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 id="2147483659" r:id="rId2"/>
  </p:sldMasterIdLst>
  <p:notesMasterIdLst>
    <p:notesMasterId r:id="rId17"/>
  </p:notesMasterIdLst>
  <p:sldIdLst>
    <p:sldId id="300" r:id="rId3"/>
    <p:sldId id="256" r:id="rId4"/>
    <p:sldId id="260" r:id="rId5"/>
    <p:sldId id="257" r:id="rId6"/>
    <p:sldId id="258" r:id="rId7"/>
    <p:sldId id="261" r:id="rId8"/>
    <p:sldId id="263" r:id="rId9"/>
    <p:sldId id="264" r:id="rId10"/>
    <p:sldId id="265" r:id="rId11"/>
    <p:sldId id="296" r:id="rId12"/>
    <p:sldId id="297" r:id="rId13"/>
    <p:sldId id="298" r:id="rId14"/>
    <p:sldId id="299" r:id="rId15"/>
    <p:sldId id="294" r:id="rId16"/>
  </p:sldIdLst>
  <p:sldSz cx="9144000" cy="5143500" type="screen16x9"/>
  <p:notesSz cx="6858000" cy="9144000"/>
  <p:embeddedFontLst>
    <p:embeddedFont>
      <p:font typeface="Adobe Naskh Medium" panose="01010101010101010101" pitchFamily="50" charset="-78"/>
      <p:regular r:id="rId18"/>
    </p:embeddedFont>
    <p:embeddedFont>
      <p:font typeface="Arial Black" panose="020B0A04020102020204" pitchFamily="34" charset="0"/>
      <p:bold r:id="rId19"/>
    </p:embeddedFont>
    <p:embeddedFont>
      <p:font typeface="Berlin Sans FB" panose="020E0602020502020306" pitchFamily="34" charset="0"/>
      <p:regular r:id="rId20"/>
      <p:bold r:id="rId21"/>
    </p:embeddedFont>
    <p:embeddedFont>
      <p:font typeface="Calibri" panose="020F0502020204030204" pitchFamily="34" charset="0"/>
      <p:regular r:id="rId22"/>
      <p:bold r:id="rId23"/>
      <p:italic r:id="rId24"/>
      <p:boldItalic r:id="rId25"/>
    </p:embeddedFont>
    <p:embeddedFont>
      <p:font typeface="Calibri Light" panose="020F0302020204030204" pitchFamily="34" charset="0"/>
      <p:regular r:id="rId26"/>
      <p:italic r:id="rId27"/>
    </p:embeddedFont>
    <p:embeddedFont>
      <p:font typeface="Montserrat" panose="00000500000000000000" pitchFamily="2" charset="0"/>
      <p:regular r:id="rId28"/>
      <p:bold r:id="rId29"/>
      <p:italic r:id="rId30"/>
      <p:boldItalic r:id="rId31"/>
    </p:embeddedFont>
    <p:embeddedFont>
      <p:font typeface="Red Hat Display" panose="020B0604020202020204" charset="0"/>
      <p:regular r:id="rId32"/>
      <p:bold r:id="rId33"/>
      <p:italic r:id="rId34"/>
      <p:boldItalic r:id="rId35"/>
    </p:embeddedFont>
    <p:embeddedFont>
      <p:font typeface="Red Hat Text" panose="020B060402020202020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7F38A07-D7B8-4D88-859F-E63A7DEED6EB}">
  <a:tblStyle styleId="{67F38A07-D7B8-4D88-859F-E63A7DEED6EB}"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750AF5C-1CCD-4E7A-9779-E25E6EAF9B9C}"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8.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g41a98d525d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8" name="Google Shape;1688;g41a98d525d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accent5"/>
            </a:gs>
            <a:gs pos="100000">
              <a:schemeClr val="accent4"/>
            </a:gs>
          </a:gsLst>
          <a:lin ang="18900044" scaled="0"/>
        </a:gradFill>
        <a:effectLst/>
      </p:bgPr>
    </p:bg>
    <p:spTree>
      <p:nvGrpSpPr>
        <p:cNvPr id="1" name="Shape 9"/>
        <p:cNvGrpSpPr/>
        <p:nvPr/>
      </p:nvGrpSpPr>
      <p:grpSpPr>
        <a:xfrm>
          <a:off x="0" y="0"/>
          <a:ext cx="0" cy="0"/>
          <a:chOff x="0" y="0"/>
          <a:chExt cx="0" cy="0"/>
        </a:xfrm>
      </p:grpSpPr>
      <p:sp>
        <p:nvSpPr>
          <p:cNvPr id="10" name="Google Shape;10;p2"/>
          <p:cNvSpPr/>
          <p:nvPr/>
        </p:nvSpPr>
        <p:spPr>
          <a:xfrm rot="5400000">
            <a:off x="254825" y="626250"/>
            <a:ext cx="3366900" cy="38910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Google Shape;11;p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2" name="Google Shape;12;p2"/>
          <p:cNvSpPr txBox="1">
            <a:spLocks noGrp="1"/>
          </p:cNvSpPr>
          <p:nvPr>
            <p:ph type="ctrTitle"/>
          </p:nvPr>
        </p:nvSpPr>
        <p:spPr>
          <a:xfrm>
            <a:off x="4207975" y="1510600"/>
            <a:ext cx="4047900" cy="2122200"/>
          </a:xfrm>
          <a:prstGeom prst="rect">
            <a:avLst/>
          </a:prstGeom>
        </p:spPr>
        <p:txBody>
          <a:bodyPr spcFirstLastPara="1" wrap="square" lIns="0" tIns="0" rIns="0" bIns="0" anchor="ctr"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F6B79-741D-E13D-8AC3-E03CEFA9AEC0}"/>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ID"/>
          </a:p>
        </p:txBody>
      </p:sp>
      <p:sp>
        <p:nvSpPr>
          <p:cNvPr id="3" name="Text Placeholder 2">
            <a:extLst>
              <a:ext uri="{FF2B5EF4-FFF2-40B4-BE49-F238E27FC236}">
                <a16:creationId xmlns:a16="http://schemas.microsoft.com/office/drawing/2014/main" id="{0E897795-7793-F810-6F31-4559F679652C}"/>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73A0B90-0BAE-CB18-58D9-62C95B66C4F9}"/>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0714DD8A-7D21-70E5-D442-678347F24CBA}"/>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876CB8C3-5F55-0233-7AC6-B601BF307296}"/>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9070544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FC982-FF5D-A862-5283-595877BAFC0D}"/>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D70A3348-4C2B-8AD7-6861-66664106EFCE}"/>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Content Placeholder 3">
            <a:extLst>
              <a:ext uri="{FF2B5EF4-FFF2-40B4-BE49-F238E27FC236}">
                <a16:creationId xmlns:a16="http://schemas.microsoft.com/office/drawing/2014/main" id="{2A0BAE46-924A-5F7D-F54D-3B9E06D78154}"/>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5" name="Date Placeholder 4">
            <a:extLst>
              <a:ext uri="{FF2B5EF4-FFF2-40B4-BE49-F238E27FC236}">
                <a16:creationId xmlns:a16="http://schemas.microsoft.com/office/drawing/2014/main" id="{0BE24BBD-3D8D-600A-CF41-43F22133AEF7}"/>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6" name="Footer Placeholder 5">
            <a:extLst>
              <a:ext uri="{FF2B5EF4-FFF2-40B4-BE49-F238E27FC236}">
                <a16:creationId xmlns:a16="http://schemas.microsoft.com/office/drawing/2014/main" id="{50051F81-4F95-AC4A-9F37-FDEE6AD238D9}"/>
              </a:ext>
            </a:extLst>
          </p:cNvPr>
          <p:cNvSpPr>
            <a:spLocks noGrp="1"/>
          </p:cNvSpPr>
          <p:nvPr>
            <p:ph type="ftr" sz="quarter" idx="11"/>
          </p:nvPr>
        </p:nvSpPr>
        <p:spPr/>
        <p:txBody>
          <a:bodyPr/>
          <a:lstStyle/>
          <a:p>
            <a:endParaRPr lang="en-ID"/>
          </a:p>
        </p:txBody>
      </p:sp>
      <p:sp>
        <p:nvSpPr>
          <p:cNvPr id="7" name="Slide Number Placeholder 6">
            <a:extLst>
              <a:ext uri="{FF2B5EF4-FFF2-40B4-BE49-F238E27FC236}">
                <a16:creationId xmlns:a16="http://schemas.microsoft.com/office/drawing/2014/main" id="{6A802CBD-4666-CE80-2923-77B1CFB3D554}"/>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4600812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713C4-BACE-7E39-778E-CC327A364269}"/>
              </a:ext>
            </a:extLst>
          </p:cNvPr>
          <p:cNvSpPr>
            <a:spLocks noGrp="1"/>
          </p:cNvSpPr>
          <p:nvPr>
            <p:ph type="title"/>
          </p:nvPr>
        </p:nvSpPr>
        <p:spPr>
          <a:xfrm>
            <a:off x="629841" y="273844"/>
            <a:ext cx="7886700" cy="994172"/>
          </a:xfrm>
        </p:spPr>
        <p:txBody>
          <a:bodyPr/>
          <a:lstStyle/>
          <a:p>
            <a:r>
              <a:rPr lang="en-US"/>
              <a:t>Click to edit Master title style</a:t>
            </a:r>
            <a:endParaRPr lang="en-ID"/>
          </a:p>
        </p:txBody>
      </p:sp>
      <p:sp>
        <p:nvSpPr>
          <p:cNvPr id="3" name="Text Placeholder 2">
            <a:extLst>
              <a:ext uri="{FF2B5EF4-FFF2-40B4-BE49-F238E27FC236}">
                <a16:creationId xmlns:a16="http://schemas.microsoft.com/office/drawing/2014/main" id="{22908602-A508-93F2-9F8B-437DDC772B6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2DA1DE-4C22-9354-C251-34C5C627721A}"/>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5" name="Text Placeholder 4">
            <a:extLst>
              <a:ext uri="{FF2B5EF4-FFF2-40B4-BE49-F238E27FC236}">
                <a16:creationId xmlns:a16="http://schemas.microsoft.com/office/drawing/2014/main" id="{50FA3E2D-7370-6078-48D6-090318FDE43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18ED81A-15B1-CEC6-3176-A75BD6E5941E}"/>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7" name="Date Placeholder 6">
            <a:extLst>
              <a:ext uri="{FF2B5EF4-FFF2-40B4-BE49-F238E27FC236}">
                <a16:creationId xmlns:a16="http://schemas.microsoft.com/office/drawing/2014/main" id="{0C86369F-84E6-D760-0CDD-4567B16A9424}"/>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8" name="Footer Placeholder 7">
            <a:extLst>
              <a:ext uri="{FF2B5EF4-FFF2-40B4-BE49-F238E27FC236}">
                <a16:creationId xmlns:a16="http://schemas.microsoft.com/office/drawing/2014/main" id="{518ABCF0-377A-01C9-C60D-1ABBDB1D1EA7}"/>
              </a:ext>
            </a:extLst>
          </p:cNvPr>
          <p:cNvSpPr>
            <a:spLocks noGrp="1"/>
          </p:cNvSpPr>
          <p:nvPr>
            <p:ph type="ftr" sz="quarter" idx="11"/>
          </p:nvPr>
        </p:nvSpPr>
        <p:spPr/>
        <p:txBody>
          <a:bodyPr/>
          <a:lstStyle/>
          <a:p>
            <a:endParaRPr lang="en-ID"/>
          </a:p>
        </p:txBody>
      </p:sp>
      <p:sp>
        <p:nvSpPr>
          <p:cNvPr id="9" name="Slide Number Placeholder 8">
            <a:extLst>
              <a:ext uri="{FF2B5EF4-FFF2-40B4-BE49-F238E27FC236}">
                <a16:creationId xmlns:a16="http://schemas.microsoft.com/office/drawing/2014/main" id="{D48E9D8F-9954-4A83-5110-DF18269F227E}"/>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197672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57EA8-1E67-2AC0-3CA5-622ED73A1101}"/>
              </a:ext>
            </a:extLst>
          </p:cNvPr>
          <p:cNvSpPr>
            <a:spLocks noGrp="1"/>
          </p:cNvSpPr>
          <p:nvPr>
            <p:ph type="title"/>
          </p:nvPr>
        </p:nvSpPr>
        <p:spPr/>
        <p:txBody>
          <a:bodyPr/>
          <a:lstStyle/>
          <a:p>
            <a:r>
              <a:rPr lang="en-US"/>
              <a:t>Click to edit Master title style</a:t>
            </a:r>
            <a:endParaRPr lang="en-ID"/>
          </a:p>
        </p:txBody>
      </p:sp>
      <p:sp>
        <p:nvSpPr>
          <p:cNvPr id="3" name="Date Placeholder 2">
            <a:extLst>
              <a:ext uri="{FF2B5EF4-FFF2-40B4-BE49-F238E27FC236}">
                <a16:creationId xmlns:a16="http://schemas.microsoft.com/office/drawing/2014/main" id="{ED2205B6-32A4-BD8B-405A-9AED4B8C1585}"/>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4" name="Footer Placeholder 3">
            <a:extLst>
              <a:ext uri="{FF2B5EF4-FFF2-40B4-BE49-F238E27FC236}">
                <a16:creationId xmlns:a16="http://schemas.microsoft.com/office/drawing/2014/main" id="{DC90AF9D-D44B-5318-E951-B0B9FC7ACA75}"/>
              </a:ext>
            </a:extLst>
          </p:cNvPr>
          <p:cNvSpPr>
            <a:spLocks noGrp="1"/>
          </p:cNvSpPr>
          <p:nvPr>
            <p:ph type="ftr" sz="quarter" idx="11"/>
          </p:nvPr>
        </p:nvSpPr>
        <p:spPr/>
        <p:txBody>
          <a:bodyPr/>
          <a:lstStyle/>
          <a:p>
            <a:endParaRPr lang="en-ID"/>
          </a:p>
        </p:txBody>
      </p:sp>
      <p:sp>
        <p:nvSpPr>
          <p:cNvPr id="5" name="Slide Number Placeholder 4">
            <a:extLst>
              <a:ext uri="{FF2B5EF4-FFF2-40B4-BE49-F238E27FC236}">
                <a16:creationId xmlns:a16="http://schemas.microsoft.com/office/drawing/2014/main" id="{D3333329-2C52-15B1-AEA5-67923ED43763}"/>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6322703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BF0DD1-3A14-BB0F-795B-32743EEFE44E}"/>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3" name="Footer Placeholder 2">
            <a:extLst>
              <a:ext uri="{FF2B5EF4-FFF2-40B4-BE49-F238E27FC236}">
                <a16:creationId xmlns:a16="http://schemas.microsoft.com/office/drawing/2014/main" id="{A6013B28-9D47-85EC-5463-29D670AE28FA}"/>
              </a:ext>
            </a:extLst>
          </p:cNvPr>
          <p:cNvSpPr>
            <a:spLocks noGrp="1"/>
          </p:cNvSpPr>
          <p:nvPr>
            <p:ph type="ftr" sz="quarter" idx="11"/>
          </p:nvPr>
        </p:nvSpPr>
        <p:spPr/>
        <p:txBody>
          <a:bodyPr/>
          <a:lstStyle/>
          <a:p>
            <a:endParaRPr lang="en-ID"/>
          </a:p>
        </p:txBody>
      </p:sp>
      <p:sp>
        <p:nvSpPr>
          <p:cNvPr id="4" name="Slide Number Placeholder 3">
            <a:extLst>
              <a:ext uri="{FF2B5EF4-FFF2-40B4-BE49-F238E27FC236}">
                <a16:creationId xmlns:a16="http://schemas.microsoft.com/office/drawing/2014/main" id="{3BDA0DB3-C3FE-480F-EB12-A15B2A485A0B}"/>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8907569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0B6B-7274-A15B-945E-9A92C12AC07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ID"/>
          </a:p>
        </p:txBody>
      </p:sp>
      <p:sp>
        <p:nvSpPr>
          <p:cNvPr id="3" name="Content Placeholder 2">
            <a:extLst>
              <a:ext uri="{FF2B5EF4-FFF2-40B4-BE49-F238E27FC236}">
                <a16:creationId xmlns:a16="http://schemas.microsoft.com/office/drawing/2014/main" id="{047FDAB8-165E-A5C0-4F72-C758318AA8A2}"/>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Text Placeholder 3">
            <a:extLst>
              <a:ext uri="{FF2B5EF4-FFF2-40B4-BE49-F238E27FC236}">
                <a16:creationId xmlns:a16="http://schemas.microsoft.com/office/drawing/2014/main" id="{D6A97767-8E20-1F34-E800-7862236B657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9AD6CF1-C4CC-1172-D6AD-9CA086B94197}"/>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6" name="Footer Placeholder 5">
            <a:extLst>
              <a:ext uri="{FF2B5EF4-FFF2-40B4-BE49-F238E27FC236}">
                <a16:creationId xmlns:a16="http://schemas.microsoft.com/office/drawing/2014/main" id="{92D08D8F-EB47-15DE-0BCE-1019FEC152DD}"/>
              </a:ext>
            </a:extLst>
          </p:cNvPr>
          <p:cNvSpPr>
            <a:spLocks noGrp="1"/>
          </p:cNvSpPr>
          <p:nvPr>
            <p:ph type="ftr" sz="quarter" idx="11"/>
          </p:nvPr>
        </p:nvSpPr>
        <p:spPr/>
        <p:txBody>
          <a:bodyPr/>
          <a:lstStyle/>
          <a:p>
            <a:endParaRPr lang="en-ID"/>
          </a:p>
        </p:txBody>
      </p:sp>
      <p:sp>
        <p:nvSpPr>
          <p:cNvPr id="7" name="Slide Number Placeholder 6">
            <a:extLst>
              <a:ext uri="{FF2B5EF4-FFF2-40B4-BE49-F238E27FC236}">
                <a16:creationId xmlns:a16="http://schemas.microsoft.com/office/drawing/2014/main" id="{D5BBE9E2-5B6E-771F-7F8E-C88BDE19C0AC}"/>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49266903"/>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2673F-7E29-1B88-ABA0-86B9885C689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ID"/>
          </a:p>
        </p:txBody>
      </p:sp>
      <p:sp>
        <p:nvSpPr>
          <p:cNvPr id="3" name="Picture Placeholder 2">
            <a:extLst>
              <a:ext uri="{FF2B5EF4-FFF2-40B4-BE49-F238E27FC236}">
                <a16:creationId xmlns:a16="http://schemas.microsoft.com/office/drawing/2014/main" id="{243EF50E-EFC3-E49D-7F8E-22D377A9F76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ID"/>
          </a:p>
        </p:txBody>
      </p:sp>
      <p:sp>
        <p:nvSpPr>
          <p:cNvPr id="4" name="Text Placeholder 3">
            <a:extLst>
              <a:ext uri="{FF2B5EF4-FFF2-40B4-BE49-F238E27FC236}">
                <a16:creationId xmlns:a16="http://schemas.microsoft.com/office/drawing/2014/main" id="{B4523C1F-9F78-0C26-82DF-95635033250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8E29A84-3B2A-51C9-4E8D-F1CBCFFC854C}"/>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6" name="Footer Placeholder 5">
            <a:extLst>
              <a:ext uri="{FF2B5EF4-FFF2-40B4-BE49-F238E27FC236}">
                <a16:creationId xmlns:a16="http://schemas.microsoft.com/office/drawing/2014/main" id="{E50D76FC-09E0-082D-5ED5-BAF7BA24EBD3}"/>
              </a:ext>
            </a:extLst>
          </p:cNvPr>
          <p:cNvSpPr>
            <a:spLocks noGrp="1"/>
          </p:cNvSpPr>
          <p:nvPr>
            <p:ph type="ftr" sz="quarter" idx="11"/>
          </p:nvPr>
        </p:nvSpPr>
        <p:spPr/>
        <p:txBody>
          <a:bodyPr/>
          <a:lstStyle/>
          <a:p>
            <a:endParaRPr lang="en-ID"/>
          </a:p>
        </p:txBody>
      </p:sp>
      <p:sp>
        <p:nvSpPr>
          <p:cNvPr id="7" name="Slide Number Placeholder 6">
            <a:extLst>
              <a:ext uri="{FF2B5EF4-FFF2-40B4-BE49-F238E27FC236}">
                <a16:creationId xmlns:a16="http://schemas.microsoft.com/office/drawing/2014/main" id="{400F9DF6-AD9F-D19F-CF4D-A761A69B4B1C}"/>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3359991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C4C5-7222-BFC2-A580-FBF01F3BACA7}"/>
              </a:ext>
            </a:extLst>
          </p:cNvPr>
          <p:cNvSpPr>
            <a:spLocks noGrp="1"/>
          </p:cNvSpPr>
          <p:nvPr>
            <p:ph type="title"/>
          </p:nvPr>
        </p:nvSpPr>
        <p:spPr/>
        <p:txBody>
          <a:bodyPr/>
          <a:lstStyle/>
          <a:p>
            <a:r>
              <a:rPr lang="en-US"/>
              <a:t>Click to edit Master title style</a:t>
            </a:r>
            <a:endParaRPr lang="en-ID"/>
          </a:p>
        </p:txBody>
      </p:sp>
      <p:sp>
        <p:nvSpPr>
          <p:cNvPr id="3" name="Vertical Text Placeholder 2">
            <a:extLst>
              <a:ext uri="{FF2B5EF4-FFF2-40B4-BE49-F238E27FC236}">
                <a16:creationId xmlns:a16="http://schemas.microsoft.com/office/drawing/2014/main" id="{EABD1655-CC57-9685-94CB-86279876AB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F63E5122-7E3B-CC47-F9CB-3729FF147ACF}"/>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DD6F7942-C82B-57B9-E8F0-A4A78AB8538B}"/>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866F4D34-A7FE-5C05-0DE9-6E4FDF09B05F}"/>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9606725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E74609-9116-D948-632B-DFD09EA3DFAA}"/>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ID"/>
          </a:p>
        </p:txBody>
      </p:sp>
      <p:sp>
        <p:nvSpPr>
          <p:cNvPr id="3" name="Vertical Text Placeholder 2">
            <a:extLst>
              <a:ext uri="{FF2B5EF4-FFF2-40B4-BE49-F238E27FC236}">
                <a16:creationId xmlns:a16="http://schemas.microsoft.com/office/drawing/2014/main" id="{D79B4D31-3F96-B526-E61A-73D65ECEB8C8}"/>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10D17247-D2D3-A02E-9003-090E70A08AAB}"/>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2DA70E66-1A80-8594-89FC-17A77E138B83}"/>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D072FB72-21AD-4C95-2861-642F8427CD45}"/>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25382612"/>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8"/>
        <p:cNvGrpSpPr/>
        <p:nvPr/>
      </p:nvGrpSpPr>
      <p:grpSpPr>
        <a:xfrm>
          <a:off x="0" y="0"/>
          <a:ext cx="0" cy="0"/>
          <a:chOff x="0" y="0"/>
          <a:chExt cx="0" cy="0"/>
        </a:xfrm>
      </p:grpSpPr>
      <p:sp>
        <p:nvSpPr>
          <p:cNvPr id="22" name="Google Shape;22;p4"/>
          <p:cNvSpPr txBox="1">
            <a:spLocks noGrp="1"/>
          </p:cNvSpPr>
          <p:nvPr>
            <p:ph type="body" idx="1"/>
          </p:nvPr>
        </p:nvSpPr>
        <p:spPr>
          <a:xfrm>
            <a:off x="1441500" y="1194900"/>
            <a:ext cx="6261300" cy="2753700"/>
          </a:xfrm>
          <a:prstGeom prst="rect">
            <a:avLst/>
          </a:prstGeom>
        </p:spPr>
        <p:txBody>
          <a:bodyPr spcFirstLastPara="1" wrap="square" lIns="0" tIns="0" rIns="0" bIns="0" anchor="ctr" anchorCtr="0">
            <a:noAutofit/>
          </a:bodyPr>
          <a:lstStyle>
            <a:lvl1pPr marL="457200" lvl="0" indent="-419100" algn="ctr" rtl="0">
              <a:spcBef>
                <a:spcPts val="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1pPr>
            <a:lvl2pPr marL="914400" lvl="1"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2pPr>
            <a:lvl3pPr marL="1371600" lvl="2"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3pPr>
            <a:lvl4pPr marL="1828800" lvl="3"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4pPr>
            <a:lvl5pPr marL="2286000" lvl="4"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5pPr>
            <a:lvl6pPr marL="2743200" lvl="5"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6pPr>
            <a:lvl7pPr marL="3200400" lvl="6"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7pPr>
            <a:lvl8pPr marL="3657600" lvl="7"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8pPr>
            <a:lvl9pPr marL="4114800" lvl="8" indent="-419100" algn="ctr" rtl="0">
              <a:spcBef>
                <a:spcPts val="800"/>
              </a:spcBef>
              <a:spcAft>
                <a:spcPts val="80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9pPr>
          </a:lstStyle>
          <a:p>
            <a:endParaRPr/>
          </a:p>
        </p:txBody>
      </p:sp>
      <p:sp>
        <p:nvSpPr>
          <p:cNvPr id="24" name="Google Shape;24;p4"/>
          <p:cNvSpPr txBox="1">
            <a:spLocks noGrp="1"/>
          </p:cNvSpPr>
          <p:nvPr>
            <p:ph type="sldNum" idx="12"/>
          </p:nvPr>
        </p:nvSpPr>
        <p:spPr>
          <a:xfrm>
            <a:off x="4091600" y="4717600"/>
            <a:ext cx="960900" cy="4260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701011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8"/>
        <p:cNvGrpSpPr/>
        <p:nvPr/>
      </p:nvGrpSpPr>
      <p:grpSpPr>
        <a:xfrm>
          <a:off x="0" y="0"/>
          <a:ext cx="0" cy="0"/>
          <a:chOff x="0" y="0"/>
          <a:chExt cx="0" cy="0"/>
        </a:xfrm>
      </p:grpSpPr>
      <p:sp>
        <p:nvSpPr>
          <p:cNvPr id="19" name="Google Shape;19;p4"/>
          <p:cNvSpPr/>
          <p:nvPr/>
        </p:nvSpPr>
        <p:spPr>
          <a:xfrm>
            <a:off x="4091600" y="3948600"/>
            <a:ext cx="960900" cy="1194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rot="10800000">
            <a:off x="4091600" y="0"/>
            <a:ext cx="960900" cy="1194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 name="Google Shape;21;p4"/>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2" name="Google Shape;22;p4"/>
          <p:cNvSpPr txBox="1">
            <a:spLocks noGrp="1"/>
          </p:cNvSpPr>
          <p:nvPr>
            <p:ph type="body" idx="1"/>
          </p:nvPr>
        </p:nvSpPr>
        <p:spPr>
          <a:xfrm>
            <a:off x="1441500" y="1194900"/>
            <a:ext cx="6261300" cy="2753700"/>
          </a:xfrm>
          <a:prstGeom prst="rect">
            <a:avLst/>
          </a:prstGeom>
        </p:spPr>
        <p:txBody>
          <a:bodyPr spcFirstLastPara="1" wrap="square" lIns="0" tIns="0" rIns="0" bIns="0" anchor="ctr" anchorCtr="0">
            <a:noAutofit/>
          </a:bodyPr>
          <a:lstStyle>
            <a:lvl1pPr marL="457200" lvl="0" indent="-419100" algn="ctr" rtl="0">
              <a:spcBef>
                <a:spcPts val="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1pPr>
            <a:lvl2pPr marL="914400" lvl="1"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2pPr>
            <a:lvl3pPr marL="1371600" lvl="2"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3pPr>
            <a:lvl4pPr marL="1828800" lvl="3"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4pPr>
            <a:lvl5pPr marL="2286000" lvl="4"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5pPr>
            <a:lvl6pPr marL="2743200" lvl="5"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6pPr>
            <a:lvl7pPr marL="3200400" lvl="6"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7pPr>
            <a:lvl8pPr marL="3657600" lvl="7" indent="-419100" algn="ctr" rtl="0">
              <a:spcBef>
                <a:spcPts val="800"/>
              </a:spcBef>
              <a:spcAft>
                <a:spcPts val="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8pPr>
            <a:lvl9pPr marL="4114800" lvl="8" indent="-419100" algn="ctr" rtl="0">
              <a:spcBef>
                <a:spcPts val="800"/>
              </a:spcBef>
              <a:spcAft>
                <a:spcPts val="800"/>
              </a:spcAft>
              <a:buClr>
                <a:schemeClr val="accent5"/>
              </a:buClr>
              <a:buSzPts val="3000"/>
              <a:buFont typeface="Red Hat Display"/>
              <a:buChar char="■"/>
              <a:defRPr sz="3000" b="1">
                <a:solidFill>
                  <a:schemeClr val="accent5"/>
                </a:solidFill>
                <a:latin typeface="Red Hat Display"/>
                <a:ea typeface="Red Hat Display"/>
                <a:cs typeface="Red Hat Display"/>
                <a:sym typeface="Red Hat Display"/>
              </a:defRPr>
            </a:lvl9pPr>
          </a:lstStyle>
          <a:p>
            <a:endParaRPr/>
          </a:p>
        </p:txBody>
      </p:sp>
      <p:sp>
        <p:nvSpPr>
          <p:cNvPr id="23" name="Google Shape;23;p4"/>
          <p:cNvSpPr txBox="1"/>
          <p:nvPr/>
        </p:nvSpPr>
        <p:spPr>
          <a:xfrm>
            <a:off x="3593400" y="405206"/>
            <a:ext cx="1957200" cy="6537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9600">
                <a:solidFill>
                  <a:schemeClr val="accent4"/>
                </a:solidFill>
              </a:rPr>
              <a:t>“</a:t>
            </a:r>
            <a:endParaRPr sz="9600">
              <a:solidFill>
                <a:schemeClr val="accent4"/>
              </a:solidFill>
            </a:endParaRPr>
          </a:p>
        </p:txBody>
      </p:sp>
      <p:sp>
        <p:nvSpPr>
          <p:cNvPr id="24" name="Google Shape;24;p4"/>
          <p:cNvSpPr txBox="1">
            <a:spLocks noGrp="1"/>
          </p:cNvSpPr>
          <p:nvPr>
            <p:ph type="sldNum" idx="12"/>
          </p:nvPr>
        </p:nvSpPr>
        <p:spPr>
          <a:xfrm>
            <a:off x="4091600" y="4717600"/>
            <a:ext cx="960900" cy="4260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
        <p:nvSpPr>
          <p:cNvPr id="25" name="Google Shape;25;p4"/>
          <p:cNvSpPr txBox="1"/>
          <p:nvPr/>
        </p:nvSpPr>
        <p:spPr>
          <a:xfrm>
            <a:off x="3593400" y="3900356"/>
            <a:ext cx="1957200" cy="6537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9600">
                <a:solidFill>
                  <a:schemeClr val="accent4"/>
                </a:solidFill>
              </a:rPr>
              <a:t>”</a:t>
            </a:r>
            <a:endParaRPr sz="9600">
              <a:solidFill>
                <a:schemeClr val="accent4"/>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6"/>
        <p:cNvGrpSpPr/>
        <p:nvPr/>
      </p:nvGrpSpPr>
      <p:grpSpPr>
        <a:xfrm>
          <a:off x="0" y="0"/>
          <a:ext cx="0" cy="0"/>
          <a:chOff x="0" y="0"/>
          <a:chExt cx="0" cy="0"/>
        </a:xfrm>
      </p:grpSpPr>
      <p:sp>
        <p:nvSpPr>
          <p:cNvPr id="27" name="Google Shape;27;p5"/>
          <p:cNvSpPr/>
          <p:nvPr/>
        </p:nvSpPr>
        <p:spPr>
          <a:xfrm rot="5400000">
            <a:off x="163900" y="578775"/>
            <a:ext cx="633300" cy="960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8" name="Google Shape;28;p5"/>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9" name="Google Shape;29;p5"/>
          <p:cNvSpPr txBox="1">
            <a:spLocks noGrp="1"/>
          </p:cNvSpPr>
          <p:nvPr>
            <p:ph type="title"/>
          </p:nvPr>
        </p:nvSpPr>
        <p:spPr>
          <a:xfrm>
            <a:off x="1044475" y="742575"/>
            <a:ext cx="7207500" cy="633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0" name="Google Shape;30;p5"/>
          <p:cNvSpPr txBox="1">
            <a:spLocks noGrp="1"/>
          </p:cNvSpPr>
          <p:nvPr>
            <p:ph type="body" idx="1"/>
          </p:nvPr>
        </p:nvSpPr>
        <p:spPr>
          <a:xfrm>
            <a:off x="1044475" y="1468375"/>
            <a:ext cx="7207500" cy="27576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31" name="Google Shape;31;p5"/>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2"/>
        <p:cNvGrpSpPr/>
        <p:nvPr/>
      </p:nvGrpSpPr>
      <p:grpSpPr>
        <a:xfrm>
          <a:off x="0" y="0"/>
          <a:ext cx="0" cy="0"/>
          <a:chOff x="0" y="0"/>
          <a:chExt cx="0" cy="0"/>
        </a:xfrm>
      </p:grpSpPr>
      <p:sp>
        <p:nvSpPr>
          <p:cNvPr id="33" name="Google Shape;33;p6"/>
          <p:cNvSpPr/>
          <p:nvPr/>
        </p:nvSpPr>
        <p:spPr>
          <a:xfrm rot="5400000">
            <a:off x="163900" y="578775"/>
            <a:ext cx="633300" cy="960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 name="Google Shape;34;p6"/>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35" name="Google Shape;35;p6"/>
          <p:cNvSpPr txBox="1">
            <a:spLocks noGrp="1"/>
          </p:cNvSpPr>
          <p:nvPr>
            <p:ph type="title"/>
          </p:nvPr>
        </p:nvSpPr>
        <p:spPr>
          <a:xfrm>
            <a:off x="1044475" y="742575"/>
            <a:ext cx="7207500" cy="633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6" name="Google Shape;36;p6"/>
          <p:cNvSpPr txBox="1">
            <a:spLocks noGrp="1"/>
          </p:cNvSpPr>
          <p:nvPr>
            <p:ph type="body" idx="1"/>
          </p:nvPr>
        </p:nvSpPr>
        <p:spPr>
          <a:xfrm>
            <a:off x="1044350" y="1468375"/>
            <a:ext cx="3367500" cy="2899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7" name="Google Shape;37;p6"/>
          <p:cNvSpPr txBox="1">
            <a:spLocks noGrp="1"/>
          </p:cNvSpPr>
          <p:nvPr>
            <p:ph type="body" idx="2"/>
          </p:nvPr>
        </p:nvSpPr>
        <p:spPr>
          <a:xfrm>
            <a:off x="4884415" y="1468375"/>
            <a:ext cx="3367500" cy="2899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8" name="Google Shape;38;p6"/>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9"/>
        <p:cNvGrpSpPr/>
        <p:nvPr/>
      </p:nvGrpSpPr>
      <p:grpSpPr>
        <a:xfrm>
          <a:off x="0" y="0"/>
          <a:ext cx="0" cy="0"/>
          <a:chOff x="0" y="0"/>
          <a:chExt cx="0" cy="0"/>
        </a:xfrm>
      </p:grpSpPr>
      <p:sp>
        <p:nvSpPr>
          <p:cNvPr id="40" name="Google Shape;40;p7"/>
          <p:cNvSpPr/>
          <p:nvPr/>
        </p:nvSpPr>
        <p:spPr>
          <a:xfrm rot="5400000">
            <a:off x="163900" y="578775"/>
            <a:ext cx="633300" cy="960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 name="Google Shape;41;p7"/>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42" name="Google Shape;42;p7"/>
          <p:cNvSpPr txBox="1">
            <a:spLocks noGrp="1"/>
          </p:cNvSpPr>
          <p:nvPr>
            <p:ph type="title"/>
          </p:nvPr>
        </p:nvSpPr>
        <p:spPr>
          <a:xfrm>
            <a:off x="1044475" y="742575"/>
            <a:ext cx="7207500" cy="633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3" name="Google Shape;43;p7"/>
          <p:cNvSpPr txBox="1">
            <a:spLocks noGrp="1"/>
          </p:cNvSpPr>
          <p:nvPr>
            <p:ph type="body" idx="1"/>
          </p:nvPr>
        </p:nvSpPr>
        <p:spPr>
          <a:xfrm>
            <a:off x="1044446" y="1468375"/>
            <a:ext cx="2245200" cy="30090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44" name="Google Shape;44;p7"/>
          <p:cNvSpPr txBox="1">
            <a:spLocks noGrp="1"/>
          </p:cNvSpPr>
          <p:nvPr>
            <p:ph type="body" idx="2"/>
          </p:nvPr>
        </p:nvSpPr>
        <p:spPr>
          <a:xfrm>
            <a:off x="3525597" y="1468375"/>
            <a:ext cx="2245200" cy="30090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45" name="Google Shape;45;p7"/>
          <p:cNvSpPr txBox="1">
            <a:spLocks noGrp="1"/>
          </p:cNvSpPr>
          <p:nvPr>
            <p:ph type="body" idx="3"/>
          </p:nvPr>
        </p:nvSpPr>
        <p:spPr>
          <a:xfrm>
            <a:off x="6006748" y="1468375"/>
            <a:ext cx="2245200" cy="30090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46" name="Google Shape;46;p7"/>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 Light background" type="blank">
  <p:cSld name="BLANK">
    <p:spTree>
      <p:nvGrpSpPr>
        <p:cNvPr id="1" name="Shape 57"/>
        <p:cNvGrpSpPr/>
        <p:nvPr/>
      </p:nvGrpSpPr>
      <p:grpSpPr>
        <a:xfrm>
          <a:off x="0" y="0"/>
          <a:ext cx="0" cy="0"/>
          <a:chOff x="0" y="0"/>
          <a:chExt cx="0" cy="0"/>
        </a:xfrm>
      </p:grpSpPr>
      <p:sp>
        <p:nvSpPr>
          <p:cNvPr id="58" name="Google Shape;58;p10"/>
          <p:cNvSpPr/>
          <p:nvPr/>
        </p:nvSpPr>
        <p:spPr>
          <a:xfrm rot="5400000">
            <a:off x="163900" y="2091300"/>
            <a:ext cx="633300" cy="960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9" name="Google Shape;59;p10"/>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60" name="Google Shape;60;p10"/>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 Dark background">
  <p:cSld name="BLANK_1">
    <p:bg>
      <p:bgPr>
        <a:gradFill>
          <a:gsLst>
            <a:gs pos="0">
              <a:schemeClr val="accent5"/>
            </a:gs>
            <a:gs pos="100000">
              <a:schemeClr val="accent4"/>
            </a:gs>
          </a:gsLst>
          <a:lin ang="18900044" scaled="0"/>
        </a:gradFill>
        <a:effectLst/>
      </p:bgPr>
    </p:bg>
    <p:spTree>
      <p:nvGrpSpPr>
        <p:cNvPr id="1" name="Shape 61"/>
        <p:cNvGrpSpPr/>
        <p:nvPr/>
      </p:nvGrpSpPr>
      <p:grpSpPr>
        <a:xfrm>
          <a:off x="0" y="0"/>
          <a:ext cx="0" cy="0"/>
          <a:chOff x="0" y="0"/>
          <a:chExt cx="0" cy="0"/>
        </a:xfrm>
      </p:grpSpPr>
      <p:sp>
        <p:nvSpPr>
          <p:cNvPr id="62" name="Google Shape;62;p11"/>
          <p:cNvSpPr/>
          <p:nvPr/>
        </p:nvSpPr>
        <p:spPr>
          <a:xfrm rot="5400000">
            <a:off x="163900" y="2091300"/>
            <a:ext cx="633300" cy="960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3" name="Google Shape;63;p11"/>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64" name="Google Shape;64;p11"/>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E344-9D05-3936-2732-D18B149B19C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ID"/>
          </a:p>
        </p:txBody>
      </p:sp>
      <p:sp>
        <p:nvSpPr>
          <p:cNvPr id="3" name="Subtitle 2">
            <a:extLst>
              <a:ext uri="{FF2B5EF4-FFF2-40B4-BE49-F238E27FC236}">
                <a16:creationId xmlns:a16="http://schemas.microsoft.com/office/drawing/2014/main" id="{9CED6659-0721-8870-5325-54B00CBE987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ID"/>
          </a:p>
        </p:txBody>
      </p:sp>
      <p:sp>
        <p:nvSpPr>
          <p:cNvPr id="4" name="Date Placeholder 3">
            <a:extLst>
              <a:ext uri="{FF2B5EF4-FFF2-40B4-BE49-F238E27FC236}">
                <a16:creationId xmlns:a16="http://schemas.microsoft.com/office/drawing/2014/main" id="{CECF1869-F320-1E79-1574-C7E63A6B9532}"/>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EDA3AA69-316D-7FE7-2918-8BD4AC776486}"/>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3EC9FA1C-6690-C965-EA93-1295779BAEDF}"/>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4344246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81F9-2687-4DD7-66A5-6F955E5920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6B5B31E-9BD4-1E52-5EB1-729A6CC5969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F3A3F30F-042A-5F8C-EBBC-8DFF804F33B3}"/>
              </a:ext>
            </a:extLst>
          </p:cNvPr>
          <p:cNvSpPr>
            <a:spLocks noGrp="1"/>
          </p:cNvSpPr>
          <p:nvPr>
            <p:ph type="dt" sz="half" idx="10"/>
          </p:nvPr>
        </p:nvSpPr>
        <p:spPr/>
        <p:txBody>
          <a:body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6D43E52F-6A1D-0201-CC4A-E20630D9BF90}"/>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E54491E9-7B09-C192-D09E-A354FB2CE23A}"/>
              </a:ext>
            </a:extLst>
          </p:cNvPr>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7469744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44475" y="742575"/>
            <a:ext cx="7207500" cy="633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1pPr>
            <a:lvl2pPr lvl="1"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2pPr>
            <a:lvl3pPr lvl="2"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3pPr>
            <a:lvl4pPr lvl="3"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4pPr>
            <a:lvl5pPr lvl="4"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5pPr>
            <a:lvl6pPr lvl="5"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6pPr>
            <a:lvl7pPr lvl="6"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7pPr>
            <a:lvl8pPr lvl="7"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8pPr>
            <a:lvl9pPr lvl="8" rtl="0">
              <a:lnSpc>
                <a:spcPct val="90000"/>
              </a:lnSpc>
              <a:spcBef>
                <a:spcPts val="0"/>
              </a:spcBef>
              <a:spcAft>
                <a:spcPts val="0"/>
              </a:spcAft>
              <a:buClr>
                <a:schemeClr val="accent4"/>
              </a:buClr>
              <a:buSzPts val="3200"/>
              <a:buFont typeface="Red Hat Display"/>
              <a:buNone/>
              <a:defRPr sz="3200" b="1">
                <a:solidFill>
                  <a:schemeClr val="accent4"/>
                </a:solidFill>
                <a:latin typeface="Red Hat Display"/>
                <a:ea typeface="Red Hat Display"/>
                <a:cs typeface="Red Hat Display"/>
                <a:sym typeface="Red Hat Display"/>
              </a:defRPr>
            </a:lvl9pPr>
          </a:lstStyle>
          <a:p>
            <a:endParaRPr/>
          </a:p>
        </p:txBody>
      </p:sp>
      <p:sp>
        <p:nvSpPr>
          <p:cNvPr id="7" name="Google Shape;7;p1"/>
          <p:cNvSpPr txBox="1">
            <a:spLocks noGrp="1"/>
          </p:cNvSpPr>
          <p:nvPr>
            <p:ph type="body" idx="1"/>
          </p:nvPr>
        </p:nvSpPr>
        <p:spPr>
          <a:xfrm>
            <a:off x="1044475" y="1468375"/>
            <a:ext cx="7207500" cy="27576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1"/>
              </a:buClr>
              <a:buSzPts val="2400"/>
              <a:buFont typeface="Red Hat Text"/>
              <a:buChar char="●"/>
              <a:defRPr sz="2400">
                <a:solidFill>
                  <a:schemeClr val="dk1"/>
                </a:solidFill>
                <a:latin typeface="Red Hat Text"/>
                <a:ea typeface="Red Hat Text"/>
                <a:cs typeface="Red Hat Text"/>
                <a:sym typeface="Red Hat Text"/>
              </a:defRPr>
            </a:lvl1pPr>
            <a:lvl2pPr marL="914400" lvl="1" indent="-381000" rtl="0">
              <a:lnSpc>
                <a:spcPct val="115000"/>
              </a:lnSpc>
              <a:spcBef>
                <a:spcPts val="800"/>
              </a:spcBef>
              <a:spcAft>
                <a:spcPts val="0"/>
              </a:spcAft>
              <a:buClr>
                <a:schemeClr val="accent1"/>
              </a:buClr>
              <a:buSzPts val="2400"/>
              <a:buFont typeface="Red Hat Text"/>
              <a:buChar char="○"/>
              <a:defRPr sz="2400">
                <a:solidFill>
                  <a:schemeClr val="dk1"/>
                </a:solidFill>
                <a:latin typeface="Red Hat Text"/>
                <a:ea typeface="Red Hat Text"/>
                <a:cs typeface="Red Hat Text"/>
                <a:sym typeface="Red Hat Text"/>
              </a:defRPr>
            </a:lvl2pPr>
            <a:lvl3pPr marL="1371600" lvl="2" indent="-381000" rtl="0">
              <a:lnSpc>
                <a:spcPct val="115000"/>
              </a:lnSpc>
              <a:spcBef>
                <a:spcPts val="800"/>
              </a:spcBef>
              <a:spcAft>
                <a:spcPts val="0"/>
              </a:spcAft>
              <a:buClr>
                <a:schemeClr val="accent1"/>
              </a:buClr>
              <a:buSzPts val="2400"/>
              <a:buFont typeface="Red Hat Text"/>
              <a:buChar char="■"/>
              <a:defRPr sz="2400">
                <a:solidFill>
                  <a:schemeClr val="dk1"/>
                </a:solidFill>
                <a:latin typeface="Red Hat Text"/>
                <a:ea typeface="Red Hat Text"/>
                <a:cs typeface="Red Hat Text"/>
                <a:sym typeface="Red Hat Text"/>
              </a:defRPr>
            </a:lvl3pPr>
            <a:lvl4pPr marL="1828800" lvl="3" indent="-381000" rtl="0">
              <a:lnSpc>
                <a:spcPct val="115000"/>
              </a:lnSpc>
              <a:spcBef>
                <a:spcPts val="800"/>
              </a:spcBef>
              <a:spcAft>
                <a:spcPts val="0"/>
              </a:spcAft>
              <a:buClr>
                <a:schemeClr val="dk1"/>
              </a:buClr>
              <a:buSzPts val="2400"/>
              <a:buFont typeface="Red Hat Text"/>
              <a:buChar char="●"/>
              <a:defRPr sz="2400">
                <a:solidFill>
                  <a:schemeClr val="dk1"/>
                </a:solidFill>
                <a:latin typeface="Red Hat Text"/>
                <a:ea typeface="Red Hat Text"/>
                <a:cs typeface="Red Hat Text"/>
                <a:sym typeface="Red Hat Text"/>
              </a:defRPr>
            </a:lvl4pPr>
            <a:lvl5pPr marL="2286000" lvl="4" indent="-381000" rtl="0">
              <a:lnSpc>
                <a:spcPct val="115000"/>
              </a:lnSpc>
              <a:spcBef>
                <a:spcPts val="800"/>
              </a:spcBef>
              <a:spcAft>
                <a:spcPts val="0"/>
              </a:spcAft>
              <a:buClr>
                <a:schemeClr val="dk1"/>
              </a:buClr>
              <a:buSzPts val="2400"/>
              <a:buFont typeface="Red Hat Text"/>
              <a:buChar char="○"/>
              <a:defRPr sz="2400">
                <a:solidFill>
                  <a:schemeClr val="dk1"/>
                </a:solidFill>
                <a:latin typeface="Red Hat Text"/>
                <a:ea typeface="Red Hat Text"/>
                <a:cs typeface="Red Hat Text"/>
                <a:sym typeface="Red Hat Text"/>
              </a:defRPr>
            </a:lvl5pPr>
            <a:lvl6pPr marL="2743200" lvl="5" indent="-381000" rtl="0">
              <a:lnSpc>
                <a:spcPct val="115000"/>
              </a:lnSpc>
              <a:spcBef>
                <a:spcPts val="800"/>
              </a:spcBef>
              <a:spcAft>
                <a:spcPts val="0"/>
              </a:spcAft>
              <a:buClr>
                <a:schemeClr val="dk1"/>
              </a:buClr>
              <a:buSzPts val="2400"/>
              <a:buFont typeface="Red Hat Text"/>
              <a:buChar char="■"/>
              <a:defRPr sz="2400">
                <a:solidFill>
                  <a:schemeClr val="dk1"/>
                </a:solidFill>
                <a:latin typeface="Red Hat Text"/>
                <a:ea typeface="Red Hat Text"/>
                <a:cs typeface="Red Hat Text"/>
                <a:sym typeface="Red Hat Text"/>
              </a:defRPr>
            </a:lvl6pPr>
            <a:lvl7pPr marL="3200400" lvl="6" indent="-381000" rtl="0">
              <a:lnSpc>
                <a:spcPct val="115000"/>
              </a:lnSpc>
              <a:spcBef>
                <a:spcPts val="800"/>
              </a:spcBef>
              <a:spcAft>
                <a:spcPts val="0"/>
              </a:spcAft>
              <a:buClr>
                <a:schemeClr val="dk1"/>
              </a:buClr>
              <a:buSzPts val="2400"/>
              <a:buFont typeface="Red Hat Text"/>
              <a:buChar char="●"/>
              <a:defRPr sz="2400">
                <a:solidFill>
                  <a:schemeClr val="dk1"/>
                </a:solidFill>
                <a:latin typeface="Red Hat Text"/>
                <a:ea typeface="Red Hat Text"/>
                <a:cs typeface="Red Hat Text"/>
                <a:sym typeface="Red Hat Text"/>
              </a:defRPr>
            </a:lvl7pPr>
            <a:lvl8pPr marL="3657600" lvl="7" indent="-381000" rtl="0">
              <a:lnSpc>
                <a:spcPct val="115000"/>
              </a:lnSpc>
              <a:spcBef>
                <a:spcPts val="800"/>
              </a:spcBef>
              <a:spcAft>
                <a:spcPts val="0"/>
              </a:spcAft>
              <a:buClr>
                <a:schemeClr val="dk1"/>
              </a:buClr>
              <a:buSzPts val="2400"/>
              <a:buFont typeface="Red Hat Text"/>
              <a:buChar char="○"/>
              <a:defRPr sz="2400">
                <a:solidFill>
                  <a:schemeClr val="dk1"/>
                </a:solidFill>
                <a:latin typeface="Red Hat Text"/>
                <a:ea typeface="Red Hat Text"/>
                <a:cs typeface="Red Hat Text"/>
                <a:sym typeface="Red Hat Text"/>
              </a:defRPr>
            </a:lvl8pPr>
            <a:lvl9pPr marL="4114800" lvl="8" indent="-381000" rtl="0">
              <a:lnSpc>
                <a:spcPct val="115000"/>
              </a:lnSpc>
              <a:spcBef>
                <a:spcPts val="800"/>
              </a:spcBef>
              <a:spcAft>
                <a:spcPts val="800"/>
              </a:spcAft>
              <a:buClr>
                <a:schemeClr val="dk1"/>
              </a:buClr>
              <a:buSzPts val="2400"/>
              <a:buFont typeface="Red Hat Text"/>
              <a:buChar char="■"/>
              <a:defRPr sz="2400">
                <a:solidFill>
                  <a:schemeClr val="dk1"/>
                </a:solidFill>
                <a:latin typeface="Red Hat Text"/>
                <a:ea typeface="Red Hat Text"/>
                <a:cs typeface="Red Hat Text"/>
                <a:sym typeface="Red Hat Text"/>
              </a:defRPr>
            </a:lvl9pPr>
          </a:lstStyle>
          <a:p>
            <a:endParaRPr/>
          </a:p>
        </p:txBody>
      </p:sp>
      <p:sp>
        <p:nvSpPr>
          <p:cNvPr id="8" name="Google Shape;8;p1"/>
          <p:cNvSpPr txBox="1">
            <a:spLocks noGrp="1"/>
          </p:cNvSpPr>
          <p:nvPr>
            <p:ph type="sldNum" idx="12"/>
          </p:nvPr>
        </p:nvSpPr>
        <p:spPr>
          <a:xfrm>
            <a:off x="8619825" y="4630250"/>
            <a:ext cx="524100" cy="513300"/>
          </a:xfrm>
          <a:prstGeom prst="rect">
            <a:avLst/>
          </a:prstGeom>
          <a:noFill/>
          <a:ln>
            <a:noFill/>
          </a:ln>
        </p:spPr>
        <p:txBody>
          <a:bodyPr spcFirstLastPara="1" wrap="square" lIns="0" tIns="0" rIns="0" bIns="0" anchor="ctr" anchorCtr="0">
            <a:noAutofit/>
          </a:bodyPr>
          <a:lstStyle>
            <a:lvl1pPr lvl="0" algn="ctr" rtl="0">
              <a:buNone/>
              <a:defRPr sz="1300" b="1">
                <a:solidFill>
                  <a:schemeClr val="dk2"/>
                </a:solidFill>
                <a:latin typeface="Red Hat Display"/>
                <a:ea typeface="Red Hat Display"/>
                <a:cs typeface="Red Hat Display"/>
                <a:sym typeface="Red Hat Display"/>
              </a:defRPr>
            </a:lvl1pPr>
            <a:lvl2pPr lvl="1" algn="ctr" rtl="0">
              <a:buNone/>
              <a:defRPr sz="1300" b="1">
                <a:solidFill>
                  <a:schemeClr val="dk2"/>
                </a:solidFill>
                <a:latin typeface="Red Hat Display"/>
                <a:ea typeface="Red Hat Display"/>
                <a:cs typeface="Red Hat Display"/>
                <a:sym typeface="Red Hat Display"/>
              </a:defRPr>
            </a:lvl2pPr>
            <a:lvl3pPr lvl="2" algn="ctr" rtl="0">
              <a:buNone/>
              <a:defRPr sz="1300" b="1">
                <a:solidFill>
                  <a:schemeClr val="dk2"/>
                </a:solidFill>
                <a:latin typeface="Red Hat Display"/>
                <a:ea typeface="Red Hat Display"/>
                <a:cs typeface="Red Hat Display"/>
                <a:sym typeface="Red Hat Display"/>
              </a:defRPr>
            </a:lvl3pPr>
            <a:lvl4pPr lvl="3" algn="ctr" rtl="0">
              <a:buNone/>
              <a:defRPr sz="1300" b="1">
                <a:solidFill>
                  <a:schemeClr val="dk2"/>
                </a:solidFill>
                <a:latin typeface="Red Hat Display"/>
                <a:ea typeface="Red Hat Display"/>
                <a:cs typeface="Red Hat Display"/>
                <a:sym typeface="Red Hat Display"/>
              </a:defRPr>
            </a:lvl4pPr>
            <a:lvl5pPr lvl="4" algn="ctr" rtl="0">
              <a:buNone/>
              <a:defRPr sz="1300" b="1">
                <a:solidFill>
                  <a:schemeClr val="dk2"/>
                </a:solidFill>
                <a:latin typeface="Red Hat Display"/>
                <a:ea typeface="Red Hat Display"/>
                <a:cs typeface="Red Hat Display"/>
                <a:sym typeface="Red Hat Display"/>
              </a:defRPr>
            </a:lvl5pPr>
            <a:lvl6pPr lvl="5" algn="ctr" rtl="0">
              <a:buNone/>
              <a:defRPr sz="1300" b="1">
                <a:solidFill>
                  <a:schemeClr val="dk2"/>
                </a:solidFill>
                <a:latin typeface="Red Hat Display"/>
                <a:ea typeface="Red Hat Display"/>
                <a:cs typeface="Red Hat Display"/>
                <a:sym typeface="Red Hat Display"/>
              </a:defRPr>
            </a:lvl6pPr>
            <a:lvl7pPr lvl="6" algn="ctr" rtl="0">
              <a:buNone/>
              <a:defRPr sz="1300" b="1">
                <a:solidFill>
                  <a:schemeClr val="dk2"/>
                </a:solidFill>
                <a:latin typeface="Red Hat Display"/>
                <a:ea typeface="Red Hat Display"/>
                <a:cs typeface="Red Hat Display"/>
                <a:sym typeface="Red Hat Display"/>
              </a:defRPr>
            </a:lvl7pPr>
            <a:lvl8pPr lvl="7" algn="ctr" rtl="0">
              <a:buNone/>
              <a:defRPr sz="1300" b="1">
                <a:solidFill>
                  <a:schemeClr val="dk2"/>
                </a:solidFill>
                <a:latin typeface="Red Hat Display"/>
                <a:ea typeface="Red Hat Display"/>
                <a:cs typeface="Red Hat Display"/>
                <a:sym typeface="Red Hat Display"/>
              </a:defRPr>
            </a:lvl8pPr>
            <a:lvl9pPr lvl="8" algn="ctr" rtl="0">
              <a:buNone/>
              <a:defRPr sz="1300" b="1">
                <a:solidFill>
                  <a:schemeClr val="dk2"/>
                </a:solidFill>
                <a:latin typeface="Red Hat Display"/>
                <a:ea typeface="Red Hat Display"/>
                <a:cs typeface="Red Hat Display"/>
                <a:sym typeface="Red Hat Display"/>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6"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4AFE5E-8BC0-0EE9-0804-E05BC2DF998C}"/>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E3BAF44C-A42A-827F-7C69-228A5C96DB13}"/>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6E7E7410-F6EE-B74C-755C-8657456E898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5112192-F56E-4CD6-B23F-61FEF951F9D7}" type="datetimeFigureOut">
              <a:rPr lang="en-ID" smtClean="0"/>
              <a:t>01/06/2022</a:t>
            </a:fld>
            <a:endParaRPr lang="en-ID"/>
          </a:p>
        </p:txBody>
      </p:sp>
      <p:sp>
        <p:nvSpPr>
          <p:cNvPr id="5" name="Footer Placeholder 4">
            <a:extLst>
              <a:ext uri="{FF2B5EF4-FFF2-40B4-BE49-F238E27FC236}">
                <a16:creationId xmlns:a16="http://schemas.microsoft.com/office/drawing/2014/main" id="{AA65E198-2B5E-B72C-4E3A-1BA60EEAA222}"/>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396A1B72-D1E2-8672-56CB-394458ABE08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2186882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p:fade thruBlk="1"/>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00A7CE2-7292-8764-E44A-5427A825F0DE}"/>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a:t>
            </a:fld>
            <a:endParaRPr lang="en"/>
          </a:p>
        </p:txBody>
      </p:sp>
      <p:sp>
        <p:nvSpPr>
          <p:cNvPr id="4" name="Cube 3">
            <a:extLst>
              <a:ext uri="{FF2B5EF4-FFF2-40B4-BE49-F238E27FC236}">
                <a16:creationId xmlns:a16="http://schemas.microsoft.com/office/drawing/2014/main" id="{2FFA569C-69A8-579B-BAA4-47D1D27E874C}"/>
              </a:ext>
            </a:extLst>
          </p:cNvPr>
          <p:cNvSpPr/>
          <p:nvPr/>
        </p:nvSpPr>
        <p:spPr>
          <a:xfrm>
            <a:off x="1538628" y="811289"/>
            <a:ext cx="2269429" cy="3099070"/>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E819DF6-285C-07B3-C894-13C41127DB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7363" y="923275"/>
            <a:ext cx="2198721" cy="2982961"/>
          </a:xfrm>
          <a:prstGeom prst="rect">
            <a:avLst/>
          </a:prstGeom>
        </p:spPr>
      </p:pic>
      <p:sp>
        <p:nvSpPr>
          <p:cNvPr id="6" name="タイトル 1">
            <a:extLst>
              <a:ext uri="{FF2B5EF4-FFF2-40B4-BE49-F238E27FC236}">
                <a16:creationId xmlns:a16="http://schemas.microsoft.com/office/drawing/2014/main" id="{CFF9DA15-FAA8-C10F-047C-CB9E65D976C1}"/>
              </a:ext>
            </a:extLst>
          </p:cNvPr>
          <p:cNvSpPr txBox="1">
            <a:spLocks/>
          </p:cNvSpPr>
          <p:nvPr/>
        </p:nvSpPr>
        <p:spPr>
          <a:xfrm>
            <a:off x="3694819" y="1183711"/>
            <a:ext cx="5073868" cy="469019"/>
          </a:xfrm>
          <a:prstGeom prst="rect">
            <a:avLst/>
          </a:prstGeom>
        </p:spPr>
        <p:txBody>
          <a:bodyPr lIns="68580" tIns="34290" rIns="68580" bIns="34290"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b="1" spc="0" dirty="0">
                <a:solidFill>
                  <a:schemeClr val="tx1">
                    <a:lumMod val="65000"/>
                    <a:lumOff val="35000"/>
                  </a:schemeClr>
                </a:solidFill>
                <a:latin typeface="Arial" pitchFamily="34" charset="0"/>
                <a:cs typeface="Arial" pitchFamily="34" charset="0"/>
              </a:rPr>
              <a:t>MEDIA MENGAJAR</a:t>
            </a:r>
            <a:endParaRPr kumimoji="1" lang="ja-JP" altLang="en-US" sz="3200" b="1" spc="0" dirty="0">
              <a:solidFill>
                <a:schemeClr val="tx1">
                  <a:lumMod val="65000"/>
                  <a:lumOff val="35000"/>
                </a:schemeClr>
              </a:solidFill>
              <a:latin typeface="Arial" pitchFamily="34" charset="0"/>
              <a:cs typeface="Arial" pitchFamily="34" charset="0"/>
            </a:endParaRPr>
          </a:p>
        </p:txBody>
      </p:sp>
      <p:sp>
        <p:nvSpPr>
          <p:cNvPr id="7" name="テキスト プレースホルダー 11">
            <a:extLst>
              <a:ext uri="{FF2B5EF4-FFF2-40B4-BE49-F238E27FC236}">
                <a16:creationId xmlns:a16="http://schemas.microsoft.com/office/drawing/2014/main" id="{A9D14CC7-6CB5-DAA4-DA93-4AB564AF4366}"/>
              </a:ext>
            </a:extLst>
          </p:cNvPr>
          <p:cNvSpPr txBox="1">
            <a:spLocks/>
          </p:cNvSpPr>
          <p:nvPr/>
        </p:nvSpPr>
        <p:spPr>
          <a:xfrm>
            <a:off x="3983865" y="1724428"/>
            <a:ext cx="4495775" cy="718215"/>
          </a:xfrm>
          <a:prstGeom prst="rect">
            <a:avLst/>
          </a:prstGeom>
        </p:spPr>
        <p:txBody>
          <a:bodyPr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US" sz="3200" b="1" dirty="0" err="1">
                <a:solidFill>
                  <a:srgbClr val="E83809"/>
                </a:solidFill>
                <a:cs typeface="Arial" pitchFamily="34" charset="0"/>
              </a:rPr>
              <a:t>Pendidikan</a:t>
            </a:r>
            <a:r>
              <a:rPr lang="en-US" sz="3200" b="1" dirty="0">
                <a:solidFill>
                  <a:srgbClr val="E83809"/>
                </a:solidFill>
                <a:cs typeface="Arial" pitchFamily="34" charset="0"/>
              </a:rPr>
              <a:t> Agama Islam </a:t>
            </a:r>
            <a:r>
              <a:rPr lang="en-US" sz="3200" b="1" dirty="0" err="1">
                <a:solidFill>
                  <a:srgbClr val="E83809"/>
                </a:solidFill>
                <a:cs typeface="Arial" pitchFamily="34" charset="0"/>
              </a:rPr>
              <a:t>dan</a:t>
            </a:r>
            <a:r>
              <a:rPr lang="en-US" sz="3200" b="1" dirty="0">
                <a:solidFill>
                  <a:srgbClr val="E83809"/>
                </a:solidFill>
                <a:cs typeface="Arial" pitchFamily="34" charset="0"/>
              </a:rPr>
              <a:t> Budi </a:t>
            </a:r>
            <a:r>
              <a:rPr lang="en-US" sz="3200" b="1" dirty="0" err="1">
                <a:solidFill>
                  <a:srgbClr val="E83809"/>
                </a:solidFill>
                <a:cs typeface="Arial" pitchFamily="34" charset="0"/>
              </a:rPr>
              <a:t>Pekerti</a:t>
            </a:r>
            <a:endParaRPr lang="en-US" sz="3200" b="1" dirty="0">
              <a:solidFill>
                <a:srgbClr val="E83809"/>
              </a:solidFill>
              <a:cs typeface="Arial" pitchFamily="34" charset="0"/>
            </a:endParaRPr>
          </a:p>
        </p:txBody>
      </p:sp>
      <p:cxnSp>
        <p:nvCxnSpPr>
          <p:cNvPr id="8" name="直線コネクタ 9">
            <a:extLst>
              <a:ext uri="{FF2B5EF4-FFF2-40B4-BE49-F238E27FC236}">
                <a16:creationId xmlns:a16="http://schemas.microsoft.com/office/drawing/2014/main" id="{1968B344-537D-93F6-8595-38773DD61E7E}"/>
              </a:ext>
            </a:extLst>
          </p:cNvPr>
          <p:cNvCxnSpPr/>
          <p:nvPr/>
        </p:nvCxnSpPr>
        <p:spPr>
          <a:xfrm>
            <a:off x="3983864" y="2770225"/>
            <a:ext cx="4495775" cy="0"/>
          </a:xfrm>
          <a:prstGeom prst="line">
            <a:avLst/>
          </a:prstGeom>
          <a:noFill/>
          <a:ln w="28575" cap="flat" cmpd="sng" algn="ctr">
            <a:solidFill>
              <a:schemeClr val="tx1">
                <a:lumMod val="65000"/>
                <a:lumOff val="35000"/>
              </a:schemeClr>
            </a:solidFill>
            <a:prstDash val="solid"/>
            <a:headEnd type="oval"/>
            <a:tailEnd type="oval"/>
          </a:ln>
          <a:effectLst/>
        </p:spPr>
      </p:cxnSp>
      <p:sp>
        <p:nvSpPr>
          <p:cNvPr id="9" name="Rectangle 8">
            <a:extLst>
              <a:ext uri="{FF2B5EF4-FFF2-40B4-BE49-F238E27FC236}">
                <a16:creationId xmlns:a16="http://schemas.microsoft.com/office/drawing/2014/main" id="{8E8B05D0-4CB3-90C1-D28E-0E72474668C7}"/>
              </a:ext>
            </a:extLst>
          </p:cNvPr>
          <p:cNvSpPr/>
          <p:nvPr/>
        </p:nvSpPr>
        <p:spPr>
          <a:xfrm>
            <a:off x="5164631" y="2955461"/>
            <a:ext cx="2134239" cy="284693"/>
          </a:xfrm>
          <a:prstGeom prst="rect">
            <a:avLst/>
          </a:prstGeom>
        </p:spPr>
        <p:txBody>
          <a:bodyPr wrap="none" lIns="68580" tIns="34290" rIns="68580" bIns="34290">
            <a:spAutoFit/>
          </a:bodyPr>
          <a:lstStyle/>
          <a:p>
            <a:pPr algn="ctr"/>
            <a:r>
              <a:rPr lang="en-US" b="1" dirty="0">
                <a:solidFill>
                  <a:schemeClr val="tx1">
                    <a:lumMod val="65000"/>
                    <a:lumOff val="35000"/>
                  </a:schemeClr>
                </a:solidFill>
              </a:rPr>
              <a:t>UNTUK SMP KELAS VII</a:t>
            </a:r>
            <a:endParaRPr lang="id-ID" b="1" dirty="0">
              <a:solidFill>
                <a:schemeClr val="tx1">
                  <a:lumMod val="65000"/>
                  <a:lumOff val="35000"/>
                </a:schemeClr>
              </a:solidFill>
            </a:endParaRPr>
          </a:p>
        </p:txBody>
      </p:sp>
    </p:spTree>
    <p:extLst>
      <p:ext uri="{BB962C8B-B14F-4D97-AF65-F5344CB8AC3E}">
        <p14:creationId xmlns:p14="http://schemas.microsoft.com/office/powerpoint/2010/main" val="3062245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10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6" presetClass="entr" presetSubtype="37"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1000"/>
                                        <p:tgtEl>
                                          <p:spTgt spid="8"/>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Effect transition="in" filter="fade">
                                      <p:cBhvr>
                                        <p:cTn id="2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5A7D85F-E84F-EC3A-9C0D-A1D8FFD1009B}"/>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10</a:t>
            </a:fld>
            <a:endParaRPr lang="en"/>
          </a:p>
        </p:txBody>
      </p:sp>
      <p:sp>
        <p:nvSpPr>
          <p:cNvPr id="6" name="Rectangle: Rounded Corners 5">
            <a:extLst>
              <a:ext uri="{FF2B5EF4-FFF2-40B4-BE49-F238E27FC236}">
                <a16:creationId xmlns:a16="http://schemas.microsoft.com/office/drawing/2014/main" id="{567401F9-90FC-15AE-88DF-DED738E26E84}"/>
              </a:ext>
            </a:extLst>
          </p:cNvPr>
          <p:cNvSpPr/>
          <p:nvPr/>
        </p:nvSpPr>
        <p:spPr>
          <a:xfrm>
            <a:off x="3710152" y="798786"/>
            <a:ext cx="1891862" cy="5465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As-Sami’</a:t>
            </a:r>
            <a:endParaRPr lang="en-ID" sz="2800" b="1" dirty="0"/>
          </a:p>
        </p:txBody>
      </p:sp>
      <p:sp>
        <p:nvSpPr>
          <p:cNvPr id="2" name="TextBox 1">
            <a:extLst>
              <a:ext uri="{FF2B5EF4-FFF2-40B4-BE49-F238E27FC236}">
                <a16:creationId xmlns:a16="http://schemas.microsoft.com/office/drawing/2014/main" id="{7D1DC4C3-92F3-AB82-23B0-C7A904E32A37}"/>
              </a:ext>
            </a:extLst>
          </p:cNvPr>
          <p:cNvSpPr txBox="1"/>
          <p:nvPr/>
        </p:nvSpPr>
        <p:spPr>
          <a:xfrm>
            <a:off x="659219" y="1506950"/>
            <a:ext cx="4540102" cy="615553"/>
          </a:xfrm>
          <a:prstGeom prst="rect">
            <a:avLst/>
          </a:prstGeom>
          <a:noFill/>
        </p:spPr>
        <p:txBody>
          <a:bodyPr wrap="square" rtlCol="0">
            <a:spAutoFit/>
          </a:bodyPr>
          <a:lstStyle/>
          <a:p>
            <a:r>
              <a:rPr lang="en-US" sz="2000" b="1" dirty="0">
                <a:latin typeface="+mn-lt"/>
              </a:rPr>
              <a:t>As-Sami’ </a:t>
            </a:r>
            <a:r>
              <a:rPr lang="en-US" sz="2000" b="1" dirty="0" err="1">
                <a:latin typeface="+mn-lt"/>
              </a:rPr>
              <a:t>artinya</a:t>
            </a:r>
            <a:r>
              <a:rPr lang="en-US" sz="2000" b="1" dirty="0">
                <a:latin typeface="+mn-lt"/>
              </a:rPr>
              <a:t> </a:t>
            </a:r>
            <a:r>
              <a:rPr lang="en-US" sz="2000" b="1" dirty="0" err="1">
                <a:latin typeface="+mn-lt"/>
              </a:rPr>
              <a:t>Maha</a:t>
            </a:r>
            <a:r>
              <a:rPr lang="en-US" sz="2000" b="1" dirty="0">
                <a:latin typeface="+mn-lt"/>
              </a:rPr>
              <a:t> </a:t>
            </a:r>
            <a:r>
              <a:rPr lang="en-US" sz="2000" b="1" dirty="0" err="1">
                <a:latin typeface="+mn-lt"/>
              </a:rPr>
              <a:t>Mendengar</a:t>
            </a:r>
            <a:endParaRPr lang="en-ID" sz="2000" b="1" dirty="0">
              <a:latin typeface="+mn-lt"/>
            </a:endParaRPr>
          </a:p>
          <a:p>
            <a:endParaRPr lang="en-ID" dirty="0"/>
          </a:p>
        </p:txBody>
      </p:sp>
      <p:sp>
        <p:nvSpPr>
          <p:cNvPr id="3" name="Rectangle: Rounded Corners 2">
            <a:extLst>
              <a:ext uri="{FF2B5EF4-FFF2-40B4-BE49-F238E27FC236}">
                <a16:creationId xmlns:a16="http://schemas.microsoft.com/office/drawing/2014/main" id="{023480B5-4EE6-B35D-4849-A030C553C437}"/>
              </a:ext>
            </a:extLst>
          </p:cNvPr>
          <p:cNvSpPr/>
          <p:nvPr/>
        </p:nvSpPr>
        <p:spPr>
          <a:xfrm>
            <a:off x="5602014" y="1685225"/>
            <a:ext cx="2787074" cy="11653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err="1"/>
              <a:t>Contoh</a:t>
            </a:r>
            <a:r>
              <a:rPr lang="en-US" sz="2000" b="1" dirty="0"/>
              <a:t> </a:t>
            </a:r>
            <a:r>
              <a:rPr lang="en-US" sz="2000" b="1" dirty="0" err="1"/>
              <a:t>Perilaku</a:t>
            </a:r>
            <a:r>
              <a:rPr lang="en-US" sz="2000" b="1" dirty="0"/>
              <a:t> Yang </a:t>
            </a:r>
            <a:r>
              <a:rPr lang="en-US" sz="2000" b="1" dirty="0" err="1"/>
              <a:t>Mencerminkan</a:t>
            </a:r>
            <a:r>
              <a:rPr lang="en-US" sz="2000" b="1" dirty="0"/>
              <a:t> As-Sami’</a:t>
            </a:r>
            <a:endParaRPr lang="en-ID" sz="2000" b="1" dirty="0"/>
          </a:p>
        </p:txBody>
      </p:sp>
      <p:cxnSp>
        <p:nvCxnSpPr>
          <p:cNvPr id="7" name="Connector: Curved 6">
            <a:extLst>
              <a:ext uri="{FF2B5EF4-FFF2-40B4-BE49-F238E27FC236}">
                <a16:creationId xmlns:a16="http://schemas.microsoft.com/office/drawing/2014/main" id="{0899CF29-E7A5-D1BA-2567-CF5A8BB2E30F}"/>
              </a:ext>
            </a:extLst>
          </p:cNvPr>
          <p:cNvCxnSpPr>
            <a:cxnSpLocks/>
          </p:cNvCxnSpPr>
          <p:nvPr/>
        </p:nvCxnSpPr>
        <p:spPr>
          <a:xfrm rot="5400000">
            <a:off x="5842757" y="2260917"/>
            <a:ext cx="700745" cy="1796230"/>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A5223BF-A2D9-E171-8121-0DA84E6F87FB}"/>
              </a:ext>
            </a:extLst>
          </p:cNvPr>
          <p:cNvSpPr txBox="1"/>
          <p:nvPr/>
        </p:nvSpPr>
        <p:spPr>
          <a:xfrm>
            <a:off x="754912" y="2122503"/>
            <a:ext cx="4348716" cy="2222211"/>
          </a:xfrm>
          <a:prstGeom prst="rect">
            <a:avLst/>
          </a:prstGeom>
          <a:noFill/>
          <a:ln>
            <a:solidFill>
              <a:schemeClr val="accent1">
                <a:lumMod val="75000"/>
              </a:schemeClr>
            </a:solidFill>
          </a:ln>
        </p:spPr>
        <p:txBody>
          <a:bodyPr wrap="square" rtlCol="0">
            <a:spAutoFit/>
          </a:bodyPr>
          <a:lstStyle/>
          <a:p>
            <a:pPr marL="285750" indent="-285750">
              <a:buFont typeface="Arial" panose="020B0604020202020204" pitchFamily="34" charset="0"/>
              <a:buChar char="•"/>
            </a:pPr>
            <a:r>
              <a:rPr lang="en-US" sz="1500" dirty="0" err="1"/>
              <a:t>Peduli</a:t>
            </a:r>
            <a:r>
              <a:rPr lang="en-US" sz="1500" dirty="0"/>
              <a:t> dan </a:t>
            </a:r>
            <a:r>
              <a:rPr lang="en-US" sz="1500" dirty="0" err="1"/>
              <a:t>mendengar</a:t>
            </a:r>
            <a:r>
              <a:rPr lang="en-US" sz="1500" dirty="0"/>
              <a:t> </a:t>
            </a:r>
            <a:r>
              <a:rPr lang="en-US" sz="1500" dirty="0" err="1"/>
              <a:t>serta</a:t>
            </a:r>
            <a:r>
              <a:rPr lang="en-US" sz="1500" dirty="0"/>
              <a:t> </a:t>
            </a:r>
            <a:r>
              <a:rPr lang="en-US" sz="1500" dirty="0" err="1"/>
              <a:t>memperhatikan</a:t>
            </a:r>
            <a:r>
              <a:rPr lang="en-US" sz="1500" dirty="0"/>
              <a:t> orang lain.</a:t>
            </a:r>
          </a:p>
          <a:p>
            <a:pPr marL="285750" indent="-285750">
              <a:buFont typeface="Arial" panose="020B0604020202020204" pitchFamily="34" charset="0"/>
              <a:buChar char="•"/>
            </a:pPr>
            <a:r>
              <a:rPr lang="en-US" sz="1500" dirty="0" err="1"/>
              <a:t>Memahami</a:t>
            </a:r>
            <a:r>
              <a:rPr lang="en-US" sz="1500" dirty="0"/>
              <a:t> </a:t>
            </a:r>
            <a:r>
              <a:rPr lang="en-US" sz="1500" dirty="0" err="1"/>
              <a:t>pentingnya</a:t>
            </a:r>
            <a:r>
              <a:rPr lang="en-US" sz="1500" dirty="0"/>
              <a:t> </a:t>
            </a:r>
            <a:r>
              <a:rPr lang="en-US" sz="1500" dirty="0" err="1"/>
              <a:t>mendengar</a:t>
            </a:r>
            <a:r>
              <a:rPr lang="en-US" sz="1500" dirty="0"/>
              <a:t> </a:t>
            </a:r>
            <a:r>
              <a:rPr lang="en-US" sz="1500" dirty="0" err="1"/>
              <a:t>dalam</a:t>
            </a:r>
            <a:r>
              <a:rPr lang="en-US" sz="1500" dirty="0"/>
              <a:t> </a:t>
            </a:r>
            <a:r>
              <a:rPr lang="en-US" sz="1500" dirty="0" err="1"/>
              <a:t>kebaikan</a:t>
            </a:r>
            <a:endParaRPr lang="en-US" sz="1500" dirty="0"/>
          </a:p>
          <a:p>
            <a:pPr marL="285750" indent="-285750">
              <a:buFont typeface="Arial" panose="020B0604020202020204" pitchFamily="34" charset="0"/>
              <a:buChar char="•"/>
            </a:pPr>
            <a:r>
              <a:rPr lang="en-US" sz="1500" dirty="0" err="1"/>
              <a:t>Peka</a:t>
            </a:r>
            <a:r>
              <a:rPr lang="en-US" sz="1500" dirty="0"/>
              <a:t> </a:t>
            </a:r>
            <a:r>
              <a:rPr lang="en-US" sz="1500" dirty="0" err="1"/>
              <a:t>terhadap</a:t>
            </a:r>
            <a:r>
              <a:rPr lang="en-US" sz="1500" dirty="0"/>
              <a:t> </a:t>
            </a:r>
            <a:r>
              <a:rPr lang="en-US" sz="1500" dirty="0" err="1"/>
              <a:t>informasi</a:t>
            </a:r>
            <a:endParaRPr lang="en-US" sz="1500" dirty="0"/>
          </a:p>
          <a:p>
            <a:pPr marL="285750" indent="-285750">
              <a:buFont typeface="Arial" panose="020B0604020202020204" pitchFamily="34" charset="0"/>
              <a:buChar char="•"/>
            </a:pPr>
            <a:r>
              <a:rPr lang="en-US" sz="1500" dirty="0" err="1"/>
              <a:t>Menjauhi</a:t>
            </a:r>
            <a:r>
              <a:rPr lang="en-US" sz="1500" dirty="0"/>
              <a:t> </a:t>
            </a:r>
            <a:r>
              <a:rPr lang="en-US" sz="1500" dirty="0" err="1"/>
              <a:t>informasi</a:t>
            </a:r>
            <a:r>
              <a:rPr lang="en-US" sz="1500" dirty="0"/>
              <a:t> yang </a:t>
            </a:r>
            <a:r>
              <a:rPr lang="en-US" sz="1500" dirty="0" err="1"/>
              <a:t>berbau</a:t>
            </a:r>
            <a:r>
              <a:rPr lang="en-US" sz="1500" dirty="0"/>
              <a:t> </a:t>
            </a:r>
            <a:r>
              <a:rPr lang="en-US" sz="1500" dirty="0" err="1"/>
              <a:t>hoaks</a:t>
            </a:r>
            <a:endParaRPr lang="en-US" sz="1500" dirty="0"/>
          </a:p>
          <a:p>
            <a:pPr marL="285750" indent="-285750">
              <a:buFont typeface="Arial" panose="020B0604020202020204" pitchFamily="34" charset="0"/>
              <a:buChar char="•"/>
            </a:pPr>
            <a:r>
              <a:rPr lang="en-US" sz="1500" dirty="0" err="1"/>
              <a:t>Berhati-hati</a:t>
            </a:r>
            <a:r>
              <a:rPr lang="en-US" sz="1500" dirty="0"/>
              <a:t> </a:t>
            </a:r>
            <a:r>
              <a:rPr lang="en-US" sz="1500" dirty="0" err="1"/>
              <a:t>dalam</a:t>
            </a:r>
            <a:r>
              <a:rPr lang="en-US" sz="1500" dirty="0"/>
              <a:t> </a:t>
            </a:r>
            <a:r>
              <a:rPr lang="en-US" sz="1500" dirty="0" err="1"/>
              <a:t>bertutur</a:t>
            </a:r>
            <a:r>
              <a:rPr lang="en-US" sz="1500" dirty="0"/>
              <a:t> kata</a:t>
            </a:r>
          </a:p>
          <a:p>
            <a:pPr marL="285750" indent="-285750">
              <a:buFont typeface="Arial" panose="020B0604020202020204" pitchFamily="34" charset="0"/>
              <a:buChar char="•"/>
            </a:pPr>
            <a:r>
              <a:rPr lang="en-US" sz="1500" dirty="0" err="1"/>
              <a:t>Memilih</a:t>
            </a:r>
            <a:r>
              <a:rPr lang="en-US" sz="1500" dirty="0"/>
              <a:t> </a:t>
            </a:r>
            <a:r>
              <a:rPr lang="en-US" sz="1500" dirty="0" err="1"/>
              <a:t>informasi</a:t>
            </a:r>
            <a:r>
              <a:rPr lang="en-US" sz="1500" dirty="0"/>
              <a:t> yang </a:t>
            </a:r>
            <a:r>
              <a:rPr lang="en-US" sz="1500" dirty="0" err="1"/>
              <a:t>baik</a:t>
            </a:r>
            <a:r>
              <a:rPr lang="en-US" sz="1500" dirty="0"/>
              <a:t> dan </a:t>
            </a:r>
            <a:r>
              <a:rPr lang="en-US" sz="1500" dirty="0" err="1"/>
              <a:t>bermanfaat</a:t>
            </a:r>
            <a:endParaRPr lang="en-ID" sz="1500" dirty="0"/>
          </a:p>
          <a:p>
            <a:pPr>
              <a:lnSpc>
                <a:spcPct val="150000"/>
              </a:lnSpc>
            </a:pPr>
            <a:endParaRPr lang="en-ID" dirty="0"/>
          </a:p>
        </p:txBody>
      </p:sp>
      <p:grpSp>
        <p:nvGrpSpPr>
          <p:cNvPr id="9" name="Google Shape;849;p47">
            <a:extLst>
              <a:ext uri="{FF2B5EF4-FFF2-40B4-BE49-F238E27FC236}">
                <a16:creationId xmlns:a16="http://schemas.microsoft.com/office/drawing/2014/main" id="{896A0204-116C-064D-B09F-A750A01F3D9B}"/>
              </a:ext>
            </a:extLst>
          </p:cNvPr>
          <p:cNvGrpSpPr/>
          <p:nvPr/>
        </p:nvGrpSpPr>
        <p:grpSpPr>
          <a:xfrm>
            <a:off x="388454" y="832736"/>
            <a:ext cx="366458" cy="366437"/>
            <a:chOff x="2286316" y="1633650"/>
            <a:chExt cx="436000" cy="435975"/>
          </a:xfrm>
        </p:grpSpPr>
        <p:sp>
          <p:nvSpPr>
            <p:cNvPr id="10" name="Google Shape;850;p47">
              <a:extLst>
                <a:ext uri="{FF2B5EF4-FFF2-40B4-BE49-F238E27FC236}">
                  <a16:creationId xmlns:a16="http://schemas.microsoft.com/office/drawing/2014/main" id="{A8F5F899-4588-E2A0-E516-2D73277978E4}"/>
                </a:ext>
              </a:extLst>
            </p:cNvPr>
            <p:cNvSpPr/>
            <p:nvPr/>
          </p:nvSpPr>
          <p:spPr>
            <a:xfrm>
              <a:off x="2571891" y="1633650"/>
              <a:ext cx="150425" cy="150425"/>
            </a:xfrm>
            <a:custGeom>
              <a:avLst/>
              <a:gdLst/>
              <a:ahLst/>
              <a:cxnLst/>
              <a:rect l="l" t="t" r="r" b="b"/>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51;p47">
              <a:extLst>
                <a:ext uri="{FF2B5EF4-FFF2-40B4-BE49-F238E27FC236}">
                  <a16:creationId xmlns:a16="http://schemas.microsoft.com/office/drawing/2014/main" id="{FA7D054B-2C3A-6C55-E8AA-8226E7325AAD}"/>
                </a:ext>
              </a:extLst>
            </p:cNvPr>
            <p:cNvSpPr/>
            <p:nvPr/>
          </p:nvSpPr>
          <p:spPr>
            <a:xfrm>
              <a:off x="2382541" y="1757250"/>
              <a:ext cx="261825" cy="261850"/>
            </a:xfrm>
            <a:custGeom>
              <a:avLst/>
              <a:gdLst/>
              <a:ahLst/>
              <a:cxnLst/>
              <a:rect l="l" t="t" r="r" b="b"/>
              <a:pathLst>
                <a:path w="10473" h="10474" fill="none" extrusionOk="0">
                  <a:moveTo>
                    <a:pt x="10473" y="1"/>
                  </a:moveTo>
                  <a:lnTo>
                    <a:pt x="0" y="10473"/>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52;p47">
              <a:extLst>
                <a:ext uri="{FF2B5EF4-FFF2-40B4-BE49-F238E27FC236}">
                  <a16:creationId xmlns:a16="http://schemas.microsoft.com/office/drawing/2014/main" id="{D0362436-50BF-52F7-375E-0E84C80F6F78}"/>
                </a:ext>
              </a:extLst>
            </p:cNvPr>
            <p:cNvSpPr/>
            <p:nvPr/>
          </p:nvSpPr>
          <p:spPr>
            <a:xfrm>
              <a:off x="2286316" y="1681150"/>
              <a:ext cx="388500" cy="388475"/>
            </a:xfrm>
            <a:custGeom>
              <a:avLst/>
              <a:gdLst/>
              <a:ahLst/>
              <a:cxnLst/>
              <a:rect l="l" t="t" r="r" b="b"/>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3;p47">
              <a:extLst>
                <a:ext uri="{FF2B5EF4-FFF2-40B4-BE49-F238E27FC236}">
                  <a16:creationId xmlns:a16="http://schemas.microsoft.com/office/drawing/2014/main" id="{E4AE8DCE-2A7A-196E-6820-1A3C87946B8C}"/>
                </a:ext>
              </a:extLst>
            </p:cNvPr>
            <p:cNvSpPr/>
            <p:nvPr/>
          </p:nvSpPr>
          <p:spPr>
            <a:xfrm>
              <a:off x="2336866" y="1711575"/>
              <a:ext cx="261825" cy="261850"/>
            </a:xfrm>
            <a:custGeom>
              <a:avLst/>
              <a:gdLst/>
              <a:ahLst/>
              <a:cxnLst/>
              <a:rect l="l" t="t" r="r" b="b"/>
              <a:pathLst>
                <a:path w="10473" h="10474" fill="none" extrusionOk="0">
                  <a:moveTo>
                    <a:pt x="0" y="10474"/>
                  </a:moveTo>
                  <a:lnTo>
                    <a:pt x="10473"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4;p47">
              <a:extLst>
                <a:ext uri="{FF2B5EF4-FFF2-40B4-BE49-F238E27FC236}">
                  <a16:creationId xmlns:a16="http://schemas.microsoft.com/office/drawing/2014/main" id="{10BD24D5-EE41-8F22-AD5E-2233AA540D04}"/>
                </a:ext>
              </a:extLst>
            </p:cNvPr>
            <p:cNvSpPr/>
            <p:nvPr/>
          </p:nvSpPr>
          <p:spPr>
            <a:xfrm>
              <a:off x="2297291" y="2014200"/>
              <a:ext cx="44475" cy="44475"/>
            </a:xfrm>
            <a:custGeom>
              <a:avLst/>
              <a:gdLst/>
              <a:ahLst/>
              <a:cxnLst/>
              <a:rect l="l" t="t" r="r" b="b"/>
              <a:pathLst>
                <a:path w="1779" h="1779" fill="none" extrusionOk="0">
                  <a:moveTo>
                    <a:pt x="1778" y="1778"/>
                  </a:moveTo>
                  <a:lnTo>
                    <a:pt x="0"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5;p47">
              <a:extLst>
                <a:ext uri="{FF2B5EF4-FFF2-40B4-BE49-F238E27FC236}">
                  <a16:creationId xmlns:a16="http://schemas.microsoft.com/office/drawing/2014/main" id="{45F2B579-208D-7E86-E744-F526A1E5FE2B}"/>
                </a:ext>
              </a:extLst>
            </p:cNvPr>
            <p:cNvSpPr/>
            <p:nvPr/>
          </p:nvSpPr>
          <p:spPr>
            <a:xfrm>
              <a:off x="2307016" y="1947225"/>
              <a:ext cx="101725" cy="101700"/>
            </a:xfrm>
            <a:custGeom>
              <a:avLst/>
              <a:gdLst/>
              <a:ahLst/>
              <a:cxnLst/>
              <a:rect l="l" t="t" r="r" b="b"/>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 name="Picture 15">
            <a:extLst>
              <a:ext uri="{FF2B5EF4-FFF2-40B4-BE49-F238E27FC236}">
                <a16:creationId xmlns:a16="http://schemas.microsoft.com/office/drawing/2014/main" id="{47E92748-47F5-D8E9-D097-BC3ADEC424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extLst>
      <p:ext uri="{BB962C8B-B14F-4D97-AF65-F5344CB8AC3E}">
        <p14:creationId xmlns:p14="http://schemas.microsoft.com/office/powerpoint/2010/main" val="1084677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54D9F-55E3-237D-B644-630315096EFD}"/>
              </a:ext>
            </a:extLst>
          </p:cNvPr>
          <p:cNvSpPr>
            <a:spLocks noGrp="1"/>
          </p:cNvSpPr>
          <p:nvPr>
            <p:ph type="title"/>
          </p:nvPr>
        </p:nvSpPr>
        <p:spPr>
          <a:xfrm>
            <a:off x="968250" y="742575"/>
            <a:ext cx="7207500" cy="633300"/>
          </a:xfrm>
        </p:spPr>
        <p:txBody>
          <a:bodyPr/>
          <a:lstStyle/>
          <a:p>
            <a:r>
              <a:rPr lang="en-US" sz="2000" dirty="0" err="1">
                <a:latin typeface="+mn-lt"/>
              </a:rPr>
              <a:t>Dalil</a:t>
            </a:r>
            <a:r>
              <a:rPr lang="en-US" sz="2000" dirty="0">
                <a:latin typeface="+mn-lt"/>
              </a:rPr>
              <a:t> </a:t>
            </a:r>
            <a:r>
              <a:rPr lang="en-US" sz="2000" dirty="0" err="1">
                <a:latin typeface="+mn-lt"/>
              </a:rPr>
              <a:t>Tentang</a:t>
            </a:r>
            <a:r>
              <a:rPr lang="en-US" sz="2000" dirty="0">
                <a:latin typeface="+mn-lt"/>
              </a:rPr>
              <a:t> </a:t>
            </a:r>
            <a:r>
              <a:rPr lang="en-US" sz="2000" dirty="0" err="1">
                <a:latin typeface="+mn-lt"/>
              </a:rPr>
              <a:t>Asmaulhusna</a:t>
            </a:r>
            <a:r>
              <a:rPr lang="en-US" sz="2000" dirty="0">
                <a:latin typeface="+mn-lt"/>
              </a:rPr>
              <a:t> As-Sami’</a:t>
            </a:r>
            <a:endParaRPr lang="en-ID" sz="2000" dirty="0">
              <a:latin typeface="+mn-lt"/>
            </a:endParaRPr>
          </a:p>
        </p:txBody>
      </p:sp>
      <p:sp>
        <p:nvSpPr>
          <p:cNvPr id="6" name="Slide Number Placeholder 5">
            <a:extLst>
              <a:ext uri="{FF2B5EF4-FFF2-40B4-BE49-F238E27FC236}">
                <a16:creationId xmlns:a16="http://schemas.microsoft.com/office/drawing/2014/main" id="{2AA79B14-2793-23E6-19F6-7F00100B219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11</a:t>
            </a:fld>
            <a:endParaRPr lang="en"/>
          </a:p>
        </p:txBody>
      </p:sp>
      <p:grpSp>
        <p:nvGrpSpPr>
          <p:cNvPr id="7" name="Google Shape;831;p47">
            <a:extLst>
              <a:ext uri="{FF2B5EF4-FFF2-40B4-BE49-F238E27FC236}">
                <a16:creationId xmlns:a16="http://schemas.microsoft.com/office/drawing/2014/main" id="{A7C6E4BA-AF0A-03F4-E0E0-5316FE940624}"/>
              </a:ext>
            </a:extLst>
          </p:cNvPr>
          <p:cNvGrpSpPr/>
          <p:nvPr/>
        </p:nvGrpSpPr>
        <p:grpSpPr>
          <a:xfrm>
            <a:off x="479959" y="883938"/>
            <a:ext cx="350068" cy="350573"/>
            <a:chOff x="5657041" y="974850"/>
            <a:chExt cx="416500" cy="417100"/>
          </a:xfrm>
        </p:grpSpPr>
        <p:sp>
          <p:nvSpPr>
            <p:cNvPr id="8" name="Google Shape;832;p47">
              <a:extLst>
                <a:ext uri="{FF2B5EF4-FFF2-40B4-BE49-F238E27FC236}">
                  <a16:creationId xmlns:a16="http://schemas.microsoft.com/office/drawing/2014/main" id="{62327FFD-C168-9659-F041-FA2EBAE21BE5}"/>
                </a:ext>
              </a:extLst>
            </p:cNvPr>
            <p:cNvSpPr/>
            <p:nvPr/>
          </p:nvSpPr>
          <p:spPr>
            <a:xfrm>
              <a:off x="5688091" y="997975"/>
              <a:ext cx="151650" cy="154700"/>
            </a:xfrm>
            <a:custGeom>
              <a:avLst/>
              <a:gdLst/>
              <a:ahLst/>
              <a:cxnLst/>
              <a:rect l="l" t="t" r="r" b="b"/>
              <a:pathLst>
                <a:path w="6066" h="6188" fill="none" extrusionOk="0">
                  <a:moveTo>
                    <a:pt x="2680" y="74"/>
                  </a:moveTo>
                  <a:lnTo>
                    <a:pt x="2680" y="74"/>
                  </a:lnTo>
                  <a:lnTo>
                    <a:pt x="2607" y="1"/>
                  </a:lnTo>
                  <a:lnTo>
                    <a:pt x="2534" y="1"/>
                  </a:lnTo>
                  <a:lnTo>
                    <a:pt x="2461" y="25"/>
                  </a:lnTo>
                  <a:lnTo>
                    <a:pt x="2436" y="147"/>
                  </a:lnTo>
                  <a:lnTo>
                    <a:pt x="2095" y="1803"/>
                  </a:lnTo>
                  <a:lnTo>
                    <a:pt x="2095" y="1803"/>
                  </a:lnTo>
                  <a:lnTo>
                    <a:pt x="2047" y="1925"/>
                  </a:lnTo>
                  <a:lnTo>
                    <a:pt x="1974" y="2047"/>
                  </a:lnTo>
                  <a:lnTo>
                    <a:pt x="1852" y="2169"/>
                  </a:lnTo>
                  <a:lnTo>
                    <a:pt x="1730" y="2217"/>
                  </a:lnTo>
                  <a:lnTo>
                    <a:pt x="123" y="2753"/>
                  </a:lnTo>
                  <a:lnTo>
                    <a:pt x="123" y="2753"/>
                  </a:lnTo>
                  <a:lnTo>
                    <a:pt x="25" y="2826"/>
                  </a:lnTo>
                  <a:lnTo>
                    <a:pt x="1" y="2875"/>
                  </a:lnTo>
                  <a:lnTo>
                    <a:pt x="25" y="2948"/>
                  </a:lnTo>
                  <a:lnTo>
                    <a:pt x="98" y="3021"/>
                  </a:lnTo>
                  <a:lnTo>
                    <a:pt x="1584" y="3849"/>
                  </a:lnTo>
                  <a:lnTo>
                    <a:pt x="1584" y="3849"/>
                  </a:lnTo>
                  <a:lnTo>
                    <a:pt x="1706" y="3922"/>
                  </a:lnTo>
                  <a:lnTo>
                    <a:pt x="1803" y="4044"/>
                  </a:lnTo>
                  <a:lnTo>
                    <a:pt x="1852" y="4190"/>
                  </a:lnTo>
                  <a:lnTo>
                    <a:pt x="1876" y="4312"/>
                  </a:lnTo>
                  <a:lnTo>
                    <a:pt x="1901" y="6017"/>
                  </a:lnTo>
                  <a:lnTo>
                    <a:pt x="1901" y="6017"/>
                  </a:lnTo>
                  <a:lnTo>
                    <a:pt x="1925" y="6114"/>
                  </a:lnTo>
                  <a:lnTo>
                    <a:pt x="1974" y="6187"/>
                  </a:lnTo>
                  <a:lnTo>
                    <a:pt x="2047" y="6187"/>
                  </a:lnTo>
                  <a:lnTo>
                    <a:pt x="2120" y="6114"/>
                  </a:lnTo>
                  <a:lnTo>
                    <a:pt x="3362" y="4969"/>
                  </a:lnTo>
                  <a:lnTo>
                    <a:pt x="3362" y="4969"/>
                  </a:lnTo>
                  <a:lnTo>
                    <a:pt x="3484" y="4872"/>
                  </a:lnTo>
                  <a:lnTo>
                    <a:pt x="3630" y="4823"/>
                  </a:lnTo>
                  <a:lnTo>
                    <a:pt x="3776" y="4823"/>
                  </a:lnTo>
                  <a:lnTo>
                    <a:pt x="3922" y="4848"/>
                  </a:lnTo>
                  <a:lnTo>
                    <a:pt x="5530" y="5335"/>
                  </a:lnTo>
                  <a:lnTo>
                    <a:pt x="5530" y="5335"/>
                  </a:lnTo>
                  <a:lnTo>
                    <a:pt x="5651" y="5359"/>
                  </a:lnTo>
                  <a:lnTo>
                    <a:pt x="5700" y="5335"/>
                  </a:lnTo>
                  <a:lnTo>
                    <a:pt x="5724" y="5262"/>
                  </a:lnTo>
                  <a:lnTo>
                    <a:pt x="5700" y="5164"/>
                  </a:lnTo>
                  <a:lnTo>
                    <a:pt x="4994" y="3606"/>
                  </a:lnTo>
                  <a:lnTo>
                    <a:pt x="4994" y="3606"/>
                  </a:lnTo>
                  <a:lnTo>
                    <a:pt x="4945" y="3484"/>
                  </a:lnTo>
                  <a:lnTo>
                    <a:pt x="4945" y="3338"/>
                  </a:lnTo>
                  <a:lnTo>
                    <a:pt x="4969" y="3191"/>
                  </a:lnTo>
                  <a:lnTo>
                    <a:pt x="5042" y="3070"/>
                  </a:lnTo>
                  <a:lnTo>
                    <a:pt x="6017" y="1681"/>
                  </a:lnTo>
                  <a:lnTo>
                    <a:pt x="6017" y="1681"/>
                  </a:lnTo>
                  <a:lnTo>
                    <a:pt x="6065" y="1584"/>
                  </a:lnTo>
                  <a:lnTo>
                    <a:pt x="6065" y="1511"/>
                  </a:lnTo>
                  <a:lnTo>
                    <a:pt x="5992" y="1462"/>
                  </a:lnTo>
                  <a:lnTo>
                    <a:pt x="5895" y="1462"/>
                  </a:lnTo>
                  <a:lnTo>
                    <a:pt x="4190" y="1657"/>
                  </a:lnTo>
                  <a:lnTo>
                    <a:pt x="4190" y="1657"/>
                  </a:lnTo>
                  <a:lnTo>
                    <a:pt x="4068" y="1657"/>
                  </a:lnTo>
                  <a:lnTo>
                    <a:pt x="3922" y="1608"/>
                  </a:lnTo>
                  <a:lnTo>
                    <a:pt x="3800" y="1535"/>
                  </a:lnTo>
                  <a:lnTo>
                    <a:pt x="3703" y="1438"/>
                  </a:lnTo>
                  <a:lnTo>
                    <a:pt x="2680" y="74"/>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833;p47">
              <a:extLst>
                <a:ext uri="{FF2B5EF4-FFF2-40B4-BE49-F238E27FC236}">
                  <a16:creationId xmlns:a16="http://schemas.microsoft.com/office/drawing/2014/main" id="{F985A5C5-C8D5-86FF-0F98-95CEBCDA5225}"/>
                </a:ext>
              </a:extLst>
            </p:cNvPr>
            <p:cNvSpPr/>
            <p:nvPr/>
          </p:nvSpPr>
          <p:spPr>
            <a:xfrm>
              <a:off x="5657041" y="974850"/>
              <a:ext cx="416500" cy="417100"/>
            </a:xfrm>
            <a:custGeom>
              <a:avLst/>
              <a:gdLst/>
              <a:ahLst/>
              <a:cxnLst/>
              <a:rect l="l" t="t" r="r" b="b"/>
              <a:pathLst>
                <a:path w="16660" h="16684" fill="none" extrusionOk="0">
                  <a:moveTo>
                    <a:pt x="4872" y="12202"/>
                  </a:moveTo>
                  <a:lnTo>
                    <a:pt x="4872" y="12202"/>
                  </a:lnTo>
                  <a:lnTo>
                    <a:pt x="5261" y="12178"/>
                  </a:lnTo>
                  <a:lnTo>
                    <a:pt x="5627" y="12154"/>
                  </a:lnTo>
                  <a:lnTo>
                    <a:pt x="5992" y="12105"/>
                  </a:lnTo>
                  <a:lnTo>
                    <a:pt x="6357" y="12032"/>
                  </a:lnTo>
                  <a:lnTo>
                    <a:pt x="6698" y="11959"/>
                  </a:lnTo>
                  <a:lnTo>
                    <a:pt x="7039" y="11861"/>
                  </a:lnTo>
                  <a:lnTo>
                    <a:pt x="7380" y="11740"/>
                  </a:lnTo>
                  <a:lnTo>
                    <a:pt x="7721" y="11618"/>
                  </a:lnTo>
                  <a:lnTo>
                    <a:pt x="8038" y="11472"/>
                  </a:lnTo>
                  <a:lnTo>
                    <a:pt x="8355" y="11301"/>
                  </a:lnTo>
                  <a:lnTo>
                    <a:pt x="8671" y="11131"/>
                  </a:lnTo>
                  <a:lnTo>
                    <a:pt x="8963" y="10936"/>
                  </a:lnTo>
                  <a:lnTo>
                    <a:pt x="9256" y="10741"/>
                  </a:lnTo>
                  <a:lnTo>
                    <a:pt x="9524" y="10522"/>
                  </a:lnTo>
                  <a:lnTo>
                    <a:pt x="9792" y="10303"/>
                  </a:lnTo>
                  <a:lnTo>
                    <a:pt x="10035" y="10059"/>
                  </a:lnTo>
                  <a:lnTo>
                    <a:pt x="10279" y="9791"/>
                  </a:lnTo>
                  <a:lnTo>
                    <a:pt x="10522" y="9523"/>
                  </a:lnTo>
                  <a:lnTo>
                    <a:pt x="10741" y="9255"/>
                  </a:lnTo>
                  <a:lnTo>
                    <a:pt x="10936" y="8963"/>
                  </a:lnTo>
                  <a:lnTo>
                    <a:pt x="11131" y="8671"/>
                  </a:lnTo>
                  <a:lnTo>
                    <a:pt x="11302" y="8379"/>
                  </a:lnTo>
                  <a:lnTo>
                    <a:pt x="11472" y="8062"/>
                  </a:lnTo>
                  <a:lnTo>
                    <a:pt x="11618" y="7721"/>
                  </a:lnTo>
                  <a:lnTo>
                    <a:pt x="11740" y="7404"/>
                  </a:lnTo>
                  <a:lnTo>
                    <a:pt x="11862" y="7063"/>
                  </a:lnTo>
                  <a:lnTo>
                    <a:pt x="11959" y="6722"/>
                  </a:lnTo>
                  <a:lnTo>
                    <a:pt x="12032" y="6357"/>
                  </a:lnTo>
                  <a:lnTo>
                    <a:pt x="12105" y="5992"/>
                  </a:lnTo>
                  <a:lnTo>
                    <a:pt x="12154" y="5626"/>
                  </a:lnTo>
                  <a:lnTo>
                    <a:pt x="12178" y="5261"/>
                  </a:lnTo>
                  <a:lnTo>
                    <a:pt x="12178" y="4896"/>
                  </a:lnTo>
                  <a:lnTo>
                    <a:pt x="12178" y="4896"/>
                  </a:lnTo>
                  <a:lnTo>
                    <a:pt x="12178" y="4531"/>
                  </a:lnTo>
                  <a:lnTo>
                    <a:pt x="12154" y="4190"/>
                  </a:lnTo>
                  <a:lnTo>
                    <a:pt x="12105" y="3849"/>
                  </a:lnTo>
                  <a:lnTo>
                    <a:pt x="12057" y="3508"/>
                  </a:lnTo>
                  <a:lnTo>
                    <a:pt x="11983" y="3191"/>
                  </a:lnTo>
                  <a:lnTo>
                    <a:pt x="11886" y="2850"/>
                  </a:lnTo>
                  <a:lnTo>
                    <a:pt x="11789" y="2533"/>
                  </a:lnTo>
                  <a:lnTo>
                    <a:pt x="11691" y="2217"/>
                  </a:lnTo>
                  <a:lnTo>
                    <a:pt x="11545" y="1925"/>
                  </a:lnTo>
                  <a:lnTo>
                    <a:pt x="11423" y="1632"/>
                  </a:lnTo>
                  <a:lnTo>
                    <a:pt x="11253" y="1340"/>
                  </a:lnTo>
                  <a:lnTo>
                    <a:pt x="11107" y="1048"/>
                  </a:lnTo>
                  <a:lnTo>
                    <a:pt x="10912" y="780"/>
                  </a:lnTo>
                  <a:lnTo>
                    <a:pt x="10717" y="512"/>
                  </a:lnTo>
                  <a:lnTo>
                    <a:pt x="10303" y="0"/>
                  </a:lnTo>
                  <a:lnTo>
                    <a:pt x="10303" y="0"/>
                  </a:lnTo>
                  <a:lnTo>
                    <a:pt x="10644" y="98"/>
                  </a:lnTo>
                  <a:lnTo>
                    <a:pt x="10985" y="220"/>
                  </a:lnTo>
                  <a:lnTo>
                    <a:pt x="11642" y="463"/>
                  </a:lnTo>
                  <a:lnTo>
                    <a:pt x="12251" y="780"/>
                  </a:lnTo>
                  <a:lnTo>
                    <a:pt x="12836" y="1121"/>
                  </a:lnTo>
                  <a:lnTo>
                    <a:pt x="13396" y="1535"/>
                  </a:lnTo>
                  <a:lnTo>
                    <a:pt x="13932" y="1973"/>
                  </a:lnTo>
                  <a:lnTo>
                    <a:pt x="14419" y="2460"/>
                  </a:lnTo>
                  <a:lnTo>
                    <a:pt x="14857" y="2972"/>
                  </a:lnTo>
                  <a:lnTo>
                    <a:pt x="15271" y="3532"/>
                  </a:lnTo>
                  <a:lnTo>
                    <a:pt x="15612" y="4116"/>
                  </a:lnTo>
                  <a:lnTo>
                    <a:pt x="15929" y="4750"/>
                  </a:lnTo>
                  <a:lnTo>
                    <a:pt x="16197" y="5383"/>
                  </a:lnTo>
                  <a:lnTo>
                    <a:pt x="16294" y="5724"/>
                  </a:lnTo>
                  <a:lnTo>
                    <a:pt x="16392" y="6065"/>
                  </a:lnTo>
                  <a:lnTo>
                    <a:pt x="16465" y="6406"/>
                  </a:lnTo>
                  <a:lnTo>
                    <a:pt x="16538" y="6771"/>
                  </a:lnTo>
                  <a:lnTo>
                    <a:pt x="16587" y="7112"/>
                  </a:lnTo>
                  <a:lnTo>
                    <a:pt x="16635" y="7477"/>
                  </a:lnTo>
                  <a:lnTo>
                    <a:pt x="16660" y="7843"/>
                  </a:lnTo>
                  <a:lnTo>
                    <a:pt x="16660" y="8208"/>
                  </a:lnTo>
                  <a:lnTo>
                    <a:pt x="16660" y="8208"/>
                  </a:lnTo>
                  <a:lnTo>
                    <a:pt x="16660" y="8647"/>
                  </a:lnTo>
                  <a:lnTo>
                    <a:pt x="16611" y="9061"/>
                  </a:lnTo>
                  <a:lnTo>
                    <a:pt x="16562" y="9499"/>
                  </a:lnTo>
                  <a:lnTo>
                    <a:pt x="16489" y="9913"/>
                  </a:lnTo>
                  <a:lnTo>
                    <a:pt x="16392" y="10327"/>
                  </a:lnTo>
                  <a:lnTo>
                    <a:pt x="16294" y="10717"/>
                  </a:lnTo>
                  <a:lnTo>
                    <a:pt x="16148" y="11131"/>
                  </a:lnTo>
                  <a:lnTo>
                    <a:pt x="16002" y="11496"/>
                  </a:lnTo>
                  <a:lnTo>
                    <a:pt x="15832" y="11886"/>
                  </a:lnTo>
                  <a:lnTo>
                    <a:pt x="15637" y="12251"/>
                  </a:lnTo>
                  <a:lnTo>
                    <a:pt x="15442" y="12592"/>
                  </a:lnTo>
                  <a:lnTo>
                    <a:pt x="15223" y="12933"/>
                  </a:lnTo>
                  <a:lnTo>
                    <a:pt x="14979" y="13274"/>
                  </a:lnTo>
                  <a:lnTo>
                    <a:pt x="14736" y="13591"/>
                  </a:lnTo>
                  <a:lnTo>
                    <a:pt x="14468" y="13907"/>
                  </a:lnTo>
                  <a:lnTo>
                    <a:pt x="14175" y="14199"/>
                  </a:lnTo>
                  <a:lnTo>
                    <a:pt x="13883" y="14467"/>
                  </a:lnTo>
                  <a:lnTo>
                    <a:pt x="13591" y="14735"/>
                  </a:lnTo>
                  <a:lnTo>
                    <a:pt x="13274" y="15003"/>
                  </a:lnTo>
                  <a:lnTo>
                    <a:pt x="12933" y="15222"/>
                  </a:lnTo>
                  <a:lnTo>
                    <a:pt x="12592" y="15442"/>
                  </a:lnTo>
                  <a:lnTo>
                    <a:pt x="12227" y="15661"/>
                  </a:lnTo>
                  <a:lnTo>
                    <a:pt x="11862" y="15831"/>
                  </a:lnTo>
                  <a:lnTo>
                    <a:pt x="11496" y="16002"/>
                  </a:lnTo>
                  <a:lnTo>
                    <a:pt x="11107" y="16172"/>
                  </a:lnTo>
                  <a:lnTo>
                    <a:pt x="10717" y="16294"/>
                  </a:lnTo>
                  <a:lnTo>
                    <a:pt x="10303" y="16416"/>
                  </a:lnTo>
                  <a:lnTo>
                    <a:pt x="9913" y="16513"/>
                  </a:lnTo>
                  <a:lnTo>
                    <a:pt x="9475" y="16586"/>
                  </a:lnTo>
                  <a:lnTo>
                    <a:pt x="9061" y="16635"/>
                  </a:lnTo>
                  <a:lnTo>
                    <a:pt x="8622" y="16659"/>
                  </a:lnTo>
                  <a:lnTo>
                    <a:pt x="8208" y="16684"/>
                  </a:lnTo>
                  <a:lnTo>
                    <a:pt x="8208" y="16684"/>
                  </a:lnTo>
                  <a:lnTo>
                    <a:pt x="7819" y="16659"/>
                  </a:lnTo>
                  <a:lnTo>
                    <a:pt x="7453" y="16635"/>
                  </a:lnTo>
                  <a:lnTo>
                    <a:pt x="7112" y="16611"/>
                  </a:lnTo>
                  <a:lnTo>
                    <a:pt x="6747" y="16562"/>
                  </a:lnTo>
                  <a:lnTo>
                    <a:pt x="6406" y="16489"/>
                  </a:lnTo>
                  <a:lnTo>
                    <a:pt x="6065" y="16391"/>
                  </a:lnTo>
                  <a:lnTo>
                    <a:pt x="5724" y="16294"/>
                  </a:lnTo>
                  <a:lnTo>
                    <a:pt x="5383" y="16197"/>
                  </a:lnTo>
                  <a:lnTo>
                    <a:pt x="4726" y="15929"/>
                  </a:lnTo>
                  <a:lnTo>
                    <a:pt x="4117" y="15636"/>
                  </a:lnTo>
                  <a:lnTo>
                    <a:pt x="3532" y="15271"/>
                  </a:lnTo>
                  <a:lnTo>
                    <a:pt x="2972" y="14857"/>
                  </a:lnTo>
                  <a:lnTo>
                    <a:pt x="2436" y="14419"/>
                  </a:lnTo>
                  <a:lnTo>
                    <a:pt x="1974" y="13932"/>
                  </a:lnTo>
                  <a:lnTo>
                    <a:pt x="1511" y="13420"/>
                  </a:lnTo>
                  <a:lnTo>
                    <a:pt x="1121" y="12860"/>
                  </a:lnTo>
                  <a:lnTo>
                    <a:pt x="756" y="12275"/>
                  </a:lnTo>
                  <a:lnTo>
                    <a:pt x="464" y="11642"/>
                  </a:lnTo>
                  <a:lnTo>
                    <a:pt x="196" y="10985"/>
                  </a:lnTo>
                  <a:lnTo>
                    <a:pt x="98" y="10668"/>
                  </a:lnTo>
                  <a:lnTo>
                    <a:pt x="1" y="10327"/>
                  </a:lnTo>
                  <a:lnTo>
                    <a:pt x="1" y="10327"/>
                  </a:lnTo>
                  <a:lnTo>
                    <a:pt x="488" y="10741"/>
                  </a:lnTo>
                  <a:lnTo>
                    <a:pt x="756" y="10936"/>
                  </a:lnTo>
                  <a:lnTo>
                    <a:pt x="1048" y="11106"/>
                  </a:lnTo>
                  <a:lnTo>
                    <a:pt x="1316" y="11277"/>
                  </a:lnTo>
                  <a:lnTo>
                    <a:pt x="1608" y="11423"/>
                  </a:lnTo>
                  <a:lnTo>
                    <a:pt x="1901" y="11569"/>
                  </a:lnTo>
                  <a:lnTo>
                    <a:pt x="2217" y="11691"/>
                  </a:lnTo>
                  <a:lnTo>
                    <a:pt x="2534" y="11813"/>
                  </a:lnTo>
                  <a:lnTo>
                    <a:pt x="2850" y="11910"/>
                  </a:lnTo>
                  <a:lnTo>
                    <a:pt x="3167" y="11983"/>
                  </a:lnTo>
                  <a:lnTo>
                    <a:pt x="3508" y="12056"/>
                  </a:lnTo>
                  <a:lnTo>
                    <a:pt x="3849" y="12129"/>
                  </a:lnTo>
                  <a:lnTo>
                    <a:pt x="4190" y="12154"/>
                  </a:lnTo>
                  <a:lnTo>
                    <a:pt x="4531" y="12178"/>
                  </a:lnTo>
                  <a:lnTo>
                    <a:pt x="4872" y="12202"/>
                  </a:lnTo>
                  <a:lnTo>
                    <a:pt x="4872" y="12202"/>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TextBox 10">
            <a:extLst>
              <a:ext uri="{FF2B5EF4-FFF2-40B4-BE49-F238E27FC236}">
                <a16:creationId xmlns:a16="http://schemas.microsoft.com/office/drawing/2014/main" id="{9119F0C9-3EE3-412F-7653-BA02BF77D7DF}"/>
              </a:ext>
            </a:extLst>
          </p:cNvPr>
          <p:cNvSpPr txBox="1"/>
          <p:nvPr/>
        </p:nvSpPr>
        <p:spPr>
          <a:xfrm>
            <a:off x="3232298" y="1602618"/>
            <a:ext cx="4572000" cy="854080"/>
          </a:xfrm>
          <a:prstGeom prst="rect">
            <a:avLst/>
          </a:prstGeom>
          <a:noFill/>
        </p:spPr>
        <p:txBody>
          <a:bodyPr wrap="square">
            <a:spAutoFit/>
          </a:bodyPr>
          <a:lstStyle/>
          <a:p>
            <a:pPr algn="r" rtl="1">
              <a:lnSpc>
                <a:spcPct val="150000"/>
              </a:lnSpc>
            </a:pPr>
            <a:r>
              <a:rPr lang="ar-SA" sz="3600" b="1" dirty="0">
                <a:latin typeface="Adobe Naskh Medium" panose="01010101010101010101" pitchFamily="50" charset="-78"/>
                <a:cs typeface="Adobe Naskh Medium" panose="01010101010101010101" pitchFamily="50" charset="-78"/>
              </a:rPr>
              <a:t>........</a:t>
            </a:r>
            <a:r>
              <a:rPr lang="ar-SA" sz="3600" b="1" i="0" dirty="0">
                <a:solidFill>
                  <a:srgbClr val="000000"/>
                </a:solidFill>
                <a:effectLst/>
                <a:latin typeface="Adobe Naskh Medium" panose="01010101010101010101" pitchFamily="50" charset="-78"/>
                <a:cs typeface="Adobe Naskh Medium" panose="01010101010101010101" pitchFamily="50" charset="-78"/>
              </a:rPr>
              <a:t> وَاللّٰهُ سَمِيْعٌ عَلِيْمٌ</a:t>
            </a:r>
            <a:endParaRPr lang="en-ID" sz="3600" b="1" dirty="0">
              <a:latin typeface="Adobe Naskh Medium" panose="01010101010101010101" pitchFamily="50" charset="-78"/>
              <a:cs typeface="Adobe Naskh Medium" panose="01010101010101010101" pitchFamily="50" charset="-78"/>
            </a:endParaRPr>
          </a:p>
        </p:txBody>
      </p:sp>
      <p:sp>
        <p:nvSpPr>
          <p:cNvPr id="13" name="TextBox 12">
            <a:extLst>
              <a:ext uri="{FF2B5EF4-FFF2-40B4-BE49-F238E27FC236}">
                <a16:creationId xmlns:a16="http://schemas.microsoft.com/office/drawing/2014/main" id="{20584C8E-F82D-CFC3-02C6-566E88C5FF2D}"/>
              </a:ext>
            </a:extLst>
          </p:cNvPr>
          <p:cNvSpPr txBox="1"/>
          <p:nvPr/>
        </p:nvSpPr>
        <p:spPr>
          <a:xfrm>
            <a:off x="830026" y="3089397"/>
            <a:ext cx="7345723" cy="923330"/>
          </a:xfrm>
          <a:prstGeom prst="rect">
            <a:avLst/>
          </a:prstGeom>
          <a:noFill/>
        </p:spPr>
        <p:txBody>
          <a:bodyPr wrap="square">
            <a:spAutoFit/>
          </a:bodyPr>
          <a:lstStyle/>
          <a:p>
            <a:r>
              <a:rPr lang="en-US" sz="1800" b="1" dirty="0" err="1">
                <a:latin typeface="+mn-lt"/>
              </a:rPr>
              <a:t>Artinya</a:t>
            </a:r>
            <a:r>
              <a:rPr lang="en-US" sz="1800" b="1" dirty="0">
                <a:latin typeface="+mn-lt"/>
              </a:rPr>
              <a:t>: </a:t>
            </a:r>
          </a:p>
          <a:p>
            <a:r>
              <a:rPr lang="en-US" sz="1800" dirty="0">
                <a:latin typeface="+mn-lt"/>
              </a:rPr>
              <a:t>“</a:t>
            </a:r>
            <a:r>
              <a:rPr lang="en-US" sz="1800" i="1" dirty="0">
                <a:latin typeface="+mn-lt"/>
              </a:rPr>
              <a:t>Allah </a:t>
            </a:r>
            <a:r>
              <a:rPr lang="en-US" sz="1800" i="1" dirty="0" err="1">
                <a:latin typeface="+mn-lt"/>
              </a:rPr>
              <a:t>Maha</a:t>
            </a:r>
            <a:r>
              <a:rPr lang="en-US" sz="1800" i="1" dirty="0">
                <a:latin typeface="+mn-lt"/>
              </a:rPr>
              <a:t> </a:t>
            </a:r>
            <a:r>
              <a:rPr lang="en-US" sz="1800" i="1" dirty="0" err="1">
                <a:latin typeface="+mn-lt"/>
              </a:rPr>
              <a:t>Mendengar</a:t>
            </a:r>
            <a:r>
              <a:rPr lang="en-US" sz="1800" i="1" dirty="0">
                <a:latin typeface="+mn-lt"/>
              </a:rPr>
              <a:t>, </a:t>
            </a:r>
            <a:r>
              <a:rPr lang="en-US" sz="1800" i="1" dirty="0" err="1">
                <a:latin typeface="+mn-lt"/>
              </a:rPr>
              <a:t>Maha</a:t>
            </a:r>
            <a:r>
              <a:rPr lang="en-US" sz="1800" i="1" dirty="0">
                <a:latin typeface="+mn-lt"/>
              </a:rPr>
              <a:t> </a:t>
            </a:r>
            <a:r>
              <a:rPr lang="en-US" sz="1800" i="1" dirty="0" err="1">
                <a:latin typeface="+mn-lt"/>
              </a:rPr>
              <a:t>Mengetahui</a:t>
            </a:r>
            <a:r>
              <a:rPr lang="en-US" sz="1800" dirty="0">
                <a:latin typeface="+mn-lt"/>
              </a:rPr>
              <a:t>” (</a:t>
            </a:r>
            <a:r>
              <a:rPr lang="id-ID" sz="1800" b="1" dirty="0">
                <a:latin typeface="+mn-lt"/>
              </a:rPr>
              <a:t>Q.S. </a:t>
            </a:r>
            <a:r>
              <a:rPr lang="en-US" sz="1800" b="1" dirty="0">
                <a:latin typeface="+mn-lt"/>
              </a:rPr>
              <a:t>Al-Baqarah/2: 256</a:t>
            </a:r>
            <a:r>
              <a:rPr lang="en-US" sz="1800" dirty="0">
                <a:latin typeface="+mn-lt"/>
              </a:rPr>
              <a:t>)</a:t>
            </a:r>
            <a:endParaRPr lang="en-ID" sz="1800" dirty="0">
              <a:latin typeface="+mn-lt"/>
            </a:endParaRPr>
          </a:p>
          <a:p>
            <a:endParaRPr lang="en-ID" sz="1800" dirty="0">
              <a:latin typeface="+mn-lt"/>
            </a:endParaRPr>
          </a:p>
        </p:txBody>
      </p:sp>
      <p:pic>
        <p:nvPicPr>
          <p:cNvPr id="10" name="Picture 9">
            <a:extLst>
              <a:ext uri="{FF2B5EF4-FFF2-40B4-BE49-F238E27FC236}">
                <a16:creationId xmlns:a16="http://schemas.microsoft.com/office/drawing/2014/main" id="{FF88B71A-C430-E14A-DA0D-B726D5F3B3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extLst>
      <p:ext uri="{BB962C8B-B14F-4D97-AF65-F5344CB8AC3E}">
        <p14:creationId xmlns:p14="http://schemas.microsoft.com/office/powerpoint/2010/main" val="1459202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27DC898-A000-4535-DE9F-A06BF4FA6740}"/>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12</a:t>
            </a:fld>
            <a:endParaRPr lang="en"/>
          </a:p>
        </p:txBody>
      </p:sp>
      <p:sp>
        <p:nvSpPr>
          <p:cNvPr id="6" name="Rectangle: Rounded Corners 5">
            <a:extLst>
              <a:ext uri="{FF2B5EF4-FFF2-40B4-BE49-F238E27FC236}">
                <a16:creationId xmlns:a16="http://schemas.microsoft.com/office/drawing/2014/main" id="{BC6EF1FB-C505-DBD7-5D2F-7E706AFFA704}"/>
              </a:ext>
            </a:extLst>
          </p:cNvPr>
          <p:cNvSpPr/>
          <p:nvPr/>
        </p:nvSpPr>
        <p:spPr>
          <a:xfrm>
            <a:off x="3644309" y="669851"/>
            <a:ext cx="1855382" cy="5209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Al-</a:t>
            </a:r>
            <a:r>
              <a:rPr lang="en-US" sz="2800" b="1" dirty="0" err="1"/>
              <a:t>Baṣir</a:t>
            </a:r>
            <a:endParaRPr lang="en-ID" sz="2800" b="1" dirty="0"/>
          </a:p>
        </p:txBody>
      </p:sp>
      <p:sp>
        <p:nvSpPr>
          <p:cNvPr id="7" name="TextBox 6">
            <a:extLst>
              <a:ext uri="{FF2B5EF4-FFF2-40B4-BE49-F238E27FC236}">
                <a16:creationId xmlns:a16="http://schemas.microsoft.com/office/drawing/2014/main" id="{50FDC5D8-E9D7-01D9-1C4B-960EB64B4F4C}"/>
              </a:ext>
            </a:extLst>
          </p:cNvPr>
          <p:cNvSpPr txBox="1"/>
          <p:nvPr/>
        </p:nvSpPr>
        <p:spPr>
          <a:xfrm>
            <a:off x="786808" y="1477926"/>
            <a:ext cx="4104167" cy="615553"/>
          </a:xfrm>
          <a:prstGeom prst="rect">
            <a:avLst/>
          </a:prstGeom>
          <a:noFill/>
        </p:spPr>
        <p:txBody>
          <a:bodyPr wrap="square" rtlCol="0">
            <a:spAutoFit/>
          </a:bodyPr>
          <a:lstStyle/>
          <a:p>
            <a:r>
              <a:rPr lang="en-US" sz="2000" b="1" dirty="0">
                <a:latin typeface="+mn-lt"/>
              </a:rPr>
              <a:t>Al-</a:t>
            </a:r>
            <a:r>
              <a:rPr lang="en-US" sz="2000" b="1" dirty="0" err="1">
                <a:latin typeface="+mn-lt"/>
              </a:rPr>
              <a:t>Baṣīr</a:t>
            </a:r>
            <a:r>
              <a:rPr lang="en-US" sz="2000" b="1" dirty="0">
                <a:latin typeface="+mn-lt"/>
              </a:rPr>
              <a:t> </a:t>
            </a:r>
            <a:r>
              <a:rPr lang="en-US" sz="2000" b="1" dirty="0" err="1">
                <a:latin typeface="+mn-lt"/>
              </a:rPr>
              <a:t>artinya</a:t>
            </a:r>
            <a:r>
              <a:rPr lang="en-US" sz="2000" b="1" dirty="0">
                <a:latin typeface="+mn-lt"/>
              </a:rPr>
              <a:t> </a:t>
            </a:r>
            <a:r>
              <a:rPr lang="en-US" sz="2000" b="1" dirty="0" err="1">
                <a:latin typeface="+mn-lt"/>
              </a:rPr>
              <a:t>Maha</a:t>
            </a:r>
            <a:r>
              <a:rPr lang="en-US" sz="2000" b="1" dirty="0">
                <a:latin typeface="+mn-lt"/>
              </a:rPr>
              <a:t> </a:t>
            </a:r>
            <a:r>
              <a:rPr lang="en-US" sz="2000" b="1" dirty="0" err="1">
                <a:latin typeface="+mn-lt"/>
              </a:rPr>
              <a:t>Melihat</a:t>
            </a:r>
            <a:endParaRPr lang="en-ID" sz="2000" b="1" dirty="0">
              <a:latin typeface="+mn-lt"/>
            </a:endParaRPr>
          </a:p>
          <a:p>
            <a:endParaRPr lang="en-ID" dirty="0"/>
          </a:p>
        </p:txBody>
      </p:sp>
      <p:sp>
        <p:nvSpPr>
          <p:cNvPr id="8" name="Flowchart: Terminator 7">
            <a:extLst>
              <a:ext uri="{FF2B5EF4-FFF2-40B4-BE49-F238E27FC236}">
                <a16:creationId xmlns:a16="http://schemas.microsoft.com/office/drawing/2014/main" id="{ADB7E482-213A-D243-70A4-7A566D2A550F}"/>
              </a:ext>
            </a:extLst>
          </p:cNvPr>
          <p:cNvSpPr/>
          <p:nvPr/>
        </p:nvSpPr>
        <p:spPr>
          <a:xfrm>
            <a:off x="786808" y="2571750"/>
            <a:ext cx="3317359" cy="1148316"/>
          </a:xfrm>
          <a:prstGeom prst="flowChartTermina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err="1"/>
              <a:t>Contoh</a:t>
            </a:r>
            <a:r>
              <a:rPr lang="en-US" sz="2000" b="1" dirty="0"/>
              <a:t> </a:t>
            </a:r>
            <a:r>
              <a:rPr lang="en-US" sz="2000" b="1" dirty="0" err="1"/>
              <a:t>Perilaku</a:t>
            </a:r>
            <a:r>
              <a:rPr lang="en-US" sz="2000" b="1" dirty="0"/>
              <a:t> Yang </a:t>
            </a:r>
            <a:r>
              <a:rPr lang="en-US" sz="2000" b="1" dirty="0" err="1"/>
              <a:t>Mencerminkan</a:t>
            </a:r>
            <a:r>
              <a:rPr lang="en-US" sz="2000" b="1" dirty="0"/>
              <a:t> Al-</a:t>
            </a:r>
            <a:r>
              <a:rPr lang="en-US" sz="2000" b="1" dirty="0" err="1"/>
              <a:t>Baṣir</a:t>
            </a:r>
            <a:endParaRPr lang="en-ID" sz="2000" b="1" dirty="0"/>
          </a:p>
        </p:txBody>
      </p:sp>
      <p:cxnSp>
        <p:nvCxnSpPr>
          <p:cNvPr id="10" name="Connector: Curved 9">
            <a:extLst>
              <a:ext uri="{FF2B5EF4-FFF2-40B4-BE49-F238E27FC236}">
                <a16:creationId xmlns:a16="http://schemas.microsoft.com/office/drawing/2014/main" id="{7FCF7005-B8BA-4EA3-5661-263FDAF8DD8D}"/>
              </a:ext>
            </a:extLst>
          </p:cNvPr>
          <p:cNvCxnSpPr>
            <a:stCxn id="8" idx="3"/>
          </p:cNvCxnSpPr>
          <p:nvPr/>
        </p:nvCxnSpPr>
        <p:spPr>
          <a:xfrm flipV="1">
            <a:off x="4104167" y="2571750"/>
            <a:ext cx="956929" cy="57415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090359C-896A-AE00-E578-51E510052202}"/>
              </a:ext>
            </a:extLst>
          </p:cNvPr>
          <p:cNvSpPr txBox="1"/>
          <p:nvPr/>
        </p:nvSpPr>
        <p:spPr>
          <a:xfrm>
            <a:off x="5156789" y="1594884"/>
            <a:ext cx="3370524" cy="2632003"/>
          </a:xfrm>
          <a:prstGeom prst="rect">
            <a:avLst/>
          </a:prstGeom>
          <a:noFill/>
          <a:ln>
            <a:solidFill>
              <a:schemeClr val="accent1">
                <a:lumMod val="75000"/>
              </a:schemeClr>
            </a:solidFill>
          </a:ln>
        </p:spPr>
        <p:txBody>
          <a:bodyPr wrap="square" rtlCol="0">
            <a:spAutoFit/>
          </a:bodyPr>
          <a:lstStyle/>
          <a:p>
            <a:pPr marL="285750" indent="-285750">
              <a:lnSpc>
                <a:spcPct val="150000"/>
              </a:lnSpc>
              <a:buFont typeface="Arial" panose="020B0604020202020204" pitchFamily="34" charset="0"/>
              <a:buChar char="•"/>
            </a:pPr>
            <a:r>
              <a:rPr lang="en-US" sz="1600" dirty="0" err="1">
                <a:latin typeface="+mn-lt"/>
              </a:rPr>
              <a:t>Bersikap</a:t>
            </a:r>
            <a:r>
              <a:rPr lang="en-US" sz="1600" dirty="0">
                <a:latin typeface="+mn-lt"/>
              </a:rPr>
              <a:t> </a:t>
            </a:r>
            <a:r>
              <a:rPr lang="en-US" sz="1600" dirty="0" err="1">
                <a:latin typeface="+mn-lt"/>
              </a:rPr>
              <a:t>hati-hati</a:t>
            </a:r>
            <a:endParaRPr lang="en-US" sz="1600" dirty="0">
              <a:latin typeface="+mn-lt"/>
            </a:endParaRPr>
          </a:p>
          <a:p>
            <a:pPr marL="285750" indent="-285750">
              <a:lnSpc>
                <a:spcPct val="150000"/>
              </a:lnSpc>
              <a:buFont typeface="Arial" panose="020B0604020202020204" pitchFamily="34" charset="0"/>
              <a:buChar char="•"/>
            </a:pPr>
            <a:r>
              <a:rPr lang="en-US" sz="1600" dirty="0" err="1">
                <a:latin typeface="+mn-lt"/>
              </a:rPr>
              <a:t>Menjaga</a:t>
            </a:r>
            <a:r>
              <a:rPr lang="en-US" sz="1600" dirty="0">
                <a:latin typeface="+mn-lt"/>
              </a:rPr>
              <a:t> </a:t>
            </a:r>
            <a:r>
              <a:rPr lang="en-US" sz="1600" dirty="0" err="1">
                <a:latin typeface="+mn-lt"/>
              </a:rPr>
              <a:t>diri</a:t>
            </a:r>
            <a:r>
              <a:rPr lang="en-US" sz="1600" dirty="0">
                <a:latin typeface="+mn-lt"/>
              </a:rPr>
              <a:t> </a:t>
            </a:r>
            <a:r>
              <a:rPr lang="en-US" sz="1600" dirty="0" err="1">
                <a:latin typeface="+mn-lt"/>
              </a:rPr>
              <a:t>dari</a:t>
            </a:r>
            <a:r>
              <a:rPr lang="en-US" sz="1600" dirty="0">
                <a:latin typeface="+mn-lt"/>
              </a:rPr>
              <a:t> </a:t>
            </a:r>
            <a:r>
              <a:rPr lang="en-US" sz="1600" dirty="0" err="1">
                <a:latin typeface="+mn-lt"/>
              </a:rPr>
              <a:t>perbuatan</a:t>
            </a:r>
            <a:r>
              <a:rPr lang="en-US" sz="1600" dirty="0">
                <a:latin typeface="+mn-lt"/>
              </a:rPr>
              <a:t> </a:t>
            </a:r>
            <a:r>
              <a:rPr lang="en-US" sz="1600" dirty="0" err="1">
                <a:latin typeface="+mn-lt"/>
              </a:rPr>
              <a:t>tercela</a:t>
            </a:r>
            <a:endParaRPr lang="en-US" sz="1600" dirty="0">
              <a:latin typeface="+mn-lt"/>
            </a:endParaRPr>
          </a:p>
          <a:p>
            <a:pPr marL="285750" indent="-285750">
              <a:lnSpc>
                <a:spcPct val="150000"/>
              </a:lnSpc>
              <a:buFont typeface="Arial" panose="020B0604020202020204" pitchFamily="34" charset="0"/>
              <a:buChar char="•"/>
            </a:pPr>
            <a:r>
              <a:rPr lang="en-US" sz="1600" dirty="0" err="1">
                <a:latin typeface="+mn-lt"/>
              </a:rPr>
              <a:t>Berhati-hati</a:t>
            </a:r>
            <a:r>
              <a:rPr lang="en-US" sz="1600" dirty="0">
                <a:latin typeface="+mn-lt"/>
              </a:rPr>
              <a:t> </a:t>
            </a:r>
            <a:r>
              <a:rPr lang="en-US" sz="1600" dirty="0" err="1">
                <a:latin typeface="+mn-lt"/>
              </a:rPr>
              <a:t>dalam</a:t>
            </a:r>
            <a:r>
              <a:rPr lang="en-US" sz="1600" dirty="0">
                <a:latin typeface="+mn-lt"/>
              </a:rPr>
              <a:t> </a:t>
            </a:r>
            <a:r>
              <a:rPr lang="en-US" sz="1600" dirty="0" err="1">
                <a:latin typeface="+mn-lt"/>
              </a:rPr>
              <a:t>berbuat</a:t>
            </a:r>
            <a:r>
              <a:rPr lang="en-US" sz="1600" dirty="0">
                <a:latin typeface="+mn-lt"/>
              </a:rPr>
              <a:t> dan </a:t>
            </a:r>
            <a:r>
              <a:rPr lang="en-US" sz="1600" dirty="0" err="1">
                <a:latin typeface="+mn-lt"/>
              </a:rPr>
              <a:t>memutuskan</a:t>
            </a:r>
            <a:r>
              <a:rPr lang="en-US" sz="1600" dirty="0">
                <a:latin typeface="+mn-lt"/>
              </a:rPr>
              <a:t> </a:t>
            </a:r>
            <a:r>
              <a:rPr lang="en-US" sz="1600" dirty="0" err="1">
                <a:latin typeface="+mn-lt"/>
              </a:rPr>
              <a:t>sesuatu</a:t>
            </a:r>
            <a:endParaRPr lang="en-US" sz="1600" dirty="0">
              <a:latin typeface="+mn-lt"/>
            </a:endParaRPr>
          </a:p>
          <a:p>
            <a:pPr marL="285750" indent="-285750">
              <a:lnSpc>
                <a:spcPct val="150000"/>
              </a:lnSpc>
              <a:buFont typeface="Arial" panose="020B0604020202020204" pitchFamily="34" charset="0"/>
              <a:buChar char="•"/>
            </a:pPr>
            <a:r>
              <a:rPr lang="en-US" sz="1600" dirty="0" err="1">
                <a:latin typeface="+mn-lt"/>
              </a:rPr>
              <a:t>Menjaga</a:t>
            </a:r>
            <a:r>
              <a:rPr lang="en-US" sz="1600" dirty="0">
                <a:latin typeface="+mn-lt"/>
              </a:rPr>
              <a:t> </a:t>
            </a:r>
            <a:r>
              <a:rPr lang="en-US" sz="1600" dirty="0" err="1">
                <a:latin typeface="+mn-lt"/>
              </a:rPr>
              <a:t>pandangan</a:t>
            </a:r>
            <a:r>
              <a:rPr lang="en-US" sz="1600" dirty="0">
                <a:latin typeface="+mn-lt"/>
              </a:rPr>
              <a:t> dan </a:t>
            </a:r>
            <a:r>
              <a:rPr lang="en-US" sz="1600" dirty="0" err="1">
                <a:latin typeface="+mn-lt"/>
              </a:rPr>
              <a:t>melihat</a:t>
            </a:r>
            <a:r>
              <a:rPr lang="en-US" sz="1600" dirty="0">
                <a:latin typeface="+mn-lt"/>
              </a:rPr>
              <a:t> </a:t>
            </a:r>
            <a:r>
              <a:rPr lang="en-US" sz="1600" dirty="0" err="1">
                <a:latin typeface="+mn-lt"/>
              </a:rPr>
              <a:t>hal-hal</a:t>
            </a:r>
            <a:r>
              <a:rPr lang="en-US" sz="1600" dirty="0">
                <a:latin typeface="+mn-lt"/>
              </a:rPr>
              <a:t> yang </a:t>
            </a:r>
            <a:r>
              <a:rPr lang="en-US" sz="1600" dirty="0" err="1">
                <a:latin typeface="+mn-lt"/>
              </a:rPr>
              <a:t>baik</a:t>
            </a:r>
            <a:endParaRPr lang="en-ID" sz="1600" dirty="0">
              <a:latin typeface="+mn-lt"/>
            </a:endParaRPr>
          </a:p>
        </p:txBody>
      </p:sp>
      <p:pic>
        <p:nvPicPr>
          <p:cNvPr id="9" name="Picture 8">
            <a:extLst>
              <a:ext uri="{FF2B5EF4-FFF2-40B4-BE49-F238E27FC236}">
                <a16:creationId xmlns:a16="http://schemas.microsoft.com/office/drawing/2014/main" id="{B735FD28-CFC0-28F4-0207-1700E237E1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extLst>
      <p:ext uri="{BB962C8B-B14F-4D97-AF65-F5344CB8AC3E}">
        <p14:creationId xmlns:p14="http://schemas.microsoft.com/office/powerpoint/2010/main" val="3599049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BE896-AD83-7919-D284-B76A02797C1F}"/>
              </a:ext>
            </a:extLst>
          </p:cNvPr>
          <p:cNvSpPr>
            <a:spLocks noGrp="1"/>
          </p:cNvSpPr>
          <p:nvPr>
            <p:ph type="title"/>
          </p:nvPr>
        </p:nvSpPr>
        <p:spPr>
          <a:xfrm>
            <a:off x="968250" y="763840"/>
            <a:ext cx="7207500" cy="633300"/>
          </a:xfrm>
        </p:spPr>
        <p:txBody>
          <a:bodyPr/>
          <a:lstStyle/>
          <a:p>
            <a:r>
              <a:rPr lang="en-US" sz="2000" dirty="0" err="1">
                <a:latin typeface="+mn-lt"/>
              </a:rPr>
              <a:t>Dalil</a:t>
            </a:r>
            <a:r>
              <a:rPr lang="en-US" sz="2000" dirty="0">
                <a:latin typeface="+mn-lt"/>
              </a:rPr>
              <a:t> </a:t>
            </a:r>
            <a:r>
              <a:rPr lang="en-US" sz="2000" dirty="0" err="1">
                <a:latin typeface="+mn-lt"/>
              </a:rPr>
              <a:t>Tentang</a:t>
            </a:r>
            <a:r>
              <a:rPr lang="en-US" sz="2000" dirty="0">
                <a:latin typeface="+mn-lt"/>
              </a:rPr>
              <a:t> </a:t>
            </a:r>
            <a:r>
              <a:rPr lang="en-US" sz="2000" dirty="0" err="1">
                <a:latin typeface="+mn-lt"/>
              </a:rPr>
              <a:t>Asmaulhusna</a:t>
            </a:r>
            <a:r>
              <a:rPr lang="en-US" sz="2000" dirty="0">
                <a:latin typeface="+mn-lt"/>
              </a:rPr>
              <a:t> Al-</a:t>
            </a:r>
            <a:r>
              <a:rPr lang="en-US" sz="2000" dirty="0" err="1">
                <a:latin typeface="+mn-lt"/>
              </a:rPr>
              <a:t>Baṣir</a:t>
            </a:r>
            <a:endParaRPr lang="en-ID" sz="2000" dirty="0">
              <a:latin typeface="+mn-lt"/>
            </a:endParaRPr>
          </a:p>
        </p:txBody>
      </p:sp>
      <p:sp>
        <p:nvSpPr>
          <p:cNvPr id="4" name="Slide Number Placeholder 3">
            <a:extLst>
              <a:ext uri="{FF2B5EF4-FFF2-40B4-BE49-F238E27FC236}">
                <a16:creationId xmlns:a16="http://schemas.microsoft.com/office/drawing/2014/main" id="{377DEFA0-DB76-2E31-62C5-5F453EDCACBA}"/>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13</a:t>
            </a:fld>
            <a:endParaRPr lang="en"/>
          </a:p>
        </p:txBody>
      </p:sp>
      <p:sp>
        <p:nvSpPr>
          <p:cNvPr id="6" name="TextBox 5">
            <a:extLst>
              <a:ext uri="{FF2B5EF4-FFF2-40B4-BE49-F238E27FC236}">
                <a16:creationId xmlns:a16="http://schemas.microsoft.com/office/drawing/2014/main" id="{383B0193-1691-4D3C-8C2D-615ABCDBB8AF}"/>
              </a:ext>
            </a:extLst>
          </p:cNvPr>
          <p:cNvSpPr txBox="1"/>
          <p:nvPr/>
        </p:nvSpPr>
        <p:spPr>
          <a:xfrm>
            <a:off x="1818167" y="1986975"/>
            <a:ext cx="6570234" cy="584775"/>
          </a:xfrm>
          <a:prstGeom prst="rect">
            <a:avLst/>
          </a:prstGeom>
          <a:noFill/>
        </p:spPr>
        <p:txBody>
          <a:bodyPr wrap="square">
            <a:spAutoFit/>
          </a:bodyPr>
          <a:lstStyle/>
          <a:p>
            <a:pPr algn="r" rtl="1"/>
            <a:r>
              <a:rPr lang="ar-SA" sz="3200" b="0" i="0" dirty="0">
                <a:solidFill>
                  <a:srgbClr val="000000"/>
                </a:solidFill>
                <a:effectLst/>
                <a:latin typeface="Adobe Naskh Medium" panose="01010101010101010101" pitchFamily="50" charset="-78"/>
                <a:cs typeface="Adobe Naskh Medium" panose="01010101010101010101" pitchFamily="50" charset="-78"/>
              </a:rPr>
              <a:t>اِنَّ اللّٰهَ يَعْلَمُ غَيْبَ السَّمٰوٰتِ وَالْاَرْضِۗ وَاللّٰهُ بَصِيْرٌۢ بِمَا تَعْمَلُوْنَ </a:t>
            </a:r>
            <a:endParaRPr lang="en-ID" sz="3200" dirty="0"/>
          </a:p>
        </p:txBody>
      </p:sp>
      <p:sp>
        <p:nvSpPr>
          <p:cNvPr id="8" name="TextBox 7">
            <a:extLst>
              <a:ext uri="{FF2B5EF4-FFF2-40B4-BE49-F238E27FC236}">
                <a16:creationId xmlns:a16="http://schemas.microsoft.com/office/drawing/2014/main" id="{A4C43FBF-1CB8-F840-183A-59E7B3F93A99}"/>
              </a:ext>
            </a:extLst>
          </p:cNvPr>
          <p:cNvSpPr txBox="1"/>
          <p:nvPr/>
        </p:nvSpPr>
        <p:spPr>
          <a:xfrm>
            <a:off x="839971" y="3315474"/>
            <a:ext cx="7464057" cy="861774"/>
          </a:xfrm>
          <a:prstGeom prst="rect">
            <a:avLst/>
          </a:prstGeom>
          <a:noFill/>
        </p:spPr>
        <p:txBody>
          <a:bodyPr wrap="square">
            <a:spAutoFit/>
          </a:bodyPr>
          <a:lstStyle/>
          <a:p>
            <a:pPr algn="just"/>
            <a:r>
              <a:rPr lang="en-US" sz="1600" b="1" dirty="0" err="1">
                <a:solidFill>
                  <a:schemeClr val="tx1">
                    <a:lumMod val="50000"/>
                  </a:schemeClr>
                </a:solidFill>
                <a:latin typeface="+mn-lt"/>
              </a:rPr>
              <a:t>Artinya</a:t>
            </a:r>
            <a:r>
              <a:rPr lang="en-US" sz="1600" b="1" dirty="0">
                <a:solidFill>
                  <a:schemeClr val="tx1">
                    <a:lumMod val="50000"/>
                  </a:schemeClr>
                </a:solidFill>
                <a:latin typeface="+mn-lt"/>
              </a:rPr>
              <a:t>: </a:t>
            </a:r>
            <a:r>
              <a:rPr lang="en-ID" sz="1600" dirty="0">
                <a:solidFill>
                  <a:schemeClr val="tx1">
                    <a:lumMod val="50000"/>
                  </a:schemeClr>
                </a:solidFill>
                <a:latin typeface="+mn-lt"/>
              </a:rPr>
              <a:t>“</a:t>
            </a:r>
            <a:r>
              <a:rPr lang="en-ID" sz="1600" i="1" dirty="0" err="1">
                <a:solidFill>
                  <a:schemeClr val="tx1">
                    <a:lumMod val="50000"/>
                  </a:schemeClr>
                </a:solidFill>
                <a:effectLst/>
                <a:latin typeface="+mn-lt"/>
              </a:rPr>
              <a:t>Sungguh</a:t>
            </a:r>
            <a:r>
              <a:rPr lang="en-ID" sz="1600" i="1" dirty="0">
                <a:solidFill>
                  <a:schemeClr val="tx1">
                    <a:lumMod val="50000"/>
                  </a:schemeClr>
                </a:solidFill>
                <a:effectLst/>
                <a:latin typeface="+mn-lt"/>
              </a:rPr>
              <a:t>, Allah </a:t>
            </a:r>
            <a:r>
              <a:rPr lang="en-ID" sz="1600" i="1" dirty="0" err="1">
                <a:solidFill>
                  <a:schemeClr val="tx1">
                    <a:lumMod val="50000"/>
                  </a:schemeClr>
                </a:solidFill>
                <a:effectLst/>
                <a:latin typeface="+mn-lt"/>
              </a:rPr>
              <a:t>mengetahui</a:t>
            </a:r>
            <a:r>
              <a:rPr lang="en-ID" sz="1600" i="1" dirty="0">
                <a:solidFill>
                  <a:schemeClr val="tx1">
                    <a:lumMod val="50000"/>
                  </a:schemeClr>
                </a:solidFill>
                <a:effectLst/>
                <a:latin typeface="+mn-lt"/>
              </a:rPr>
              <a:t> </a:t>
            </a:r>
            <a:r>
              <a:rPr lang="en-ID" sz="1600" i="1" dirty="0" err="1">
                <a:solidFill>
                  <a:schemeClr val="tx1">
                    <a:lumMod val="50000"/>
                  </a:schemeClr>
                </a:solidFill>
                <a:effectLst/>
                <a:latin typeface="+mn-lt"/>
              </a:rPr>
              <a:t>apa</a:t>
            </a:r>
            <a:r>
              <a:rPr lang="en-ID" sz="1600" i="1" dirty="0">
                <a:solidFill>
                  <a:schemeClr val="tx1">
                    <a:lumMod val="50000"/>
                  </a:schemeClr>
                </a:solidFill>
                <a:effectLst/>
                <a:latin typeface="+mn-lt"/>
              </a:rPr>
              <a:t> yang </a:t>
            </a:r>
            <a:r>
              <a:rPr lang="en-ID" sz="1600" i="1" dirty="0" err="1">
                <a:solidFill>
                  <a:schemeClr val="tx1">
                    <a:lumMod val="50000"/>
                  </a:schemeClr>
                </a:solidFill>
                <a:effectLst/>
                <a:latin typeface="+mn-lt"/>
              </a:rPr>
              <a:t>gaib</a:t>
            </a:r>
            <a:r>
              <a:rPr lang="en-ID" sz="1600" i="1" dirty="0">
                <a:solidFill>
                  <a:schemeClr val="tx1">
                    <a:lumMod val="50000"/>
                  </a:schemeClr>
                </a:solidFill>
                <a:effectLst/>
                <a:latin typeface="+mn-lt"/>
              </a:rPr>
              <a:t> di </a:t>
            </a:r>
            <a:r>
              <a:rPr lang="en-ID" sz="1600" i="1" dirty="0" err="1">
                <a:solidFill>
                  <a:schemeClr val="tx1">
                    <a:lumMod val="50000"/>
                  </a:schemeClr>
                </a:solidFill>
                <a:effectLst/>
                <a:latin typeface="+mn-lt"/>
              </a:rPr>
              <a:t>langit</a:t>
            </a:r>
            <a:r>
              <a:rPr lang="en-ID" sz="1600" i="1" dirty="0">
                <a:solidFill>
                  <a:schemeClr val="tx1">
                    <a:lumMod val="50000"/>
                  </a:schemeClr>
                </a:solidFill>
                <a:effectLst/>
                <a:latin typeface="+mn-lt"/>
              </a:rPr>
              <a:t> dan di </a:t>
            </a:r>
            <a:r>
              <a:rPr lang="en-ID" sz="1600" i="1" dirty="0" err="1">
                <a:solidFill>
                  <a:schemeClr val="tx1">
                    <a:lumMod val="50000"/>
                  </a:schemeClr>
                </a:solidFill>
                <a:effectLst/>
                <a:latin typeface="+mn-lt"/>
              </a:rPr>
              <a:t>bumi</a:t>
            </a:r>
            <a:r>
              <a:rPr lang="en-ID" sz="1600" i="1" dirty="0">
                <a:solidFill>
                  <a:schemeClr val="tx1">
                    <a:lumMod val="50000"/>
                  </a:schemeClr>
                </a:solidFill>
                <a:effectLst/>
                <a:latin typeface="+mn-lt"/>
              </a:rPr>
              <a:t>. Dan Allah </a:t>
            </a:r>
            <a:r>
              <a:rPr lang="en-ID" sz="1600" i="1" dirty="0" err="1">
                <a:solidFill>
                  <a:schemeClr val="tx1">
                    <a:lumMod val="50000"/>
                  </a:schemeClr>
                </a:solidFill>
                <a:effectLst/>
                <a:latin typeface="+mn-lt"/>
              </a:rPr>
              <a:t>Maha</a:t>
            </a:r>
            <a:r>
              <a:rPr lang="en-ID" sz="1600" i="1" dirty="0">
                <a:solidFill>
                  <a:schemeClr val="tx1">
                    <a:lumMod val="50000"/>
                  </a:schemeClr>
                </a:solidFill>
                <a:effectLst/>
                <a:latin typeface="+mn-lt"/>
              </a:rPr>
              <a:t> </a:t>
            </a:r>
            <a:r>
              <a:rPr lang="en-ID" sz="1600" i="1" dirty="0" err="1">
                <a:solidFill>
                  <a:schemeClr val="tx1">
                    <a:lumMod val="50000"/>
                  </a:schemeClr>
                </a:solidFill>
                <a:effectLst/>
                <a:latin typeface="+mn-lt"/>
              </a:rPr>
              <a:t>Melihat</a:t>
            </a:r>
            <a:r>
              <a:rPr lang="en-ID" sz="1600" i="1" dirty="0">
                <a:solidFill>
                  <a:schemeClr val="tx1">
                    <a:lumMod val="50000"/>
                  </a:schemeClr>
                </a:solidFill>
                <a:effectLst/>
                <a:latin typeface="+mn-lt"/>
              </a:rPr>
              <a:t> </a:t>
            </a:r>
            <a:r>
              <a:rPr lang="en-ID" sz="1600" i="1" dirty="0" err="1">
                <a:solidFill>
                  <a:schemeClr val="tx1">
                    <a:lumMod val="50000"/>
                  </a:schemeClr>
                </a:solidFill>
                <a:effectLst/>
                <a:latin typeface="+mn-lt"/>
              </a:rPr>
              <a:t>apa</a:t>
            </a:r>
            <a:r>
              <a:rPr lang="en-ID" sz="1600" i="1" dirty="0">
                <a:solidFill>
                  <a:schemeClr val="tx1">
                    <a:lumMod val="50000"/>
                  </a:schemeClr>
                </a:solidFill>
                <a:effectLst/>
                <a:latin typeface="+mn-lt"/>
              </a:rPr>
              <a:t> yang </a:t>
            </a:r>
            <a:r>
              <a:rPr lang="en-ID" sz="1600" i="1" dirty="0" err="1">
                <a:solidFill>
                  <a:schemeClr val="tx1">
                    <a:lumMod val="50000"/>
                  </a:schemeClr>
                </a:solidFill>
                <a:effectLst/>
                <a:latin typeface="+mn-lt"/>
              </a:rPr>
              <a:t>kamu</a:t>
            </a:r>
            <a:r>
              <a:rPr lang="en-ID" sz="1600" i="1" dirty="0">
                <a:solidFill>
                  <a:schemeClr val="tx1">
                    <a:lumMod val="50000"/>
                  </a:schemeClr>
                </a:solidFill>
                <a:effectLst/>
                <a:latin typeface="+mn-lt"/>
              </a:rPr>
              <a:t> </a:t>
            </a:r>
            <a:r>
              <a:rPr lang="en-ID" sz="1600" i="1" dirty="0" err="1">
                <a:solidFill>
                  <a:schemeClr val="tx1">
                    <a:lumMod val="50000"/>
                  </a:schemeClr>
                </a:solidFill>
                <a:effectLst/>
                <a:latin typeface="+mn-lt"/>
              </a:rPr>
              <a:t>kerjakan</a:t>
            </a:r>
            <a:r>
              <a:rPr lang="en-ID" sz="1600" dirty="0">
                <a:solidFill>
                  <a:schemeClr val="tx1">
                    <a:lumMod val="50000"/>
                  </a:schemeClr>
                </a:solidFill>
                <a:latin typeface="+mn-lt"/>
              </a:rPr>
              <a:t>” (</a:t>
            </a:r>
            <a:r>
              <a:rPr lang="en-US" sz="1600" b="1" dirty="0">
                <a:latin typeface="+mn-lt"/>
              </a:rPr>
              <a:t>Q.S. Al-</a:t>
            </a:r>
            <a:r>
              <a:rPr lang="en-US" sz="1600" b="1" dirty="0" err="1">
                <a:latin typeface="+mn-lt"/>
              </a:rPr>
              <a:t>Hujurat</a:t>
            </a:r>
            <a:r>
              <a:rPr lang="en-US" sz="1600" b="1" dirty="0">
                <a:latin typeface="+mn-lt"/>
              </a:rPr>
              <a:t>/49: 18</a:t>
            </a:r>
            <a:r>
              <a:rPr lang="en-US" sz="1600" dirty="0">
                <a:latin typeface="+mn-lt"/>
              </a:rPr>
              <a:t>)</a:t>
            </a:r>
            <a:endParaRPr lang="en-ID" sz="1600" dirty="0">
              <a:latin typeface="+mn-lt"/>
            </a:endParaRPr>
          </a:p>
          <a:p>
            <a:endParaRPr lang="en-ID" sz="1600" dirty="0">
              <a:solidFill>
                <a:schemeClr val="tx1">
                  <a:lumMod val="50000"/>
                </a:schemeClr>
              </a:solidFill>
              <a:latin typeface="+mn-lt"/>
            </a:endParaRPr>
          </a:p>
        </p:txBody>
      </p:sp>
      <p:grpSp>
        <p:nvGrpSpPr>
          <p:cNvPr id="9" name="Google Shape;814;p47">
            <a:extLst>
              <a:ext uri="{FF2B5EF4-FFF2-40B4-BE49-F238E27FC236}">
                <a16:creationId xmlns:a16="http://schemas.microsoft.com/office/drawing/2014/main" id="{4C7D4F23-78F3-28CC-CDF8-5F876FA78FC0}"/>
              </a:ext>
            </a:extLst>
          </p:cNvPr>
          <p:cNvGrpSpPr/>
          <p:nvPr/>
        </p:nvGrpSpPr>
        <p:grpSpPr>
          <a:xfrm>
            <a:off x="371595" y="871426"/>
            <a:ext cx="342882" cy="418128"/>
            <a:chOff x="958991" y="929175"/>
            <a:chExt cx="407950" cy="497475"/>
          </a:xfrm>
        </p:grpSpPr>
        <p:sp>
          <p:nvSpPr>
            <p:cNvPr id="10" name="Google Shape;815;p47">
              <a:extLst>
                <a:ext uri="{FF2B5EF4-FFF2-40B4-BE49-F238E27FC236}">
                  <a16:creationId xmlns:a16="http://schemas.microsoft.com/office/drawing/2014/main" id="{32E592B5-221D-426F-5CF3-E30AA0DE3761}"/>
                </a:ext>
              </a:extLst>
            </p:cNvPr>
            <p:cNvSpPr/>
            <p:nvPr/>
          </p:nvSpPr>
          <p:spPr>
            <a:xfrm>
              <a:off x="958991"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16;p47">
              <a:extLst>
                <a:ext uri="{FF2B5EF4-FFF2-40B4-BE49-F238E27FC236}">
                  <a16:creationId xmlns:a16="http://schemas.microsoft.com/office/drawing/2014/main" id="{E1582982-0248-AB5E-7466-51B81E6F994A}"/>
                </a:ext>
              </a:extLst>
            </p:cNvPr>
            <p:cNvSpPr/>
            <p:nvPr/>
          </p:nvSpPr>
          <p:spPr>
            <a:xfrm>
              <a:off x="989416"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17;p47">
              <a:extLst>
                <a:ext uri="{FF2B5EF4-FFF2-40B4-BE49-F238E27FC236}">
                  <a16:creationId xmlns:a16="http://schemas.microsoft.com/office/drawing/2014/main" id="{69F9CD31-FA23-0567-03C0-2533488AE816}"/>
                </a:ext>
              </a:extLst>
            </p:cNvPr>
            <p:cNvSpPr/>
            <p:nvPr/>
          </p:nvSpPr>
          <p:spPr>
            <a:xfrm>
              <a:off x="1051541" y="1256150"/>
              <a:ext cx="133975" cy="25"/>
            </a:xfrm>
            <a:custGeom>
              <a:avLst/>
              <a:gdLst/>
              <a:ahLst/>
              <a:cxnLst/>
              <a:rect l="l" t="t" r="r" b="b"/>
              <a:pathLst>
                <a:path w="5359" h="1" fill="none" extrusionOk="0">
                  <a:moveTo>
                    <a:pt x="5358" y="0"/>
                  </a:moveTo>
                  <a:lnTo>
                    <a:pt x="0"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18;p47">
              <a:extLst>
                <a:ext uri="{FF2B5EF4-FFF2-40B4-BE49-F238E27FC236}">
                  <a16:creationId xmlns:a16="http://schemas.microsoft.com/office/drawing/2014/main" id="{C82C5838-83DD-E60B-2F49-F7FA271FCB70}"/>
                </a:ext>
              </a:extLst>
            </p:cNvPr>
            <p:cNvSpPr/>
            <p:nvPr/>
          </p:nvSpPr>
          <p:spPr>
            <a:xfrm>
              <a:off x="1051541" y="1201350"/>
              <a:ext cx="255750" cy="25"/>
            </a:xfrm>
            <a:custGeom>
              <a:avLst/>
              <a:gdLst/>
              <a:ahLst/>
              <a:cxnLst/>
              <a:rect l="l" t="t" r="r" b="b"/>
              <a:pathLst>
                <a:path w="10230" h="1" fill="none" extrusionOk="0">
                  <a:moveTo>
                    <a:pt x="10229" y="1"/>
                  </a:moveTo>
                  <a:lnTo>
                    <a:pt x="0"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19;p47">
              <a:extLst>
                <a:ext uri="{FF2B5EF4-FFF2-40B4-BE49-F238E27FC236}">
                  <a16:creationId xmlns:a16="http://schemas.microsoft.com/office/drawing/2014/main" id="{2571B5BD-71FA-4C72-86C8-A06135606E79}"/>
                </a:ext>
              </a:extLst>
            </p:cNvPr>
            <p:cNvSpPr/>
            <p:nvPr/>
          </p:nvSpPr>
          <p:spPr>
            <a:xfrm>
              <a:off x="1051541" y="1145950"/>
              <a:ext cx="255750" cy="25"/>
            </a:xfrm>
            <a:custGeom>
              <a:avLst/>
              <a:gdLst/>
              <a:ahLst/>
              <a:cxnLst/>
              <a:rect l="l" t="t" r="r" b="b"/>
              <a:pathLst>
                <a:path w="10230" h="1" fill="none" extrusionOk="0">
                  <a:moveTo>
                    <a:pt x="10229" y="0"/>
                  </a:moveTo>
                  <a:lnTo>
                    <a:pt x="0"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20;p47">
              <a:extLst>
                <a:ext uri="{FF2B5EF4-FFF2-40B4-BE49-F238E27FC236}">
                  <a16:creationId xmlns:a16="http://schemas.microsoft.com/office/drawing/2014/main" id="{52158089-3C15-61B3-066F-BD6FDA6DA576}"/>
                </a:ext>
              </a:extLst>
            </p:cNvPr>
            <p:cNvSpPr/>
            <p:nvPr/>
          </p:nvSpPr>
          <p:spPr>
            <a:xfrm>
              <a:off x="1051541" y="1090525"/>
              <a:ext cx="255750" cy="25"/>
            </a:xfrm>
            <a:custGeom>
              <a:avLst/>
              <a:gdLst/>
              <a:ahLst/>
              <a:cxnLst/>
              <a:rect l="l" t="t" r="r" b="b"/>
              <a:pathLst>
                <a:path w="10230" h="1" fill="none" extrusionOk="0">
                  <a:moveTo>
                    <a:pt x="10229" y="1"/>
                  </a:moveTo>
                  <a:lnTo>
                    <a:pt x="0"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21;p47">
              <a:extLst>
                <a:ext uri="{FF2B5EF4-FFF2-40B4-BE49-F238E27FC236}">
                  <a16:creationId xmlns:a16="http://schemas.microsoft.com/office/drawing/2014/main" id="{F9AC7172-0044-7901-7F5E-1B32A117B1D2}"/>
                </a:ext>
              </a:extLst>
            </p:cNvPr>
            <p:cNvSpPr/>
            <p:nvPr/>
          </p:nvSpPr>
          <p:spPr>
            <a:xfrm>
              <a:off x="1282891"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 name="Picture 16">
            <a:extLst>
              <a:ext uri="{FF2B5EF4-FFF2-40B4-BE49-F238E27FC236}">
                <a16:creationId xmlns:a16="http://schemas.microsoft.com/office/drawing/2014/main" id="{15709315-EE9C-B65F-9DBC-2A5009899C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extLst>
      <p:ext uri="{BB962C8B-B14F-4D97-AF65-F5344CB8AC3E}">
        <p14:creationId xmlns:p14="http://schemas.microsoft.com/office/powerpoint/2010/main" val="13796290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D966"/>
            </a:gs>
            <a:gs pos="100000">
              <a:srgbClr val="FF9900"/>
            </a:gs>
          </a:gsLst>
          <a:path path="circle">
            <a:fillToRect l="50000" t="50000" r="50000" b="50000"/>
          </a:path>
          <a:tileRect/>
        </a:gradFill>
        <a:effectLst/>
      </p:bgPr>
    </p:bg>
    <p:spTree>
      <p:nvGrpSpPr>
        <p:cNvPr id="1" name="Shape 1689"/>
        <p:cNvGrpSpPr/>
        <p:nvPr/>
      </p:nvGrpSpPr>
      <p:grpSpPr>
        <a:xfrm>
          <a:off x="0" y="0"/>
          <a:ext cx="0" cy="0"/>
          <a:chOff x="0" y="0"/>
          <a:chExt cx="0" cy="0"/>
        </a:xfrm>
      </p:grpSpPr>
      <p:sp>
        <p:nvSpPr>
          <p:cNvPr id="1691" name="Google Shape;1691;p50"/>
          <p:cNvSpPr txBox="1"/>
          <p:nvPr/>
        </p:nvSpPr>
        <p:spPr>
          <a:xfrm>
            <a:off x="1106100" y="2209500"/>
            <a:ext cx="6931800" cy="267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4400" b="1" dirty="0">
                <a:solidFill>
                  <a:srgbClr val="434343"/>
                </a:solidFill>
                <a:latin typeface="Montserrat"/>
                <a:ea typeface="Montserrat"/>
                <a:cs typeface="Montserrat"/>
                <a:sym typeface="Montserrat"/>
              </a:rPr>
              <a:t>Terima Kasih!</a:t>
            </a:r>
            <a:endParaRPr sz="4400" b="1" dirty="0">
              <a:solidFill>
                <a:srgbClr val="434343"/>
              </a:solidFill>
              <a:latin typeface="Montserrat"/>
              <a:ea typeface="Montserrat"/>
              <a:cs typeface="Montserrat"/>
              <a:sym typeface="Montserra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2"/>
          <p:cNvSpPr txBox="1">
            <a:spLocks noGrp="1"/>
          </p:cNvSpPr>
          <p:nvPr>
            <p:ph type="ctrTitle"/>
          </p:nvPr>
        </p:nvSpPr>
        <p:spPr>
          <a:xfrm>
            <a:off x="3891512" y="1042304"/>
            <a:ext cx="4614531" cy="1296734"/>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latin typeface="Arial Black" panose="020B0A04020102020204" pitchFamily="34" charset="0"/>
              </a:rPr>
              <a:t>Asmaulhusna</a:t>
            </a:r>
            <a:endParaRPr dirty="0">
              <a:latin typeface="Arial Black" panose="020B0A04020102020204" pitchFamily="34" charset="0"/>
            </a:endParaRPr>
          </a:p>
        </p:txBody>
      </p:sp>
      <p:sp>
        <p:nvSpPr>
          <p:cNvPr id="2" name="TextBox 1">
            <a:extLst>
              <a:ext uri="{FF2B5EF4-FFF2-40B4-BE49-F238E27FC236}">
                <a16:creationId xmlns:a16="http://schemas.microsoft.com/office/drawing/2014/main" id="{EAFF2F54-4EE1-215F-8AE8-16CC03238BA3}"/>
              </a:ext>
            </a:extLst>
          </p:cNvPr>
          <p:cNvSpPr txBox="1"/>
          <p:nvPr/>
        </p:nvSpPr>
        <p:spPr>
          <a:xfrm>
            <a:off x="637954" y="2110085"/>
            <a:ext cx="2636874" cy="923330"/>
          </a:xfrm>
          <a:prstGeom prst="rect">
            <a:avLst/>
          </a:prstGeom>
          <a:noFill/>
        </p:spPr>
        <p:txBody>
          <a:bodyPr wrap="square" rtlCol="0">
            <a:spAutoFit/>
          </a:bodyPr>
          <a:lstStyle/>
          <a:p>
            <a:r>
              <a:rPr lang="en-US" sz="5400" b="1" dirty="0">
                <a:latin typeface="Arial Black" panose="020B0A04020102020204" pitchFamily="34" charset="0"/>
              </a:rPr>
              <a:t>BAB 2</a:t>
            </a:r>
            <a:endParaRPr lang="en-ID" sz="5400" b="1" dirty="0">
              <a:latin typeface="Arial Black" panose="020B0A04020102020204" pitchFamily="34" charset="0"/>
            </a:endParaRPr>
          </a:p>
        </p:txBody>
      </p:sp>
      <p:pic>
        <p:nvPicPr>
          <p:cNvPr id="5" name="Picture 4">
            <a:extLst>
              <a:ext uri="{FF2B5EF4-FFF2-40B4-BE49-F238E27FC236}">
                <a16:creationId xmlns:a16="http://schemas.microsoft.com/office/drawing/2014/main" id="{19AFEC09-0404-1347-A1B9-E95914CD78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cxnSp>
        <p:nvCxnSpPr>
          <p:cNvPr id="4" name="Straight Connector 3">
            <a:extLst>
              <a:ext uri="{FF2B5EF4-FFF2-40B4-BE49-F238E27FC236}">
                <a16:creationId xmlns:a16="http://schemas.microsoft.com/office/drawing/2014/main" id="{E802D8D4-8FC3-2E75-E416-37C44D8A0F4E}"/>
              </a:ext>
            </a:extLst>
          </p:cNvPr>
          <p:cNvCxnSpPr>
            <a:cxnSpLocks/>
          </p:cNvCxnSpPr>
          <p:nvPr/>
        </p:nvCxnSpPr>
        <p:spPr>
          <a:xfrm>
            <a:off x="3987204" y="1992879"/>
            <a:ext cx="4423144" cy="0"/>
          </a:xfrm>
          <a:prstGeom prst="line">
            <a:avLst/>
          </a:prstGeom>
        </p:spPr>
        <p:style>
          <a:lnRef idx="3">
            <a:schemeClr val="accent1"/>
          </a:lnRef>
          <a:fillRef idx="0">
            <a:schemeClr val="accent1"/>
          </a:fillRef>
          <a:effectRef idx="2">
            <a:schemeClr val="accent1"/>
          </a:effectRef>
          <a:fontRef idx="minor">
            <a:schemeClr val="tx1"/>
          </a:fontRef>
        </p:style>
      </p:cxnSp>
      <p:sp>
        <p:nvSpPr>
          <p:cNvPr id="7" name="TextBox 6">
            <a:extLst>
              <a:ext uri="{FF2B5EF4-FFF2-40B4-BE49-F238E27FC236}">
                <a16:creationId xmlns:a16="http://schemas.microsoft.com/office/drawing/2014/main" id="{9826806B-E3A2-F1A0-FEBB-C6564AD3627D}"/>
              </a:ext>
            </a:extLst>
          </p:cNvPr>
          <p:cNvSpPr txBox="1"/>
          <p:nvPr/>
        </p:nvSpPr>
        <p:spPr>
          <a:xfrm>
            <a:off x="3891512" y="2156252"/>
            <a:ext cx="4614528" cy="1754326"/>
          </a:xfrm>
          <a:prstGeom prst="rect">
            <a:avLst/>
          </a:prstGeom>
          <a:noFill/>
        </p:spPr>
        <p:txBody>
          <a:bodyPr wrap="square" rtlCol="0">
            <a:spAutoFit/>
          </a:bodyPr>
          <a:lstStyle/>
          <a:p>
            <a:pPr algn="ctr"/>
            <a:r>
              <a:rPr lang="en-US" sz="3600" b="1" dirty="0">
                <a:latin typeface="Arial Black" panose="020B0A04020102020204" pitchFamily="34" charset="0"/>
              </a:rPr>
              <a:t>Al-’Alim, Al-</a:t>
            </a:r>
            <a:r>
              <a:rPr lang="en-US" sz="3600" b="1" dirty="0" err="1">
                <a:latin typeface="Arial Black" panose="020B0A04020102020204" pitchFamily="34" charset="0"/>
              </a:rPr>
              <a:t>Khabir</a:t>
            </a:r>
            <a:r>
              <a:rPr lang="en-US" sz="3600" b="1" dirty="0">
                <a:latin typeface="Arial Black" panose="020B0A04020102020204" pitchFamily="34" charset="0"/>
              </a:rPr>
              <a:t>, As-Sami’ Al-</a:t>
            </a:r>
            <a:r>
              <a:rPr lang="en-US" sz="3600" b="1" dirty="0" err="1">
                <a:latin typeface="Arial Black" panose="020B0A04020102020204" pitchFamily="34" charset="0"/>
              </a:rPr>
              <a:t>Basir</a:t>
            </a:r>
            <a:r>
              <a:rPr lang="en-US" sz="3600" b="1" dirty="0">
                <a:latin typeface="Arial Black" panose="020B0A04020102020204" pitchFamily="34" charset="0"/>
              </a:rPr>
              <a:t> </a:t>
            </a:r>
            <a:endParaRPr lang="en-ID" sz="3600" b="1" dirty="0">
              <a:latin typeface="Arial Black" panose="020B0A0402010202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6"/>
          <p:cNvSpPr txBox="1">
            <a:spLocks noGrp="1"/>
          </p:cNvSpPr>
          <p:nvPr>
            <p:ph type="body" idx="1"/>
          </p:nvPr>
        </p:nvSpPr>
        <p:spPr>
          <a:xfrm>
            <a:off x="1398969" y="1350336"/>
            <a:ext cx="6564816" cy="3040912"/>
          </a:xfrm>
          <a:prstGeom prst="rect">
            <a:avLst/>
          </a:prstGeom>
        </p:spPr>
        <p:txBody>
          <a:bodyPr spcFirstLastPara="1" wrap="square" lIns="0" tIns="0" rIns="0" bIns="0" anchor="ctr" anchorCtr="0">
            <a:noAutofit/>
          </a:bodyPr>
          <a:lstStyle/>
          <a:p>
            <a:pPr marL="0" indent="0">
              <a:spcAft>
                <a:spcPts val="800"/>
              </a:spcAft>
              <a:buNone/>
            </a:pPr>
            <a:r>
              <a:rPr lang="en-ID" sz="2800" dirty="0" err="1">
                <a:latin typeface="+mn-lt"/>
              </a:rPr>
              <a:t>Asmaulhusna</a:t>
            </a:r>
            <a:r>
              <a:rPr lang="en-ID" sz="2800" dirty="0">
                <a:latin typeface="+mn-lt"/>
              </a:rPr>
              <a:t> </a:t>
            </a:r>
            <a:r>
              <a:rPr lang="en-ID" sz="2800" dirty="0" err="1">
                <a:latin typeface="+mn-lt"/>
              </a:rPr>
              <a:t>artinya</a:t>
            </a:r>
            <a:r>
              <a:rPr lang="en-ID" sz="2800" dirty="0">
                <a:latin typeface="+mn-lt"/>
              </a:rPr>
              <a:t> </a:t>
            </a:r>
            <a:r>
              <a:rPr lang="en-ID" sz="2800" dirty="0" err="1">
                <a:latin typeface="+mn-lt"/>
              </a:rPr>
              <a:t>nama-nama</a:t>
            </a:r>
            <a:r>
              <a:rPr lang="en-ID" sz="2800" dirty="0">
                <a:latin typeface="+mn-lt"/>
              </a:rPr>
              <a:t> Allah yang </a:t>
            </a:r>
            <a:r>
              <a:rPr lang="en-ID" sz="2800" dirty="0" err="1">
                <a:latin typeface="+mn-lt"/>
              </a:rPr>
              <a:t>baik</a:t>
            </a:r>
            <a:r>
              <a:rPr lang="en-ID" sz="2800" dirty="0">
                <a:latin typeface="+mn-lt"/>
              </a:rPr>
              <a:t>, </a:t>
            </a:r>
            <a:r>
              <a:rPr lang="en-ID" sz="2800" dirty="0" err="1">
                <a:latin typeface="+mn-lt"/>
              </a:rPr>
              <a:t>indah</a:t>
            </a:r>
            <a:r>
              <a:rPr lang="en-ID" sz="2800" dirty="0">
                <a:latin typeface="+mn-lt"/>
              </a:rPr>
              <a:t> dan agung. Nama-</a:t>
            </a:r>
            <a:r>
              <a:rPr lang="en-ID" sz="2800" dirty="0" err="1">
                <a:latin typeface="+mn-lt"/>
              </a:rPr>
              <a:t>nama</a:t>
            </a:r>
            <a:r>
              <a:rPr lang="en-ID" sz="2800" dirty="0">
                <a:latin typeface="+mn-lt"/>
              </a:rPr>
              <a:t> </a:t>
            </a:r>
            <a:r>
              <a:rPr lang="en-ID" sz="2800" dirty="0" err="1">
                <a:latin typeface="+mn-lt"/>
              </a:rPr>
              <a:t>tersebut</a:t>
            </a:r>
            <a:r>
              <a:rPr lang="en-ID" sz="2800" dirty="0">
                <a:latin typeface="+mn-lt"/>
              </a:rPr>
              <a:t> </a:t>
            </a:r>
            <a:r>
              <a:rPr lang="en-ID" sz="2800" dirty="0" err="1">
                <a:latin typeface="+mn-lt"/>
              </a:rPr>
              <a:t>menggambarkan</a:t>
            </a:r>
            <a:r>
              <a:rPr lang="en-ID" sz="2800" dirty="0">
                <a:latin typeface="+mn-lt"/>
              </a:rPr>
              <a:t> </a:t>
            </a:r>
            <a:r>
              <a:rPr lang="en-ID" sz="2800" dirty="0" err="1">
                <a:latin typeface="+mn-lt"/>
              </a:rPr>
              <a:t>betapa</a:t>
            </a:r>
            <a:r>
              <a:rPr lang="en-ID" sz="2800" dirty="0">
                <a:latin typeface="+mn-lt"/>
              </a:rPr>
              <a:t> Allah </a:t>
            </a:r>
            <a:r>
              <a:rPr lang="en-ID" sz="2800" dirty="0" err="1">
                <a:latin typeface="+mn-lt"/>
              </a:rPr>
              <a:t>Swt</a:t>
            </a:r>
            <a:r>
              <a:rPr lang="en-ID" sz="2800" dirty="0">
                <a:latin typeface="+mn-lt"/>
              </a:rPr>
              <a:t> </a:t>
            </a:r>
            <a:r>
              <a:rPr lang="en-ID" sz="2800" dirty="0" err="1">
                <a:latin typeface="+mn-lt"/>
              </a:rPr>
              <a:t>Maha</a:t>
            </a:r>
            <a:r>
              <a:rPr lang="en-ID" sz="2800" dirty="0">
                <a:latin typeface="+mn-lt"/>
              </a:rPr>
              <a:t> </a:t>
            </a:r>
            <a:r>
              <a:rPr lang="en-ID" sz="2800" dirty="0" err="1">
                <a:latin typeface="+mn-lt"/>
              </a:rPr>
              <a:t>Baik</a:t>
            </a:r>
            <a:r>
              <a:rPr lang="en-ID" sz="2800" dirty="0">
                <a:latin typeface="+mn-lt"/>
              </a:rPr>
              <a:t>, </a:t>
            </a:r>
            <a:r>
              <a:rPr lang="en-ID" sz="2800" dirty="0" err="1">
                <a:latin typeface="+mn-lt"/>
              </a:rPr>
              <a:t>Maha</a:t>
            </a:r>
            <a:r>
              <a:rPr lang="en-ID" sz="2800" dirty="0">
                <a:latin typeface="+mn-lt"/>
              </a:rPr>
              <a:t> Indah dan </a:t>
            </a:r>
            <a:r>
              <a:rPr lang="en-ID" sz="2800" dirty="0" err="1">
                <a:latin typeface="+mn-lt"/>
              </a:rPr>
              <a:t>Maha</a:t>
            </a:r>
            <a:r>
              <a:rPr lang="en-ID" sz="2800" dirty="0">
                <a:latin typeface="+mn-lt"/>
              </a:rPr>
              <a:t> Agung. </a:t>
            </a:r>
          </a:p>
          <a:p>
            <a:pPr marL="0" lvl="0" indent="0" algn="ctr" rtl="0">
              <a:spcBef>
                <a:spcPts val="0"/>
              </a:spcBef>
              <a:spcAft>
                <a:spcPts val="800"/>
              </a:spcAft>
              <a:buNone/>
            </a:pPr>
            <a:endParaRPr sz="2800" dirty="0"/>
          </a:p>
        </p:txBody>
      </p:sp>
      <p:sp>
        <p:nvSpPr>
          <p:cNvPr id="113" name="Google Shape;113;p16"/>
          <p:cNvSpPr txBox="1">
            <a:spLocks noGrp="1"/>
          </p:cNvSpPr>
          <p:nvPr>
            <p:ph type="sldNum" idx="12"/>
          </p:nvPr>
        </p:nvSpPr>
        <p:spPr>
          <a:xfrm>
            <a:off x="4091600" y="4717600"/>
            <a:ext cx="960900" cy="426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a:t>
            </a:fld>
            <a:endParaRPr/>
          </a:p>
        </p:txBody>
      </p:sp>
      <p:pic>
        <p:nvPicPr>
          <p:cNvPr id="4" name="Picture 3">
            <a:extLst>
              <a:ext uri="{FF2B5EF4-FFF2-40B4-BE49-F238E27FC236}">
                <a16:creationId xmlns:a16="http://schemas.microsoft.com/office/drawing/2014/main" id="{E64A0B83-F290-EDAF-53E5-F19F2346F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3"/>
          <p:cNvSpPr txBox="1">
            <a:spLocks noGrp="1"/>
          </p:cNvSpPr>
          <p:nvPr>
            <p:ph type="title"/>
          </p:nvPr>
        </p:nvSpPr>
        <p:spPr>
          <a:xfrm>
            <a:off x="1044475" y="742575"/>
            <a:ext cx="7207500" cy="633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2800" dirty="0"/>
              <a:t>Dalil Tentang Asmaulhusna</a:t>
            </a:r>
            <a:endParaRPr sz="2800" dirty="0"/>
          </a:p>
        </p:txBody>
      </p:sp>
      <p:sp>
        <p:nvSpPr>
          <p:cNvPr id="86" name="Google Shape;86;p13"/>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grpSp>
        <p:nvGrpSpPr>
          <p:cNvPr id="87" name="Google Shape;87;p13"/>
          <p:cNvGrpSpPr/>
          <p:nvPr/>
        </p:nvGrpSpPr>
        <p:grpSpPr>
          <a:xfrm>
            <a:off x="619717" y="959314"/>
            <a:ext cx="233377" cy="199823"/>
            <a:chOff x="912642" y="989345"/>
            <a:chExt cx="277665" cy="237743"/>
          </a:xfrm>
        </p:grpSpPr>
        <p:sp>
          <p:nvSpPr>
            <p:cNvPr id="88" name="Google Shape;88;p13"/>
            <p:cNvSpPr/>
            <p:nvPr/>
          </p:nvSpPr>
          <p:spPr>
            <a:xfrm>
              <a:off x="912642" y="1191256"/>
              <a:ext cx="138835" cy="35832"/>
            </a:xfrm>
            <a:custGeom>
              <a:avLst/>
              <a:gdLst/>
              <a:ahLst/>
              <a:cxnLst/>
              <a:rect l="l" t="t" r="r" b="b"/>
              <a:pathLst>
                <a:path w="8306" h="2144" fill="none" extrusionOk="0">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1051456" y="1191256"/>
              <a:ext cx="138852" cy="35832"/>
            </a:xfrm>
            <a:custGeom>
              <a:avLst/>
              <a:gdLst/>
              <a:ahLst/>
              <a:cxnLst/>
              <a:rect l="l" t="t" r="r" b="b"/>
              <a:pathLst>
                <a:path w="8307" h="2144" fill="none" extrusionOk="0">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912642" y="989345"/>
              <a:ext cx="138835" cy="221441"/>
            </a:xfrm>
            <a:custGeom>
              <a:avLst/>
              <a:gdLst/>
              <a:ahLst/>
              <a:cxnLst/>
              <a:rect l="l" t="t" r="r" b="b"/>
              <a:pathLst>
                <a:path w="8306" h="13250" fill="none" extrusionOk="0">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1051456" y="989345"/>
              <a:ext cx="138852" cy="221441"/>
            </a:xfrm>
            <a:custGeom>
              <a:avLst/>
              <a:gdLst/>
              <a:ahLst/>
              <a:cxnLst/>
              <a:rect l="l" t="t" r="r" b="b"/>
              <a:pathLst>
                <a:path w="8307" h="13250" fill="none" extrusionOk="0">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 name="TextBox 8">
            <a:extLst>
              <a:ext uri="{FF2B5EF4-FFF2-40B4-BE49-F238E27FC236}">
                <a16:creationId xmlns:a16="http://schemas.microsoft.com/office/drawing/2014/main" id="{5B066AD9-860D-3FF6-90B3-59EDD591DF54}"/>
              </a:ext>
            </a:extLst>
          </p:cNvPr>
          <p:cNvSpPr txBox="1"/>
          <p:nvPr/>
        </p:nvSpPr>
        <p:spPr>
          <a:xfrm>
            <a:off x="535481" y="1506385"/>
            <a:ext cx="7716494" cy="1508105"/>
          </a:xfrm>
          <a:prstGeom prst="rect">
            <a:avLst/>
          </a:prstGeom>
          <a:noFill/>
        </p:spPr>
        <p:txBody>
          <a:bodyPr wrap="square" rtlCol="0">
            <a:spAutoFit/>
          </a:bodyPr>
          <a:lstStyle/>
          <a:p>
            <a:pPr algn="r" rtl="1">
              <a:lnSpc>
                <a:spcPct val="150000"/>
              </a:lnSpc>
            </a:pPr>
            <a:r>
              <a:rPr lang="ar-SA" sz="3200" b="0" i="0" dirty="0">
                <a:solidFill>
                  <a:srgbClr val="000000"/>
                </a:solidFill>
                <a:effectLst/>
                <a:latin typeface="Adobe Naskh Medium" panose="01010101010101010101" pitchFamily="50" charset="-78"/>
                <a:cs typeface="Adobe Naskh Medium" panose="01010101010101010101" pitchFamily="50" charset="-78"/>
              </a:rPr>
              <a:t>هُوَ اللّٰهُ الْخَالِقُ الْبَارِئُ الْمُصَوِّرُ لَهُ الْاَسْمَاۤءُ الْحُسْنٰىۗ يُسَبِّحُ لَهٗ مَا فِى السَّمٰوٰتِ وَالْاَرْضِۚ وَهُوَ الْعَزِيْزُ الْحَكِيْمُ ࣖ </a:t>
            </a:r>
            <a:endParaRPr lang="en-ID" sz="3200" dirty="0">
              <a:latin typeface="Adobe Naskh Medium" panose="01010101010101010101" pitchFamily="50" charset="-78"/>
              <a:cs typeface="Adobe Naskh Medium" panose="01010101010101010101" pitchFamily="50" charset="-78"/>
            </a:endParaRPr>
          </a:p>
        </p:txBody>
      </p:sp>
      <p:sp>
        <p:nvSpPr>
          <p:cNvPr id="10" name="TextBox 9">
            <a:extLst>
              <a:ext uri="{FF2B5EF4-FFF2-40B4-BE49-F238E27FC236}">
                <a16:creationId xmlns:a16="http://schemas.microsoft.com/office/drawing/2014/main" id="{E7D01F57-964B-4EE1-13EF-B353081A2D93}"/>
              </a:ext>
            </a:extLst>
          </p:cNvPr>
          <p:cNvSpPr txBox="1"/>
          <p:nvPr/>
        </p:nvSpPr>
        <p:spPr>
          <a:xfrm>
            <a:off x="619717" y="3188402"/>
            <a:ext cx="7886330" cy="1154675"/>
          </a:xfrm>
          <a:prstGeom prst="rect">
            <a:avLst/>
          </a:prstGeom>
          <a:noFill/>
        </p:spPr>
        <p:txBody>
          <a:bodyPr wrap="square" rtlCol="0">
            <a:spAutoFit/>
          </a:bodyPr>
          <a:lstStyle/>
          <a:p>
            <a:pPr algn="just">
              <a:lnSpc>
                <a:spcPct val="150000"/>
              </a:lnSpc>
            </a:pPr>
            <a:r>
              <a:rPr lang="en-US" sz="1600" dirty="0" err="1">
                <a:solidFill>
                  <a:schemeClr val="tx1"/>
                </a:solidFill>
                <a:latin typeface="+mn-lt"/>
              </a:rPr>
              <a:t>Artinya</a:t>
            </a:r>
            <a:r>
              <a:rPr lang="en-US" sz="1600" dirty="0">
                <a:solidFill>
                  <a:schemeClr val="tx1"/>
                </a:solidFill>
                <a:latin typeface="+mn-lt"/>
              </a:rPr>
              <a:t>: “</a:t>
            </a:r>
            <a:r>
              <a:rPr lang="en-ID" sz="1600" b="0" i="1" dirty="0" err="1">
                <a:solidFill>
                  <a:schemeClr val="tx1"/>
                </a:solidFill>
                <a:effectLst/>
                <a:latin typeface="+mn-lt"/>
              </a:rPr>
              <a:t>Dialah</a:t>
            </a:r>
            <a:r>
              <a:rPr lang="en-ID" sz="1600" b="0" i="1" dirty="0">
                <a:solidFill>
                  <a:schemeClr val="tx1"/>
                </a:solidFill>
                <a:effectLst/>
                <a:latin typeface="+mn-lt"/>
              </a:rPr>
              <a:t> Allah Yang </a:t>
            </a:r>
            <a:r>
              <a:rPr lang="en-ID" sz="1600" b="0" i="1" dirty="0" err="1">
                <a:solidFill>
                  <a:schemeClr val="tx1"/>
                </a:solidFill>
                <a:effectLst/>
                <a:latin typeface="+mn-lt"/>
              </a:rPr>
              <a:t>Menciptakan</a:t>
            </a:r>
            <a:r>
              <a:rPr lang="en-ID" sz="1600" b="0" i="1" dirty="0">
                <a:solidFill>
                  <a:schemeClr val="tx1"/>
                </a:solidFill>
                <a:effectLst/>
                <a:latin typeface="+mn-lt"/>
              </a:rPr>
              <a:t>, Yang </a:t>
            </a:r>
            <a:r>
              <a:rPr lang="en-ID" sz="1600" b="0" i="1" dirty="0" err="1">
                <a:solidFill>
                  <a:schemeClr val="tx1"/>
                </a:solidFill>
                <a:effectLst/>
                <a:latin typeface="+mn-lt"/>
              </a:rPr>
              <a:t>Mengadakan</a:t>
            </a:r>
            <a:r>
              <a:rPr lang="en-ID" sz="1600" b="0" i="1" dirty="0">
                <a:solidFill>
                  <a:schemeClr val="tx1"/>
                </a:solidFill>
                <a:effectLst/>
                <a:latin typeface="+mn-lt"/>
              </a:rPr>
              <a:t>, Yang </a:t>
            </a:r>
            <a:r>
              <a:rPr lang="en-ID" sz="1600" b="0" i="1" dirty="0" err="1">
                <a:solidFill>
                  <a:schemeClr val="tx1"/>
                </a:solidFill>
                <a:effectLst/>
                <a:latin typeface="+mn-lt"/>
              </a:rPr>
              <a:t>Membentuk</a:t>
            </a:r>
            <a:r>
              <a:rPr lang="en-ID" sz="1600" b="0" i="1" dirty="0">
                <a:solidFill>
                  <a:schemeClr val="tx1"/>
                </a:solidFill>
                <a:effectLst/>
                <a:latin typeface="+mn-lt"/>
              </a:rPr>
              <a:t> Rupa, </a:t>
            </a:r>
            <a:r>
              <a:rPr lang="en-ID" sz="1600" b="0" i="1" dirty="0" err="1">
                <a:solidFill>
                  <a:schemeClr val="tx1"/>
                </a:solidFill>
                <a:effectLst/>
                <a:latin typeface="+mn-lt"/>
              </a:rPr>
              <a:t>Dia</a:t>
            </a:r>
            <a:r>
              <a:rPr lang="en-ID" sz="1600" b="0" i="1" dirty="0">
                <a:solidFill>
                  <a:schemeClr val="tx1"/>
                </a:solidFill>
                <a:effectLst/>
                <a:latin typeface="+mn-lt"/>
              </a:rPr>
              <a:t> </a:t>
            </a:r>
            <a:r>
              <a:rPr lang="en-ID" sz="1600" b="0" i="1" dirty="0" err="1">
                <a:solidFill>
                  <a:schemeClr val="tx1"/>
                </a:solidFill>
                <a:effectLst/>
                <a:latin typeface="+mn-lt"/>
              </a:rPr>
              <a:t>memiliki</a:t>
            </a:r>
            <a:r>
              <a:rPr lang="en-ID" sz="1600" b="0" i="1" dirty="0">
                <a:solidFill>
                  <a:schemeClr val="tx1"/>
                </a:solidFill>
                <a:effectLst/>
                <a:latin typeface="+mn-lt"/>
              </a:rPr>
              <a:t> </a:t>
            </a:r>
            <a:r>
              <a:rPr lang="en-ID" sz="1600" b="0" i="1" dirty="0" err="1">
                <a:solidFill>
                  <a:schemeClr val="tx1"/>
                </a:solidFill>
                <a:effectLst/>
                <a:latin typeface="+mn-lt"/>
              </a:rPr>
              <a:t>nama-nama</a:t>
            </a:r>
            <a:r>
              <a:rPr lang="en-ID" sz="1600" b="0" i="1" dirty="0">
                <a:solidFill>
                  <a:schemeClr val="tx1"/>
                </a:solidFill>
                <a:effectLst/>
                <a:latin typeface="+mn-lt"/>
              </a:rPr>
              <a:t> yang </a:t>
            </a:r>
            <a:r>
              <a:rPr lang="en-ID" sz="1600" b="0" i="1" dirty="0" err="1">
                <a:solidFill>
                  <a:schemeClr val="tx1"/>
                </a:solidFill>
                <a:effectLst/>
                <a:latin typeface="+mn-lt"/>
              </a:rPr>
              <a:t>indah</a:t>
            </a:r>
            <a:r>
              <a:rPr lang="en-ID" sz="1600" b="0" i="1" dirty="0">
                <a:solidFill>
                  <a:schemeClr val="tx1"/>
                </a:solidFill>
                <a:effectLst/>
                <a:latin typeface="+mn-lt"/>
              </a:rPr>
              <a:t>. </a:t>
            </a:r>
            <a:r>
              <a:rPr lang="en-ID" sz="1600" b="0" i="1" dirty="0" err="1">
                <a:solidFill>
                  <a:schemeClr val="tx1"/>
                </a:solidFill>
                <a:effectLst/>
                <a:latin typeface="+mn-lt"/>
              </a:rPr>
              <a:t>Apa</a:t>
            </a:r>
            <a:r>
              <a:rPr lang="en-ID" sz="1600" b="0" i="1" dirty="0">
                <a:solidFill>
                  <a:schemeClr val="tx1"/>
                </a:solidFill>
                <a:effectLst/>
                <a:latin typeface="+mn-lt"/>
              </a:rPr>
              <a:t> yang di </a:t>
            </a:r>
            <a:r>
              <a:rPr lang="en-ID" sz="1600" b="0" i="1" dirty="0" err="1">
                <a:solidFill>
                  <a:schemeClr val="tx1"/>
                </a:solidFill>
                <a:effectLst/>
                <a:latin typeface="+mn-lt"/>
              </a:rPr>
              <a:t>langit</a:t>
            </a:r>
            <a:r>
              <a:rPr lang="en-ID" sz="1600" b="0" i="1" dirty="0">
                <a:solidFill>
                  <a:schemeClr val="tx1"/>
                </a:solidFill>
                <a:effectLst/>
                <a:latin typeface="+mn-lt"/>
              </a:rPr>
              <a:t> dan di </a:t>
            </a:r>
            <a:r>
              <a:rPr lang="en-ID" sz="1600" b="0" i="1" dirty="0" err="1">
                <a:solidFill>
                  <a:schemeClr val="tx1"/>
                </a:solidFill>
                <a:effectLst/>
                <a:latin typeface="+mn-lt"/>
              </a:rPr>
              <a:t>bumi</a:t>
            </a:r>
            <a:r>
              <a:rPr lang="en-ID" sz="1600" b="0" i="1" dirty="0">
                <a:solidFill>
                  <a:schemeClr val="tx1"/>
                </a:solidFill>
                <a:effectLst/>
                <a:latin typeface="+mn-lt"/>
              </a:rPr>
              <a:t> </a:t>
            </a:r>
            <a:r>
              <a:rPr lang="en-ID" sz="1600" b="0" i="1" dirty="0" err="1">
                <a:solidFill>
                  <a:schemeClr val="tx1"/>
                </a:solidFill>
                <a:effectLst/>
                <a:latin typeface="+mn-lt"/>
              </a:rPr>
              <a:t>bertasbih</a:t>
            </a:r>
            <a:r>
              <a:rPr lang="en-ID" sz="1600" b="0" i="1" dirty="0">
                <a:solidFill>
                  <a:schemeClr val="tx1"/>
                </a:solidFill>
                <a:effectLst/>
                <a:latin typeface="+mn-lt"/>
              </a:rPr>
              <a:t> </a:t>
            </a:r>
            <a:r>
              <a:rPr lang="en-ID" sz="1600" b="0" i="1" dirty="0" err="1">
                <a:solidFill>
                  <a:schemeClr val="tx1"/>
                </a:solidFill>
                <a:effectLst/>
                <a:latin typeface="+mn-lt"/>
              </a:rPr>
              <a:t>kepada</a:t>
            </a:r>
            <a:r>
              <a:rPr lang="en-ID" sz="1600" b="0" i="1" dirty="0">
                <a:solidFill>
                  <a:schemeClr val="tx1"/>
                </a:solidFill>
                <a:effectLst/>
                <a:latin typeface="+mn-lt"/>
              </a:rPr>
              <a:t>-Nya. Dan </a:t>
            </a:r>
            <a:r>
              <a:rPr lang="en-ID" sz="1600" b="0" i="1" dirty="0" err="1">
                <a:solidFill>
                  <a:schemeClr val="tx1"/>
                </a:solidFill>
                <a:effectLst/>
                <a:latin typeface="+mn-lt"/>
              </a:rPr>
              <a:t>Dialah</a:t>
            </a:r>
            <a:r>
              <a:rPr lang="en-ID" sz="1600" b="0" i="1" dirty="0">
                <a:solidFill>
                  <a:schemeClr val="tx1"/>
                </a:solidFill>
                <a:effectLst/>
                <a:latin typeface="+mn-lt"/>
              </a:rPr>
              <a:t> Yang </a:t>
            </a:r>
            <a:r>
              <a:rPr lang="en-ID" sz="1600" b="0" i="1" dirty="0" err="1">
                <a:solidFill>
                  <a:schemeClr val="tx1"/>
                </a:solidFill>
                <a:effectLst/>
                <a:latin typeface="+mn-lt"/>
              </a:rPr>
              <a:t>Mahaperkasa</a:t>
            </a:r>
            <a:r>
              <a:rPr lang="en-ID" sz="1600" b="0" i="1" dirty="0">
                <a:solidFill>
                  <a:schemeClr val="tx1"/>
                </a:solidFill>
                <a:effectLst/>
                <a:latin typeface="+mn-lt"/>
              </a:rPr>
              <a:t>, </a:t>
            </a:r>
            <a:r>
              <a:rPr lang="en-ID" sz="1600" b="0" i="1" dirty="0" err="1">
                <a:solidFill>
                  <a:schemeClr val="tx1"/>
                </a:solidFill>
                <a:effectLst/>
                <a:latin typeface="+mn-lt"/>
              </a:rPr>
              <a:t>Mahabijaksana</a:t>
            </a:r>
            <a:r>
              <a:rPr lang="en-US" sz="1600" b="0" i="0" dirty="0">
                <a:solidFill>
                  <a:schemeClr val="tx1"/>
                </a:solidFill>
                <a:effectLst/>
                <a:latin typeface="+mn-lt"/>
              </a:rPr>
              <a:t>” (</a:t>
            </a:r>
            <a:r>
              <a:rPr lang="en-US" sz="1600" b="1" i="0" dirty="0">
                <a:solidFill>
                  <a:schemeClr val="tx1"/>
                </a:solidFill>
                <a:effectLst/>
                <a:latin typeface="+mn-lt"/>
              </a:rPr>
              <a:t>Q.S. Al-</a:t>
            </a:r>
            <a:r>
              <a:rPr lang="en-US" sz="1600" b="1" i="0" dirty="0" err="1">
                <a:solidFill>
                  <a:schemeClr val="tx1"/>
                </a:solidFill>
                <a:effectLst/>
                <a:latin typeface="+mn-lt"/>
              </a:rPr>
              <a:t>Hasyr</a:t>
            </a:r>
            <a:r>
              <a:rPr lang="en-US" sz="1600" b="1" i="0" dirty="0">
                <a:solidFill>
                  <a:schemeClr val="tx1"/>
                </a:solidFill>
                <a:effectLst/>
                <a:latin typeface="+mn-lt"/>
              </a:rPr>
              <a:t>/59: 24</a:t>
            </a:r>
            <a:r>
              <a:rPr lang="en-US" sz="1600" b="0" i="0" dirty="0">
                <a:solidFill>
                  <a:schemeClr val="tx1"/>
                </a:solidFill>
                <a:effectLst/>
                <a:latin typeface="+mn-lt"/>
              </a:rPr>
              <a:t>)</a:t>
            </a:r>
            <a:endParaRPr lang="en-ID" sz="1600" dirty="0">
              <a:solidFill>
                <a:schemeClr val="tx1"/>
              </a:solidFill>
              <a:latin typeface="+mn-lt"/>
            </a:endParaRPr>
          </a:p>
        </p:txBody>
      </p:sp>
      <p:pic>
        <p:nvPicPr>
          <p:cNvPr id="11" name="Picture 10">
            <a:extLst>
              <a:ext uri="{FF2B5EF4-FFF2-40B4-BE49-F238E27FC236}">
                <a16:creationId xmlns:a16="http://schemas.microsoft.com/office/drawing/2014/main" id="{6C39C5D5-9072-78FE-85DD-7718138C80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4"/>
          <p:cNvSpPr txBox="1">
            <a:spLocks noGrp="1"/>
          </p:cNvSpPr>
          <p:nvPr>
            <p:ph type="ctrTitle" idx="4294967295"/>
          </p:nvPr>
        </p:nvSpPr>
        <p:spPr>
          <a:xfrm>
            <a:off x="1214765" y="1890213"/>
            <a:ext cx="479263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ID" sz="5400" dirty="0"/>
              <a:t>J</a:t>
            </a:r>
            <a:r>
              <a:rPr lang="en" sz="5400" dirty="0"/>
              <a:t>umlah Asmaulhusna</a:t>
            </a:r>
            <a:br>
              <a:rPr lang="en" sz="5400" dirty="0"/>
            </a:br>
            <a:r>
              <a:rPr lang="en" sz="5400" dirty="0"/>
              <a:t>ada</a:t>
            </a:r>
            <a:endParaRPr sz="5400" dirty="0"/>
          </a:p>
        </p:txBody>
      </p:sp>
      <p:sp>
        <p:nvSpPr>
          <p:cNvPr id="99" name="Google Shape;99;p14"/>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
        <p:nvSpPr>
          <p:cNvPr id="100" name="Google Shape;100;p14"/>
          <p:cNvSpPr/>
          <p:nvPr/>
        </p:nvSpPr>
        <p:spPr>
          <a:xfrm>
            <a:off x="621973" y="2470113"/>
            <a:ext cx="223470" cy="203269"/>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Arrow: Right 2">
            <a:extLst>
              <a:ext uri="{FF2B5EF4-FFF2-40B4-BE49-F238E27FC236}">
                <a16:creationId xmlns:a16="http://schemas.microsoft.com/office/drawing/2014/main" id="{08247087-1317-1AE5-4C88-CFF3FC6E572B}"/>
              </a:ext>
            </a:extLst>
          </p:cNvPr>
          <p:cNvSpPr/>
          <p:nvPr/>
        </p:nvSpPr>
        <p:spPr>
          <a:xfrm>
            <a:off x="2668772" y="3067493"/>
            <a:ext cx="2296633" cy="3083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09A8F1A5-E83D-F337-D730-D832360B62C4}"/>
              </a:ext>
            </a:extLst>
          </p:cNvPr>
          <p:cNvSpPr/>
          <p:nvPr/>
        </p:nvSpPr>
        <p:spPr>
          <a:xfrm>
            <a:off x="5954232" y="1404785"/>
            <a:ext cx="2381693" cy="25371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B1AF3BC4-241E-B26C-80F4-E421F894606A}"/>
              </a:ext>
            </a:extLst>
          </p:cNvPr>
          <p:cNvSpPr txBox="1"/>
          <p:nvPr/>
        </p:nvSpPr>
        <p:spPr>
          <a:xfrm>
            <a:off x="6283840" y="2073217"/>
            <a:ext cx="1722475" cy="1200329"/>
          </a:xfrm>
          <a:prstGeom prst="rect">
            <a:avLst/>
          </a:prstGeom>
          <a:noFill/>
        </p:spPr>
        <p:txBody>
          <a:bodyPr wrap="square" rtlCol="0">
            <a:spAutoFit/>
          </a:bodyPr>
          <a:lstStyle/>
          <a:p>
            <a:pPr algn="ctr"/>
            <a:r>
              <a:rPr lang="en-US" sz="7200" b="1" dirty="0"/>
              <a:t>99</a:t>
            </a:r>
            <a:endParaRPr lang="en-ID" sz="7200" b="1" dirty="0"/>
          </a:p>
        </p:txBody>
      </p:sp>
      <p:pic>
        <p:nvPicPr>
          <p:cNvPr id="8" name="Picture 7">
            <a:extLst>
              <a:ext uri="{FF2B5EF4-FFF2-40B4-BE49-F238E27FC236}">
                <a16:creationId xmlns:a16="http://schemas.microsoft.com/office/drawing/2014/main" id="{EB88D30A-7E6F-922A-B285-0CE9BA5497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20" name="Google Shape;120;p17"/>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grpSp>
        <p:nvGrpSpPr>
          <p:cNvPr id="121" name="Google Shape;121;p17"/>
          <p:cNvGrpSpPr/>
          <p:nvPr/>
        </p:nvGrpSpPr>
        <p:grpSpPr>
          <a:xfrm>
            <a:off x="608924" y="892350"/>
            <a:ext cx="210524" cy="333750"/>
            <a:chOff x="899801" y="909674"/>
            <a:chExt cx="250475" cy="397085"/>
          </a:xfrm>
        </p:grpSpPr>
        <p:sp>
          <p:nvSpPr>
            <p:cNvPr id="122" name="Google Shape;122;p17"/>
            <p:cNvSpPr/>
            <p:nvPr/>
          </p:nvSpPr>
          <p:spPr>
            <a:xfrm>
              <a:off x="975178" y="1255681"/>
              <a:ext cx="99722" cy="21982"/>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7"/>
            <p:cNvSpPr/>
            <p:nvPr/>
          </p:nvSpPr>
          <p:spPr>
            <a:xfrm>
              <a:off x="975178" y="1233140"/>
              <a:ext cx="99722" cy="21982"/>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7"/>
            <p:cNvSpPr/>
            <p:nvPr/>
          </p:nvSpPr>
          <p:spPr>
            <a:xfrm>
              <a:off x="975178" y="1277637"/>
              <a:ext cx="99722" cy="29122"/>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7"/>
            <p:cNvSpPr/>
            <p:nvPr/>
          </p:nvSpPr>
          <p:spPr>
            <a:xfrm>
              <a:off x="964479" y="1046771"/>
              <a:ext cx="34459" cy="162670"/>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7"/>
            <p:cNvSpPr/>
            <p:nvPr/>
          </p:nvSpPr>
          <p:spPr>
            <a:xfrm>
              <a:off x="899801" y="909674"/>
              <a:ext cx="250475" cy="29977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7"/>
            <p:cNvSpPr/>
            <p:nvPr/>
          </p:nvSpPr>
          <p:spPr>
            <a:xfrm>
              <a:off x="1051139" y="1046771"/>
              <a:ext cx="34459" cy="162670"/>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7"/>
            <p:cNvSpPr/>
            <p:nvPr/>
          </p:nvSpPr>
          <p:spPr>
            <a:xfrm>
              <a:off x="981100" y="1040849"/>
              <a:ext cx="87878" cy="19009"/>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7"/>
            <p:cNvSpPr/>
            <p:nvPr/>
          </p:nvSpPr>
          <p:spPr>
            <a:xfrm>
              <a:off x="975178" y="1211769"/>
              <a:ext cx="99722" cy="24"/>
            </a:xfrm>
            <a:custGeom>
              <a:avLst/>
              <a:gdLst/>
              <a:ahLst/>
              <a:cxnLst/>
              <a:rect l="l" t="t" r="r" b="b"/>
              <a:pathLst>
                <a:path w="4092" h="1" fill="none" extrusionOk="0">
                  <a:moveTo>
                    <a:pt x="0" y="1"/>
                  </a:moveTo>
                  <a:lnTo>
                    <a:pt x="4092"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6819840E-3D8D-F0E1-71FE-7776626CDAC7}"/>
              </a:ext>
            </a:extLst>
          </p:cNvPr>
          <p:cNvSpPr txBox="1"/>
          <p:nvPr/>
        </p:nvSpPr>
        <p:spPr>
          <a:xfrm>
            <a:off x="468965" y="1439003"/>
            <a:ext cx="4496439" cy="615553"/>
          </a:xfrm>
          <a:prstGeom prst="rect">
            <a:avLst/>
          </a:prstGeom>
          <a:noFill/>
        </p:spPr>
        <p:txBody>
          <a:bodyPr wrap="square" rtlCol="0">
            <a:spAutoFit/>
          </a:bodyPr>
          <a:lstStyle/>
          <a:p>
            <a:r>
              <a:rPr lang="en-US" sz="2000" b="1" dirty="0">
                <a:latin typeface="+mn-lt"/>
              </a:rPr>
              <a:t>Al-’Alim </a:t>
            </a:r>
            <a:r>
              <a:rPr lang="en-US" sz="2000" b="1" dirty="0" err="1">
                <a:latin typeface="+mn-lt"/>
              </a:rPr>
              <a:t>artinya</a:t>
            </a:r>
            <a:r>
              <a:rPr lang="en-US" sz="2000" b="1" dirty="0">
                <a:latin typeface="+mn-lt"/>
              </a:rPr>
              <a:t> </a:t>
            </a:r>
            <a:r>
              <a:rPr lang="en-US" sz="2000" b="1" dirty="0" err="1">
                <a:latin typeface="+mn-lt"/>
              </a:rPr>
              <a:t>Maha</a:t>
            </a:r>
            <a:r>
              <a:rPr lang="en-US" sz="2000" b="1" dirty="0">
                <a:latin typeface="+mn-lt"/>
              </a:rPr>
              <a:t> </a:t>
            </a:r>
            <a:r>
              <a:rPr lang="en-US" sz="2000" b="1" dirty="0" err="1">
                <a:latin typeface="+mn-lt"/>
              </a:rPr>
              <a:t>Mengetahui</a:t>
            </a:r>
            <a:r>
              <a:rPr lang="en-US" sz="2000" b="1" dirty="0">
                <a:latin typeface="+mn-lt"/>
              </a:rPr>
              <a:t>. </a:t>
            </a:r>
            <a:endParaRPr lang="en-ID" sz="2000" b="1" dirty="0">
              <a:latin typeface="+mn-lt"/>
            </a:endParaRPr>
          </a:p>
          <a:p>
            <a:endParaRPr lang="en-ID" dirty="0"/>
          </a:p>
        </p:txBody>
      </p:sp>
      <p:sp>
        <p:nvSpPr>
          <p:cNvPr id="3" name="Rectangle: Rounded Corners 2">
            <a:extLst>
              <a:ext uri="{FF2B5EF4-FFF2-40B4-BE49-F238E27FC236}">
                <a16:creationId xmlns:a16="http://schemas.microsoft.com/office/drawing/2014/main" id="{967CA030-8BBB-B9BE-E827-62D91EE6B95C}"/>
              </a:ext>
            </a:extLst>
          </p:cNvPr>
          <p:cNvSpPr/>
          <p:nvPr/>
        </p:nvSpPr>
        <p:spPr>
          <a:xfrm>
            <a:off x="3810568" y="668329"/>
            <a:ext cx="1615407" cy="5847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Al-’Alim</a:t>
            </a:r>
            <a:endParaRPr lang="en-ID" sz="2800" b="1" dirty="0"/>
          </a:p>
        </p:txBody>
      </p:sp>
      <p:sp>
        <p:nvSpPr>
          <p:cNvPr id="5" name="Oval 4">
            <a:extLst>
              <a:ext uri="{FF2B5EF4-FFF2-40B4-BE49-F238E27FC236}">
                <a16:creationId xmlns:a16="http://schemas.microsoft.com/office/drawing/2014/main" id="{69094798-3A46-BF31-962D-C8E58EFF9593}"/>
              </a:ext>
            </a:extLst>
          </p:cNvPr>
          <p:cNvSpPr/>
          <p:nvPr/>
        </p:nvSpPr>
        <p:spPr>
          <a:xfrm>
            <a:off x="714186" y="2062690"/>
            <a:ext cx="2885535" cy="215842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b="1" dirty="0" err="1"/>
              <a:t>Contoh</a:t>
            </a:r>
            <a:r>
              <a:rPr lang="en-US" sz="2000" b="1" dirty="0"/>
              <a:t> </a:t>
            </a:r>
            <a:r>
              <a:rPr lang="en-US" sz="2000" b="1" dirty="0" err="1"/>
              <a:t>Perilaku</a:t>
            </a:r>
            <a:r>
              <a:rPr lang="en-US" sz="2000" b="1" dirty="0"/>
              <a:t> yang </a:t>
            </a:r>
            <a:r>
              <a:rPr lang="en-US" sz="2000" b="1" dirty="0" err="1"/>
              <a:t>mencerminkan</a:t>
            </a:r>
            <a:r>
              <a:rPr lang="en-US" sz="2000" b="1" dirty="0"/>
              <a:t> Al-’Alim</a:t>
            </a:r>
            <a:endParaRPr lang="en-ID" sz="2000" b="1" dirty="0"/>
          </a:p>
        </p:txBody>
      </p:sp>
      <p:sp>
        <p:nvSpPr>
          <p:cNvPr id="6" name="Arrow: Right 5">
            <a:extLst>
              <a:ext uri="{FF2B5EF4-FFF2-40B4-BE49-F238E27FC236}">
                <a16:creationId xmlns:a16="http://schemas.microsoft.com/office/drawing/2014/main" id="{7D53C391-C6C4-1636-7576-FDDF69B5A7DD}"/>
              </a:ext>
            </a:extLst>
          </p:cNvPr>
          <p:cNvSpPr/>
          <p:nvPr/>
        </p:nvSpPr>
        <p:spPr>
          <a:xfrm>
            <a:off x="3747871" y="2856030"/>
            <a:ext cx="878390"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65180D9B-1DF2-0959-7C0F-1EC8356885F8}"/>
              </a:ext>
            </a:extLst>
          </p:cNvPr>
          <p:cNvSpPr txBox="1"/>
          <p:nvPr/>
        </p:nvSpPr>
        <p:spPr>
          <a:xfrm>
            <a:off x="4774411" y="1661464"/>
            <a:ext cx="3677340" cy="2960875"/>
          </a:xfrm>
          <a:prstGeom prst="rect">
            <a:avLst/>
          </a:prstGeom>
          <a:noFill/>
          <a:ln>
            <a:solidFill>
              <a:schemeClr val="accent1">
                <a:lumMod val="60000"/>
                <a:lumOff val="40000"/>
              </a:schemeClr>
            </a:solidFill>
          </a:ln>
        </p:spPr>
        <p:txBody>
          <a:bodyPr wrap="square" rtlCol="0">
            <a:spAutoFit/>
          </a:bodyPr>
          <a:lstStyle/>
          <a:p>
            <a:pPr marL="285750" indent="-285750">
              <a:lnSpc>
                <a:spcPct val="150000"/>
              </a:lnSpc>
              <a:buFont typeface="Arial" panose="020B0604020202020204" pitchFamily="34" charset="0"/>
              <a:buChar char="•"/>
            </a:pPr>
            <a:r>
              <a:rPr lang="en-US" dirty="0" err="1">
                <a:latin typeface="+mn-lt"/>
              </a:rPr>
              <a:t>Selalu</a:t>
            </a:r>
            <a:r>
              <a:rPr lang="en-US" dirty="0">
                <a:latin typeface="+mn-lt"/>
              </a:rPr>
              <a:t> </a:t>
            </a:r>
            <a:r>
              <a:rPr lang="en-US" dirty="0" err="1">
                <a:latin typeface="+mn-lt"/>
              </a:rPr>
              <a:t>berusaha</a:t>
            </a:r>
            <a:r>
              <a:rPr lang="en-US" dirty="0">
                <a:latin typeface="+mn-lt"/>
              </a:rPr>
              <a:t> </a:t>
            </a:r>
            <a:r>
              <a:rPr lang="en-US" dirty="0" err="1">
                <a:latin typeface="+mn-lt"/>
              </a:rPr>
              <a:t>semangat</a:t>
            </a:r>
            <a:r>
              <a:rPr lang="en-US" dirty="0">
                <a:latin typeface="+mn-lt"/>
              </a:rPr>
              <a:t> </a:t>
            </a:r>
            <a:r>
              <a:rPr lang="en-US" dirty="0" err="1">
                <a:latin typeface="+mn-lt"/>
              </a:rPr>
              <a:t>belajar</a:t>
            </a:r>
            <a:endParaRPr lang="en-US" dirty="0">
              <a:latin typeface="+mn-lt"/>
            </a:endParaRPr>
          </a:p>
          <a:p>
            <a:pPr marL="285750" indent="-285750">
              <a:lnSpc>
                <a:spcPct val="150000"/>
              </a:lnSpc>
              <a:buFont typeface="Arial" panose="020B0604020202020204" pitchFamily="34" charset="0"/>
              <a:buChar char="•"/>
            </a:pPr>
            <a:r>
              <a:rPr lang="en-US" dirty="0" err="1">
                <a:latin typeface="+mn-lt"/>
              </a:rPr>
              <a:t>Menghargai</a:t>
            </a:r>
            <a:r>
              <a:rPr lang="en-US" dirty="0">
                <a:latin typeface="+mn-lt"/>
              </a:rPr>
              <a:t> </a:t>
            </a:r>
            <a:r>
              <a:rPr lang="en-US" dirty="0" err="1">
                <a:latin typeface="+mn-lt"/>
              </a:rPr>
              <a:t>ilmu</a:t>
            </a:r>
            <a:r>
              <a:rPr lang="en-US" dirty="0">
                <a:latin typeface="+mn-lt"/>
              </a:rPr>
              <a:t> dan para ulama</a:t>
            </a:r>
          </a:p>
          <a:p>
            <a:pPr marL="285750" indent="-285750">
              <a:lnSpc>
                <a:spcPct val="150000"/>
              </a:lnSpc>
              <a:buFont typeface="Arial" panose="020B0604020202020204" pitchFamily="34" charset="0"/>
              <a:buChar char="•"/>
            </a:pPr>
            <a:r>
              <a:rPr lang="en-US" dirty="0" err="1">
                <a:latin typeface="+mn-lt"/>
              </a:rPr>
              <a:t>Senantiasa</a:t>
            </a:r>
            <a:r>
              <a:rPr lang="en-US" dirty="0">
                <a:latin typeface="+mn-lt"/>
              </a:rPr>
              <a:t> </a:t>
            </a:r>
            <a:r>
              <a:rPr lang="en-US" dirty="0" err="1">
                <a:latin typeface="+mn-lt"/>
              </a:rPr>
              <a:t>bertindak</a:t>
            </a:r>
            <a:r>
              <a:rPr lang="en-US" dirty="0">
                <a:latin typeface="+mn-lt"/>
              </a:rPr>
              <a:t> dan </a:t>
            </a:r>
            <a:r>
              <a:rPr lang="en-US" dirty="0" err="1">
                <a:latin typeface="+mn-lt"/>
              </a:rPr>
              <a:t>mengambil</a:t>
            </a:r>
            <a:r>
              <a:rPr lang="en-US" dirty="0">
                <a:latin typeface="+mn-lt"/>
              </a:rPr>
              <a:t> </a:t>
            </a:r>
            <a:r>
              <a:rPr lang="en-US" dirty="0" err="1">
                <a:latin typeface="+mn-lt"/>
              </a:rPr>
              <a:t>keputusan</a:t>
            </a:r>
            <a:r>
              <a:rPr lang="en-US" dirty="0">
                <a:latin typeface="+mn-lt"/>
              </a:rPr>
              <a:t> </a:t>
            </a:r>
            <a:r>
              <a:rPr lang="en-US" dirty="0" err="1">
                <a:latin typeface="+mn-lt"/>
              </a:rPr>
              <a:t>atas</a:t>
            </a:r>
            <a:r>
              <a:rPr lang="en-US" dirty="0">
                <a:latin typeface="+mn-lt"/>
              </a:rPr>
              <a:t> </a:t>
            </a:r>
            <a:r>
              <a:rPr lang="en-US" dirty="0" err="1">
                <a:latin typeface="+mn-lt"/>
              </a:rPr>
              <a:t>dasar</a:t>
            </a:r>
            <a:r>
              <a:rPr lang="en-US" dirty="0">
                <a:latin typeface="+mn-lt"/>
              </a:rPr>
              <a:t> </a:t>
            </a:r>
            <a:r>
              <a:rPr lang="en-US" dirty="0" err="1">
                <a:latin typeface="+mn-lt"/>
              </a:rPr>
              <a:t>ilmu</a:t>
            </a:r>
            <a:r>
              <a:rPr lang="en-US" dirty="0">
                <a:latin typeface="+mn-lt"/>
              </a:rPr>
              <a:t> yang </a:t>
            </a:r>
            <a:r>
              <a:rPr lang="en-US" dirty="0" err="1">
                <a:latin typeface="+mn-lt"/>
              </a:rPr>
              <a:t>dimiliki</a:t>
            </a:r>
            <a:r>
              <a:rPr lang="en-US" dirty="0">
                <a:latin typeface="+mn-lt"/>
              </a:rPr>
              <a:t>.</a:t>
            </a:r>
          </a:p>
          <a:p>
            <a:pPr marL="285750" indent="-285750">
              <a:lnSpc>
                <a:spcPct val="150000"/>
              </a:lnSpc>
              <a:buFont typeface="Arial" panose="020B0604020202020204" pitchFamily="34" charset="0"/>
              <a:buChar char="•"/>
            </a:pPr>
            <a:r>
              <a:rPr lang="en-US" dirty="0" err="1">
                <a:latin typeface="+mn-lt"/>
              </a:rPr>
              <a:t>Selalu</a:t>
            </a:r>
            <a:r>
              <a:rPr lang="en-US" dirty="0">
                <a:latin typeface="+mn-lt"/>
              </a:rPr>
              <a:t> </a:t>
            </a:r>
            <a:r>
              <a:rPr lang="en-US" dirty="0" err="1">
                <a:latin typeface="+mn-lt"/>
              </a:rPr>
              <a:t>berusaha</a:t>
            </a:r>
            <a:r>
              <a:rPr lang="en-US" dirty="0">
                <a:latin typeface="+mn-lt"/>
              </a:rPr>
              <a:t> </a:t>
            </a:r>
            <a:r>
              <a:rPr lang="en-US" dirty="0" err="1">
                <a:latin typeface="+mn-lt"/>
              </a:rPr>
              <a:t>meneguhkan</a:t>
            </a:r>
            <a:r>
              <a:rPr lang="en-US" dirty="0">
                <a:latin typeface="+mn-lt"/>
              </a:rPr>
              <a:t> </a:t>
            </a:r>
            <a:r>
              <a:rPr lang="en-US" dirty="0" err="1">
                <a:latin typeface="+mn-lt"/>
              </a:rPr>
              <a:t>hati</a:t>
            </a:r>
            <a:r>
              <a:rPr lang="en-US" dirty="0">
                <a:latin typeface="+mn-lt"/>
              </a:rPr>
              <a:t> </a:t>
            </a:r>
            <a:r>
              <a:rPr lang="en-US" dirty="0" err="1">
                <a:latin typeface="+mn-lt"/>
              </a:rPr>
              <a:t>dalam</a:t>
            </a:r>
            <a:r>
              <a:rPr lang="en-US" dirty="0">
                <a:latin typeface="+mn-lt"/>
              </a:rPr>
              <a:t> </a:t>
            </a:r>
            <a:r>
              <a:rPr lang="en-US" dirty="0" err="1">
                <a:latin typeface="+mn-lt"/>
              </a:rPr>
              <a:t>beriman</a:t>
            </a:r>
            <a:r>
              <a:rPr lang="en-US" dirty="0">
                <a:latin typeface="+mn-lt"/>
              </a:rPr>
              <a:t> </a:t>
            </a:r>
            <a:r>
              <a:rPr lang="en-US" dirty="0" err="1">
                <a:latin typeface="+mn-lt"/>
              </a:rPr>
              <a:t>kepada</a:t>
            </a:r>
            <a:r>
              <a:rPr lang="en-US" dirty="0">
                <a:latin typeface="+mn-lt"/>
              </a:rPr>
              <a:t> Allah </a:t>
            </a:r>
            <a:r>
              <a:rPr lang="en-US" dirty="0" err="1">
                <a:latin typeface="+mn-lt"/>
              </a:rPr>
              <a:t>Swt</a:t>
            </a:r>
            <a:r>
              <a:rPr lang="en-US" dirty="0">
                <a:latin typeface="+mn-lt"/>
              </a:rPr>
              <a:t>. </a:t>
            </a:r>
          </a:p>
          <a:p>
            <a:pPr marL="285750" indent="-285750">
              <a:lnSpc>
                <a:spcPct val="150000"/>
              </a:lnSpc>
              <a:buFont typeface="Arial" panose="020B0604020202020204" pitchFamily="34" charset="0"/>
              <a:buChar char="•"/>
            </a:pPr>
            <a:r>
              <a:rPr lang="en-US" dirty="0" err="1">
                <a:latin typeface="+mn-lt"/>
              </a:rPr>
              <a:t>Giat</a:t>
            </a:r>
            <a:r>
              <a:rPr lang="en-US" dirty="0">
                <a:latin typeface="+mn-lt"/>
              </a:rPr>
              <a:t> </a:t>
            </a:r>
            <a:r>
              <a:rPr lang="en-US" dirty="0" err="1">
                <a:latin typeface="+mn-lt"/>
              </a:rPr>
              <a:t>belajar</a:t>
            </a:r>
            <a:r>
              <a:rPr lang="en-US" dirty="0">
                <a:latin typeface="+mn-lt"/>
              </a:rPr>
              <a:t> </a:t>
            </a:r>
            <a:r>
              <a:rPr lang="en-US" dirty="0" err="1">
                <a:latin typeface="+mn-lt"/>
              </a:rPr>
              <a:t>untuk</a:t>
            </a:r>
            <a:r>
              <a:rPr lang="en-US" dirty="0">
                <a:latin typeface="+mn-lt"/>
              </a:rPr>
              <a:t> </a:t>
            </a:r>
            <a:r>
              <a:rPr lang="en-US" dirty="0" err="1">
                <a:latin typeface="+mn-lt"/>
              </a:rPr>
              <a:t>lebih</a:t>
            </a:r>
            <a:r>
              <a:rPr lang="en-US" dirty="0">
                <a:latin typeface="+mn-lt"/>
              </a:rPr>
              <a:t> </a:t>
            </a:r>
            <a:r>
              <a:rPr lang="en-US" dirty="0" err="1">
                <a:latin typeface="+mn-lt"/>
              </a:rPr>
              <a:t>menguasai</a:t>
            </a:r>
            <a:r>
              <a:rPr lang="en-US" dirty="0">
                <a:latin typeface="+mn-lt"/>
              </a:rPr>
              <a:t> </a:t>
            </a:r>
            <a:r>
              <a:rPr lang="en-US" dirty="0" err="1">
                <a:latin typeface="+mn-lt"/>
              </a:rPr>
              <a:t>ilmu</a:t>
            </a:r>
            <a:r>
              <a:rPr lang="en-US" dirty="0">
                <a:latin typeface="+mn-lt"/>
              </a:rPr>
              <a:t> </a:t>
            </a:r>
            <a:r>
              <a:rPr lang="en-US" dirty="0" err="1">
                <a:latin typeface="+mn-lt"/>
              </a:rPr>
              <a:t>pengetahuan</a:t>
            </a:r>
            <a:r>
              <a:rPr lang="en-US" dirty="0">
                <a:latin typeface="+mn-lt"/>
              </a:rPr>
              <a:t> </a:t>
            </a:r>
            <a:endParaRPr lang="en-ID" dirty="0">
              <a:latin typeface="+mn-lt"/>
            </a:endParaRPr>
          </a:p>
          <a:p>
            <a:pPr marL="285750" indent="-285750">
              <a:lnSpc>
                <a:spcPct val="150000"/>
              </a:lnSpc>
              <a:buFont typeface="Arial" panose="020B0604020202020204" pitchFamily="34" charset="0"/>
              <a:buChar char="•"/>
            </a:pPr>
            <a:endParaRPr lang="en-ID" dirty="0">
              <a:latin typeface="+mn-lt"/>
            </a:endParaRPr>
          </a:p>
        </p:txBody>
      </p:sp>
      <p:pic>
        <p:nvPicPr>
          <p:cNvPr id="17" name="Picture 16">
            <a:extLst>
              <a:ext uri="{FF2B5EF4-FFF2-40B4-BE49-F238E27FC236}">
                <a16:creationId xmlns:a16="http://schemas.microsoft.com/office/drawing/2014/main" id="{57A05097-3038-658F-C50E-D5CB55390E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9" name="Google Shape;159;p19"/>
          <p:cNvSpPr txBox="1">
            <a:spLocks noGrp="1"/>
          </p:cNvSpPr>
          <p:nvPr>
            <p:ph type="title"/>
          </p:nvPr>
        </p:nvSpPr>
        <p:spPr>
          <a:xfrm>
            <a:off x="1044475" y="685953"/>
            <a:ext cx="7207500" cy="633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2000" dirty="0">
                <a:latin typeface="+mn-lt"/>
              </a:rPr>
              <a:t>Dalil Tentang Asmaulhusna Al-’Alim</a:t>
            </a:r>
            <a:endParaRPr sz="2000" dirty="0">
              <a:latin typeface="+mn-lt"/>
            </a:endParaRPr>
          </a:p>
        </p:txBody>
      </p:sp>
      <p:sp>
        <p:nvSpPr>
          <p:cNvPr id="161" name="Google Shape;161;p19"/>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grpSp>
        <p:nvGrpSpPr>
          <p:cNvPr id="162" name="Google Shape;162;p19"/>
          <p:cNvGrpSpPr/>
          <p:nvPr/>
        </p:nvGrpSpPr>
        <p:grpSpPr>
          <a:xfrm>
            <a:off x="608924" y="892350"/>
            <a:ext cx="210524" cy="333750"/>
            <a:chOff x="899801" y="909674"/>
            <a:chExt cx="250475" cy="397085"/>
          </a:xfrm>
        </p:grpSpPr>
        <p:sp>
          <p:nvSpPr>
            <p:cNvPr id="163" name="Google Shape;163;p19"/>
            <p:cNvSpPr/>
            <p:nvPr/>
          </p:nvSpPr>
          <p:spPr>
            <a:xfrm>
              <a:off x="975178" y="1255681"/>
              <a:ext cx="99722" cy="21982"/>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9"/>
            <p:cNvSpPr/>
            <p:nvPr/>
          </p:nvSpPr>
          <p:spPr>
            <a:xfrm>
              <a:off x="975178" y="1233140"/>
              <a:ext cx="99722" cy="21982"/>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9"/>
            <p:cNvSpPr/>
            <p:nvPr/>
          </p:nvSpPr>
          <p:spPr>
            <a:xfrm>
              <a:off x="975178" y="1277637"/>
              <a:ext cx="99722" cy="29122"/>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9"/>
            <p:cNvSpPr/>
            <p:nvPr/>
          </p:nvSpPr>
          <p:spPr>
            <a:xfrm>
              <a:off x="964479" y="1046771"/>
              <a:ext cx="34459" cy="162670"/>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9"/>
            <p:cNvSpPr/>
            <p:nvPr/>
          </p:nvSpPr>
          <p:spPr>
            <a:xfrm>
              <a:off x="899801" y="909674"/>
              <a:ext cx="250475" cy="29977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9"/>
            <p:cNvSpPr/>
            <p:nvPr/>
          </p:nvSpPr>
          <p:spPr>
            <a:xfrm>
              <a:off x="1051139" y="1046771"/>
              <a:ext cx="34459" cy="162670"/>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9"/>
            <p:cNvSpPr/>
            <p:nvPr/>
          </p:nvSpPr>
          <p:spPr>
            <a:xfrm>
              <a:off x="981100" y="1040849"/>
              <a:ext cx="87878" cy="19009"/>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9"/>
            <p:cNvSpPr/>
            <p:nvPr/>
          </p:nvSpPr>
          <p:spPr>
            <a:xfrm>
              <a:off x="975178" y="1211769"/>
              <a:ext cx="99722" cy="24"/>
            </a:xfrm>
            <a:custGeom>
              <a:avLst/>
              <a:gdLst/>
              <a:ahLst/>
              <a:cxnLst/>
              <a:rect l="l" t="t" r="r" b="b"/>
              <a:pathLst>
                <a:path w="4092" h="1" fill="none" extrusionOk="0">
                  <a:moveTo>
                    <a:pt x="0" y="1"/>
                  </a:moveTo>
                  <a:lnTo>
                    <a:pt x="4092"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TextBox 19">
            <a:extLst>
              <a:ext uri="{FF2B5EF4-FFF2-40B4-BE49-F238E27FC236}">
                <a16:creationId xmlns:a16="http://schemas.microsoft.com/office/drawing/2014/main" id="{8A07FCBA-3A50-1F38-98FE-1EF66026CF85}"/>
              </a:ext>
            </a:extLst>
          </p:cNvPr>
          <p:cNvSpPr txBox="1"/>
          <p:nvPr/>
        </p:nvSpPr>
        <p:spPr>
          <a:xfrm>
            <a:off x="484254" y="1125093"/>
            <a:ext cx="8064700" cy="2179443"/>
          </a:xfrm>
          <a:prstGeom prst="rect">
            <a:avLst/>
          </a:prstGeom>
          <a:noFill/>
        </p:spPr>
        <p:txBody>
          <a:bodyPr wrap="square">
            <a:spAutoFit/>
          </a:bodyPr>
          <a:lstStyle/>
          <a:p>
            <a:pPr algn="r" rtl="1">
              <a:lnSpc>
                <a:spcPct val="150000"/>
              </a:lnSpc>
            </a:pPr>
            <a:r>
              <a:rPr lang="ar-SA" sz="3100" b="0" i="0" dirty="0">
                <a:solidFill>
                  <a:srgbClr val="000000"/>
                </a:solidFill>
                <a:effectLst/>
                <a:latin typeface="Adobe Naskh Medium" panose="01010101010101010101" pitchFamily="50" charset="-78"/>
                <a:cs typeface="Adobe Naskh Medium" panose="01010101010101010101" pitchFamily="50" charset="-78"/>
              </a:rPr>
              <a:t>وَعِنْدَهٗ مَفَاتِحُ الْغَيْبِ لَا يَعْلَمُهَآ اِلَّا هُوَۗ وَيَعْلَمُ مَا فِى الْبَرِّ وَالْبَحْرِۗ وَمَا تَسْقُطُ مِنْ وَّرَقَةٍ اِلَّا يَعْلَمُهَا وَلَا حَبَّةٍ فِيْ ظُلُمٰتِ الْاَرْضِ وَلَا رَطْبٍ وَّلَا يَابِسٍ اِلَّا فِيْ كِتٰبٍ مُّبِيْنٍ</a:t>
            </a:r>
            <a:endParaRPr lang="en-ID" sz="3100" dirty="0">
              <a:latin typeface="Adobe Naskh Medium" panose="01010101010101010101" pitchFamily="50" charset="-78"/>
              <a:cs typeface="Adobe Naskh Medium" panose="01010101010101010101" pitchFamily="50" charset="-78"/>
            </a:endParaRPr>
          </a:p>
        </p:txBody>
      </p:sp>
      <p:sp>
        <p:nvSpPr>
          <p:cNvPr id="22" name="TextBox 21">
            <a:extLst>
              <a:ext uri="{FF2B5EF4-FFF2-40B4-BE49-F238E27FC236}">
                <a16:creationId xmlns:a16="http://schemas.microsoft.com/office/drawing/2014/main" id="{23F59217-08DD-FCA0-9EA2-6C3E86FD0608}"/>
              </a:ext>
            </a:extLst>
          </p:cNvPr>
          <p:cNvSpPr txBox="1"/>
          <p:nvPr/>
        </p:nvSpPr>
        <p:spPr>
          <a:xfrm>
            <a:off x="663286" y="3285674"/>
            <a:ext cx="7706636" cy="1477328"/>
          </a:xfrm>
          <a:prstGeom prst="rect">
            <a:avLst/>
          </a:prstGeom>
          <a:noFill/>
        </p:spPr>
        <p:txBody>
          <a:bodyPr wrap="square">
            <a:spAutoFit/>
          </a:bodyPr>
          <a:lstStyle/>
          <a:p>
            <a:pPr algn="just"/>
            <a:r>
              <a:rPr lang="en-US" sz="1500" b="1" dirty="0" err="1">
                <a:solidFill>
                  <a:schemeClr val="tx1"/>
                </a:solidFill>
                <a:latin typeface="+mn-lt"/>
              </a:rPr>
              <a:t>Artinya</a:t>
            </a:r>
            <a:r>
              <a:rPr lang="en-US" sz="1500" dirty="0">
                <a:solidFill>
                  <a:schemeClr val="tx1"/>
                </a:solidFill>
                <a:latin typeface="+mn-lt"/>
              </a:rPr>
              <a:t>: </a:t>
            </a:r>
            <a:r>
              <a:rPr lang="en-US" sz="1500" i="1" dirty="0">
                <a:solidFill>
                  <a:schemeClr val="tx1"/>
                </a:solidFill>
                <a:latin typeface="+mn-lt"/>
              </a:rPr>
              <a:t>“</a:t>
            </a:r>
            <a:r>
              <a:rPr lang="en-ID" sz="1500" i="1" dirty="0">
                <a:solidFill>
                  <a:schemeClr val="tx1"/>
                </a:solidFill>
                <a:effectLst/>
                <a:latin typeface="+mn-lt"/>
              </a:rPr>
              <a:t>Dan </a:t>
            </a:r>
            <a:r>
              <a:rPr lang="en-ID" sz="1500" i="1" dirty="0" err="1">
                <a:solidFill>
                  <a:schemeClr val="tx1"/>
                </a:solidFill>
                <a:effectLst/>
                <a:latin typeface="+mn-lt"/>
              </a:rPr>
              <a:t>kunci-kunci</a:t>
            </a:r>
            <a:r>
              <a:rPr lang="en-ID" sz="1500" i="1" dirty="0">
                <a:solidFill>
                  <a:schemeClr val="tx1"/>
                </a:solidFill>
                <a:effectLst/>
                <a:latin typeface="+mn-lt"/>
              </a:rPr>
              <a:t> </a:t>
            </a:r>
            <a:r>
              <a:rPr lang="en-ID" sz="1500" i="1" dirty="0" err="1">
                <a:solidFill>
                  <a:schemeClr val="tx1"/>
                </a:solidFill>
                <a:effectLst/>
                <a:latin typeface="+mn-lt"/>
              </a:rPr>
              <a:t>semua</a:t>
            </a:r>
            <a:r>
              <a:rPr lang="en-ID" sz="1500" i="1" dirty="0">
                <a:solidFill>
                  <a:schemeClr val="tx1"/>
                </a:solidFill>
                <a:effectLst/>
                <a:latin typeface="+mn-lt"/>
              </a:rPr>
              <a:t> yang </a:t>
            </a:r>
            <a:r>
              <a:rPr lang="en-ID" sz="1500" i="1" dirty="0" err="1">
                <a:solidFill>
                  <a:schemeClr val="tx1"/>
                </a:solidFill>
                <a:effectLst/>
                <a:latin typeface="+mn-lt"/>
              </a:rPr>
              <a:t>gaib</a:t>
            </a:r>
            <a:r>
              <a:rPr lang="en-ID" sz="1500" i="1" dirty="0">
                <a:solidFill>
                  <a:schemeClr val="tx1"/>
                </a:solidFill>
                <a:effectLst/>
                <a:latin typeface="+mn-lt"/>
              </a:rPr>
              <a:t> </a:t>
            </a:r>
            <a:r>
              <a:rPr lang="en-ID" sz="1500" i="1" dirty="0" err="1">
                <a:solidFill>
                  <a:schemeClr val="tx1"/>
                </a:solidFill>
                <a:effectLst/>
                <a:latin typeface="+mn-lt"/>
              </a:rPr>
              <a:t>ada</a:t>
            </a:r>
            <a:r>
              <a:rPr lang="en-ID" sz="1500" i="1" dirty="0">
                <a:solidFill>
                  <a:schemeClr val="tx1"/>
                </a:solidFill>
                <a:effectLst/>
                <a:latin typeface="+mn-lt"/>
              </a:rPr>
              <a:t> pada-Nya; </a:t>
            </a:r>
            <a:r>
              <a:rPr lang="en-ID" sz="1500" i="1" dirty="0" err="1">
                <a:solidFill>
                  <a:schemeClr val="tx1"/>
                </a:solidFill>
                <a:effectLst/>
                <a:latin typeface="+mn-lt"/>
              </a:rPr>
              <a:t>tidak</a:t>
            </a:r>
            <a:r>
              <a:rPr lang="en-ID" sz="1500" i="1" dirty="0">
                <a:solidFill>
                  <a:schemeClr val="tx1"/>
                </a:solidFill>
                <a:effectLst/>
                <a:latin typeface="+mn-lt"/>
              </a:rPr>
              <a:t> </a:t>
            </a:r>
            <a:r>
              <a:rPr lang="en-ID" sz="1500" i="1" dirty="0" err="1">
                <a:solidFill>
                  <a:schemeClr val="tx1"/>
                </a:solidFill>
                <a:effectLst/>
                <a:latin typeface="+mn-lt"/>
              </a:rPr>
              <a:t>ada</a:t>
            </a:r>
            <a:r>
              <a:rPr lang="en-ID" sz="1500" i="1" dirty="0">
                <a:solidFill>
                  <a:schemeClr val="tx1"/>
                </a:solidFill>
                <a:effectLst/>
                <a:latin typeface="+mn-lt"/>
              </a:rPr>
              <a:t> yang </a:t>
            </a:r>
            <a:r>
              <a:rPr lang="en-ID" sz="1500" i="1" dirty="0" err="1">
                <a:solidFill>
                  <a:schemeClr val="tx1"/>
                </a:solidFill>
                <a:effectLst/>
                <a:latin typeface="+mn-lt"/>
              </a:rPr>
              <a:t>mengetahui</a:t>
            </a:r>
            <a:r>
              <a:rPr lang="en-ID" sz="1500" i="1" dirty="0">
                <a:solidFill>
                  <a:schemeClr val="tx1"/>
                </a:solidFill>
                <a:effectLst/>
                <a:latin typeface="+mn-lt"/>
              </a:rPr>
              <a:t> </a:t>
            </a:r>
            <a:r>
              <a:rPr lang="en-ID" sz="1500" i="1" dirty="0" err="1">
                <a:solidFill>
                  <a:schemeClr val="tx1"/>
                </a:solidFill>
                <a:effectLst/>
                <a:latin typeface="+mn-lt"/>
              </a:rPr>
              <a:t>selain</a:t>
            </a:r>
            <a:r>
              <a:rPr lang="en-ID" sz="1500" i="1" dirty="0">
                <a:solidFill>
                  <a:schemeClr val="tx1"/>
                </a:solidFill>
                <a:effectLst/>
                <a:latin typeface="+mn-lt"/>
              </a:rPr>
              <a:t> Dia. </a:t>
            </a:r>
            <a:r>
              <a:rPr lang="en-ID" sz="1500" i="1" dirty="0" err="1">
                <a:solidFill>
                  <a:schemeClr val="tx1"/>
                </a:solidFill>
                <a:effectLst/>
                <a:latin typeface="+mn-lt"/>
              </a:rPr>
              <a:t>Dia</a:t>
            </a:r>
            <a:r>
              <a:rPr lang="en-ID" sz="1500" i="1" dirty="0">
                <a:solidFill>
                  <a:schemeClr val="tx1"/>
                </a:solidFill>
                <a:effectLst/>
                <a:latin typeface="+mn-lt"/>
              </a:rPr>
              <a:t> </a:t>
            </a:r>
            <a:r>
              <a:rPr lang="en-ID" sz="1500" i="1" dirty="0" err="1">
                <a:solidFill>
                  <a:schemeClr val="tx1"/>
                </a:solidFill>
                <a:effectLst/>
                <a:latin typeface="+mn-lt"/>
              </a:rPr>
              <a:t>mengetahui</a:t>
            </a:r>
            <a:r>
              <a:rPr lang="en-ID" sz="1500" i="1" dirty="0">
                <a:solidFill>
                  <a:schemeClr val="tx1"/>
                </a:solidFill>
                <a:effectLst/>
                <a:latin typeface="+mn-lt"/>
              </a:rPr>
              <a:t> </a:t>
            </a:r>
            <a:r>
              <a:rPr lang="en-ID" sz="1500" i="1" dirty="0" err="1">
                <a:solidFill>
                  <a:schemeClr val="tx1"/>
                </a:solidFill>
                <a:effectLst/>
                <a:latin typeface="+mn-lt"/>
              </a:rPr>
              <a:t>apa</a:t>
            </a:r>
            <a:r>
              <a:rPr lang="en-ID" sz="1500" i="1" dirty="0">
                <a:solidFill>
                  <a:schemeClr val="tx1"/>
                </a:solidFill>
                <a:effectLst/>
                <a:latin typeface="+mn-lt"/>
              </a:rPr>
              <a:t> yang </a:t>
            </a:r>
            <a:r>
              <a:rPr lang="en-ID" sz="1500" i="1" dirty="0" err="1">
                <a:solidFill>
                  <a:schemeClr val="tx1"/>
                </a:solidFill>
                <a:effectLst/>
                <a:latin typeface="+mn-lt"/>
              </a:rPr>
              <a:t>ada</a:t>
            </a:r>
            <a:r>
              <a:rPr lang="en-ID" sz="1500" i="1" dirty="0">
                <a:solidFill>
                  <a:schemeClr val="tx1"/>
                </a:solidFill>
                <a:effectLst/>
                <a:latin typeface="+mn-lt"/>
              </a:rPr>
              <a:t> di </a:t>
            </a:r>
            <a:r>
              <a:rPr lang="en-ID" sz="1500" i="1" dirty="0" err="1">
                <a:solidFill>
                  <a:schemeClr val="tx1"/>
                </a:solidFill>
                <a:effectLst/>
                <a:latin typeface="+mn-lt"/>
              </a:rPr>
              <a:t>darat</a:t>
            </a:r>
            <a:r>
              <a:rPr lang="en-ID" sz="1500" i="1" dirty="0">
                <a:solidFill>
                  <a:schemeClr val="tx1"/>
                </a:solidFill>
                <a:effectLst/>
                <a:latin typeface="+mn-lt"/>
              </a:rPr>
              <a:t> dan di </a:t>
            </a:r>
            <a:r>
              <a:rPr lang="en-ID" sz="1500" i="1" dirty="0" err="1">
                <a:solidFill>
                  <a:schemeClr val="tx1"/>
                </a:solidFill>
                <a:effectLst/>
                <a:latin typeface="+mn-lt"/>
              </a:rPr>
              <a:t>laut</a:t>
            </a:r>
            <a:r>
              <a:rPr lang="en-ID" sz="1500" i="1" dirty="0">
                <a:solidFill>
                  <a:schemeClr val="tx1"/>
                </a:solidFill>
                <a:effectLst/>
                <a:latin typeface="+mn-lt"/>
              </a:rPr>
              <a:t>. </a:t>
            </a:r>
            <a:r>
              <a:rPr lang="en-ID" sz="1500" i="1" dirty="0" err="1">
                <a:solidFill>
                  <a:schemeClr val="tx1"/>
                </a:solidFill>
                <a:effectLst/>
                <a:latin typeface="+mn-lt"/>
              </a:rPr>
              <a:t>Tidak</a:t>
            </a:r>
            <a:r>
              <a:rPr lang="en-ID" sz="1500" i="1" dirty="0">
                <a:solidFill>
                  <a:schemeClr val="tx1"/>
                </a:solidFill>
                <a:effectLst/>
                <a:latin typeface="+mn-lt"/>
              </a:rPr>
              <a:t> </a:t>
            </a:r>
            <a:r>
              <a:rPr lang="en-ID" sz="1500" i="1" dirty="0" err="1">
                <a:solidFill>
                  <a:schemeClr val="tx1"/>
                </a:solidFill>
                <a:effectLst/>
                <a:latin typeface="+mn-lt"/>
              </a:rPr>
              <a:t>ada</a:t>
            </a:r>
            <a:r>
              <a:rPr lang="en-ID" sz="1500" i="1" dirty="0">
                <a:solidFill>
                  <a:schemeClr val="tx1"/>
                </a:solidFill>
                <a:effectLst/>
                <a:latin typeface="+mn-lt"/>
              </a:rPr>
              <a:t> </a:t>
            </a:r>
            <a:r>
              <a:rPr lang="en-ID" sz="1500" i="1" dirty="0" err="1">
                <a:solidFill>
                  <a:schemeClr val="tx1"/>
                </a:solidFill>
                <a:effectLst/>
                <a:latin typeface="+mn-lt"/>
              </a:rPr>
              <a:t>sehelai</a:t>
            </a:r>
            <a:r>
              <a:rPr lang="en-ID" sz="1500" i="1" dirty="0">
                <a:solidFill>
                  <a:schemeClr val="tx1"/>
                </a:solidFill>
                <a:effectLst/>
                <a:latin typeface="+mn-lt"/>
              </a:rPr>
              <a:t> </a:t>
            </a:r>
            <a:r>
              <a:rPr lang="en-ID" sz="1500" i="1" dirty="0" err="1">
                <a:solidFill>
                  <a:schemeClr val="tx1"/>
                </a:solidFill>
                <a:effectLst/>
                <a:latin typeface="+mn-lt"/>
              </a:rPr>
              <a:t>daun</a:t>
            </a:r>
            <a:r>
              <a:rPr lang="en-ID" sz="1500" i="1" dirty="0">
                <a:solidFill>
                  <a:schemeClr val="tx1"/>
                </a:solidFill>
                <a:effectLst/>
                <a:latin typeface="+mn-lt"/>
              </a:rPr>
              <a:t> pun yang </a:t>
            </a:r>
            <a:r>
              <a:rPr lang="en-ID" sz="1500" i="1" dirty="0" err="1">
                <a:solidFill>
                  <a:schemeClr val="tx1"/>
                </a:solidFill>
                <a:effectLst/>
                <a:latin typeface="+mn-lt"/>
              </a:rPr>
              <a:t>gugur</a:t>
            </a:r>
            <a:r>
              <a:rPr lang="en-ID" sz="1500" i="1" dirty="0">
                <a:solidFill>
                  <a:schemeClr val="tx1"/>
                </a:solidFill>
                <a:effectLst/>
                <a:latin typeface="+mn-lt"/>
              </a:rPr>
              <a:t> yang </a:t>
            </a:r>
            <a:r>
              <a:rPr lang="en-ID" sz="1500" i="1" dirty="0" err="1">
                <a:solidFill>
                  <a:schemeClr val="tx1"/>
                </a:solidFill>
                <a:effectLst/>
                <a:latin typeface="+mn-lt"/>
              </a:rPr>
              <a:t>tidak</a:t>
            </a:r>
            <a:r>
              <a:rPr lang="en-ID" sz="1500" i="1" dirty="0">
                <a:solidFill>
                  <a:schemeClr val="tx1"/>
                </a:solidFill>
                <a:effectLst/>
                <a:latin typeface="+mn-lt"/>
              </a:rPr>
              <a:t> </a:t>
            </a:r>
            <a:r>
              <a:rPr lang="en-ID" sz="1500" i="1" dirty="0" err="1">
                <a:solidFill>
                  <a:schemeClr val="tx1"/>
                </a:solidFill>
                <a:effectLst/>
                <a:latin typeface="+mn-lt"/>
              </a:rPr>
              <a:t>diketahui</a:t>
            </a:r>
            <a:r>
              <a:rPr lang="en-ID" sz="1500" i="1" dirty="0">
                <a:solidFill>
                  <a:schemeClr val="tx1"/>
                </a:solidFill>
                <a:effectLst/>
                <a:latin typeface="+mn-lt"/>
              </a:rPr>
              <a:t>-Nya. </a:t>
            </a:r>
            <a:r>
              <a:rPr lang="en-ID" sz="1500" i="1" dirty="0" err="1">
                <a:solidFill>
                  <a:schemeClr val="tx1"/>
                </a:solidFill>
                <a:effectLst/>
                <a:latin typeface="+mn-lt"/>
              </a:rPr>
              <a:t>Tidak</a:t>
            </a:r>
            <a:r>
              <a:rPr lang="en-ID" sz="1500" i="1" dirty="0">
                <a:solidFill>
                  <a:schemeClr val="tx1"/>
                </a:solidFill>
                <a:effectLst/>
                <a:latin typeface="+mn-lt"/>
              </a:rPr>
              <a:t> </a:t>
            </a:r>
            <a:r>
              <a:rPr lang="en-ID" sz="1500" i="1" dirty="0" err="1">
                <a:solidFill>
                  <a:schemeClr val="tx1"/>
                </a:solidFill>
                <a:effectLst/>
                <a:latin typeface="+mn-lt"/>
              </a:rPr>
              <a:t>ada</a:t>
            </a:r>
            <a:r>
              <a:rPr lang="en-ID" sz="1500" i="1" dirty="0">
                <a:solidFill>
                  <a:schemeClr val="tx1"/>
                </a:solidFill>
                <a:effectLst/>
                <a:latin typeface="+mn-lt"/>
              </a:rPr>
              <a:t> </a:t>
            </a:r>
            <a:r>
              <a:rPr lang="en-ID" sz="1500" i="1" dirty="0" err="1">
                <a:solidFill>
                  <a:schemeClr val="tx1"/>
                </a:solidFill>
                <a:effectLst/>
                <a:latin typeface="+mn-lt"/>
              </a:rPr>
              <a:t>sebutir</a:t>
            </a:r>
            <a:r>
              <a:rPr lang="en-ID" sz="1500" i="1" dirty="0">
                <a:solidFill>
                  <a:schemeClr val="tx1"/>
                </a:solidFill>
                <a:effectLst/>
                <a:latin typeface="+mn-lt"/>
              </a:rPr>
              <a:t> </a:t>
            </a:r>
            <a:r>
              <a:rPr lang="en-ID" sz="1500" i="1" dirty="0" err="1">
                <a:solidFill>
                  <a:schemeClr val="tx1"/>
                </a:solidFill>
                <a:effectLst/>
                <a:latin typeface="+mn-lt"/>
              </a:rPr>
              <a:t>biji</a:t>
            </a:r>
            <a:r>
              <a:rPr lang="en-ID" sz="1500" i="1" dirty="0">
                <a:solidFill>
                  <a:schemeClr val="tx1"/>
                </a:solidFill>
                <a:effectLst/>
                <a:latin typeface="+mn-lt"/>
              </a:rPr>
              <a:t> pun </a:t>
            </a:r>
            <a:r>
              <a:rPr lang="en-ID" sz="1500" i="1" dirty="0" err="1">
                <a:solidFill>
                  <a:schemeClr val="tx1"/>
                </a:solidFill>
                <a:effectLst/>
                <a:latin typeface="+mn-lt"/>
              </a:rPr>
              <a:t>dalam</a:t>
            </a:r>
            <a:r>
              <a:rPr lang="en-ID" sz="1500" i="1" dirty="0">
                <a:solidFill>
                  <a:schemeClr val="tx1"/>
                </a:solidFill>
                <a:effectLst/>
                <a:latin typeface="+mn-lt"/>
              </a:rPr>
              <a:t> </a:t>
            </a:r>
            <a:r>
              <a:rPr lang="en-ID" sz="1500" i="1" dirty="0" err="1">
                <a:solidFill>
                  <a:schemeClr val="tx1"/>
                </a:solidFill>
                <a:effectLst/>
                <a:latin typeface="+mn-lt"/>
              </a:rPr>
              <a:t>kegelapan</a:t>
            </a:r>
            <a:r>
              <a:rPr lang="en-ID" sz="1500" i="1" dirty="0">
                <a:solidFill>
                  <a:schemeClr val="tx1"/>
                </a:solidFill>
                <a:effectLst/>
                <a:latin typeface="+mn-lt"/>
              </a:rPr>
              <a:t> </a:t>
            </a:r>
            <a:r>
              <a:rPr lang="en-ID" sz="1500" i="1" dirty="0" err="1">
                <a:solidFill>
                  <a:schemeClr val="tx1"/>
                </a:solidFill>
                <a:effectLst/>
                <a:latin typeface="+mn-lt"/>
              </a:rPr>
              <a:t>bumi</a:t>
            </a:r>
            <a:r>
              <a:rPr lang="en-ID" sz="1500" i="1" dirty="0">
                <a:solidFill>
                  <a:schemeClr val="tx1"/>
                </a:solidFill>
                <a:effectLst/>
                <a:latin typeface="+mn-lt"/>
              </a:rPr>
              <a:t> dan </a:t>
            </a:r>
            <a:r>
              <a:rPr lang="en-ID" sz="1500" i="1" dirty="0" err="1">
                <a:solidFill>
                  <a:schemeClr val="tx1"/>
                </a:solidFill>
                <a:effectLst/>
                <a:latin typeface="+mn-lt"/>
              </a:rPr>
              <a:t>tidak</a:t>
            </a:r>
            <a:r>
              <a:rPr lang="en-ID" sz="1500" i="1" dirty="0">
                <a:solidFill>
                  <a:schemeClr val="tx1"/>
                </a:solidFill>
                <a:effectLst/>
                <a:latin typeface="+mn-lt"/>
              </a:rPr>
              <a:t> pula </a:t>
            </a:r>
            <a:r>
              <a:rPr lang="en-ID" sz="1500" i="1" dirty="0" err="1">
                <a:solidFill>
                  <a:schemeClr val="tx1"/>
                </a:solidFill>
                <a:effectLst/>
                <a:latin typeface="+mn-lt"/>
              </a:rPr>
              <a:t>sesuatu</a:t>
            </a:r>
            <a:r>
              <a:rPr lang="en-ID" sz="1500" i="1" dirty="0">
                <a:solidFill>
                  <a:schemeClr val="tx1"/>
                </a:solidFill>
                <a:effectLst/>
                <a:latin typeface="+mn-lt"/>
              </a:rPr>
              <a:t> yang </a:t>
            </a:r>
            <a:r>
              <a:rPr lang="en-ID" sz="1500" i="1" dirty="0" err="1">
                <a:solidFill>
                  <a:schemeClr val="tx1"/>
                </a:solidFill>
                <a:effectLst/>
                <a:latin typeface="+mn-lt"/>
              </a:rPr>
              <a:t>basah</a:t>
            </a:r>
            <a:r>
              <a:rPr lang="en-ID" sz="1500" i="1" dirty="0">
                <a:solidFill>
                  <a:schemeClr val="tx1"/>
                </a:solidFill>
                <a:effectLst/>
                <a:latin typeface="+mn-lt"/>
              </a:rPr>
              <a:t> </a:t>
            </a:r>
            <a:r>
              <a:rPr lang="en-ID" sz="1500" i="1" dirty="0" err="1">
                <a:solidFill>
                  <a:schemeClr val="tx1"/>
                </a:solidFill>
                <a:effectLst/>
                <a:latin typeface="+mn-lt"/>
              </a:rPr>
              <a:t>atau</a:t>
            </a:r>
            <a:r>
              <a:rPr lang="en-ID" sz="1500" i="1" dirty="0">
                <a:solidFill>
                  <a:schemeClr val="tx1"/>
                </a:solidFill>
                <a:effectLst/>
                <a:latin typeface="+mn-lt"/>
              </a:rPr>
              <a:t> yang </a:t>
            </a:r>
            <a:r>
              <a:rPr lang="en-ID" sz="1500" i="1" dirty="0" err="1">
                <a:solidFill>
                  <a:schemeClr val="tx1"/>
                </a:solidFill>
                <a:effectLst/>
                <a:latin typeface="+mn-lt"/>
              </a:rPr>
              <a:t>kering</a:t>
            </a:r>
            <a:r>
              <a:rPr lang="en-ID" sz="1500" i="1" dirty="0">
                <a:solidFill>
                  <a:schemeClr val="tx1"/>
                </a:solidFill>
                <a:effectLst/>
                <a:latin typeface="+mn-lt"/>
              </a:rPr>
              <a:t>, yang </a:t>
            </a:r>
            <a:r>
              <a:rPr lang="en-ID" sz="1500" i="1" dirty="0" err="1">
                <a:solidFill>
                  <a:schemeClr val="tx1"/>
                </a:solidFill>
                <a:effectLst/>
                <a:latin typeface="+mn-lt"/>
              </a:rPr>
              <a:t>tidak</a:t>
            </a:r>
            <a:r>
              <a:rPr lang="en-ID" sz="1500" i="1" dirty="0">
                <a:solidFill>
                  <a:schemeClr val="tx1"/>
                </a:solidFill>
                <a:effectLst/>
                <a:latin typeface="+mn-lt"/>
              </a:rPr>
              <a:t> </a:t>
            </a:r>
            <a:r>
              <a:rPr lang="en-ID" sz="1500" i="1" dirty="0" err="1">
                <a:solidFill>
                  <a:schemeClr val="tx1"/>
                </a:solidFill>
                <a:effectLst/>
                <a:latin typeface="+mn-lt"/>
              </a:rPr>
              <a:t>tertulis</a:t>
            </a:r>
            <a:r>
              <a:rPr lang="en-ID" sz="1500" i="1" dirty="0">
                <a:solidFill>
                  <a:schemeClr val="tx1"/>
                </a:solidFill>
                <a:effectLst/>
                <a:latin typeface="+mn-lt"/>
              </a:rPr>
              <a:t> </a:t>
            </a:r>
            <a:r>
              <a:rPr lang="en-ID" sz="1500" i="1" dirty="0" err="1">
                <a:solidFill>
                  <a:schemeClr val="tx1"/>
                </a:solidFill>
                <a:effectLst/>
                <a:latin typeface="+mn-lt"/>
              </a:rPr>
              <a:t>dalam</a:t>
            </a:r>
            <a:r>
              <a:rPr lang="en-ID" sz="1500" i="1" dirty="0">
                <a:solidFill>
                  <a:schemeClr val="tx1"/>
                </a:solidFill>
                <a:effectLst/>
                <a:latin typeface="+mn-lt"/>
              </a:rPr>
              <a:t> Kitab yang </a:t>
            </a:r>
            <a:r>
              <a:rPr lang="en-ID" sz="1500" i="1" dirty="0" err="1">
                <a:solidFill>
                  <a:schemeClr val="tx1"/>
                </a:solidFill>
                <a:effectLst/>
                <a:latin typeface="+mn-lt"/>
              </a:rPr>
              <a:t>nyata</a:t>
            </a:r>
            <a:r>
              <a:rPr lang="en-ID" sz="1500" i="1" dirty="0">
                <a:solidFill>
                  <a:schemeClr val="tx1"/>
                </a:solidFill>
                <a:effectLst/>
                <a:latin typeface="+mn-lt"/>
              </a:rPr>
              <a:t> (</a:t>
            </a:r>
            <a:r>
              <a:rPr lang="en-ID" sz="1500" i="1" dirty="0" err="1">
                <a:solidFill>
                  <a:schemeClr val="tx1"/>
                </a:solidFill>
                <a:effectLst/>
                <a:latin typeface="+mn-lt"/>
              </a:rPr>
              <a:t>Lauh</a:t>
            </a:r>
            <a:r>
              <a:rPr lang="en-ID" sz="1500" i="1" dirty="0">
                <a:solidFill>
                  <a:schemeClr val="tx1"/>
                </a:solidFill>
                <a:effectLst/>
                <a:latin typeface="+mn-lt"/>
              </a:rPr>
              <a:t> </a:t>
            </a:r>
            <a:r>
              <a:rPr lang="en-ID" sz="1500" i="1" dirty="0" err="1">
                <a:solidFill>
                  <a:schemeClr val="tx1"/>
                </a:solidFill>
                <a:effectLst/>
                <a:latin typeface="+mn-lt"/>
              </a:rPr>
              <a:t>Mahfuzh</a:t>
            </a:r>
            <a:r>
              <a:rPr lang="en-ID" sz="1500" i="1" dirty="0">
                <a:solidFill>
                  <a:schemeClr val="tx1"/>
                </a:solidFill>
                <a:effectLst/>
                <a:latin typeface="+mn-lt"/>
              </a:rPr>
              <a:t>)” (</a:t>
            </a:r>
            <a:r>
              <a:rPr lang="en-US" sz="1500" b="1" dirty="0">
                <a:latin typeface="+mn-lt"/>
              </a:rPr>
              <a:t>Q.S. Al-</a:t>
            </a:r>
            <a:r>
              <a:rPr lang="en-US" sz="1500" b="1" dirty="0" err="1">
                <a:latin typeface="+mn-lt"/>
              </a:rPr>
              <a:t>An’ām</a:t>
            </a:r>
            <a:r>
              <a:rPr lang="en-US" sz="1500" b="1" dirty="0">
                <a:latin typeface="+mn-lt"/>
              </a:rPr>
              <a:t>/6: 59</a:t>
            </a:r>
            <a:r>
              <a:rPr lang="en-US" sz="1500" dirty="0">
                <a:latin typeface="+mn-lt"/>
              </a:rPr>
              <a:t>)</a:t>
            </a:r>
            <a:endParaRPr lang="en-ID" sz="1500" dirty="0">
              <a:latin typeface="+mn-lt"/>
            </a:endParaRPr>
          </a:p>
          <a:p>
            <a:pPr algn="just"/>
            <a:endParaRPr lang="en-ID" sz="1500" i="1" dirty="0">
              <a:solidFill>
                <a:schemeClr val="tx1"/>
              </a:solidFill>
              <a:latin typeface="+mn-lt"/>
            </a:endParaRPr>
          </a:p>
        </p:txBody>
      </p:sp>
      <p:pic>
        <p:nvPicPr>
          <p:cNvPr id="15" name="Picture 14">
            <a:extLst>
              <a:ext uri="{FF2B5EF4-FFF2-40B4-BE49-F238E27FC236}">
                <a16:creationId xmlns:a16="http://schemas.microsoft.com/office/drawing/2014/main" id="{BAFDF353-68AE-8E28-E8E7-273173EDB8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9" name="Google Shape;179;p20"/>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grpSp>
        <p:nvGrpSpPr>
          <p:cNvPr id="180" name="Google Shape;180;p20"/>
          <p:cNvGrpSpPr/>
          <p:nvPr/>
        </p:nvGrpSpPr>
        <p:grpSpPr>
          <a:xfrm>
            <a:off x="608924" y="892350"/>
            <a:ext cx="210524" cy="333750"/>
            <a:chOff x="899801" y="909674"/>
            <a:chExt cx="250475" cy="397085"/>
          </a:xfrm>
        </p:grpSpPr>
        <p:sp>
          <p:nvSpPr>
            <p:cNvPr id="181" name="Google Shape;181;p20"/>
            <p:cNvSpPr/>
            <p:nvPr/>
          </p:nvSpPr>
          <p:spPr>
            <a:xfrm>
              <a:off x="975178" y="1255681"/>
              <a:ext cx="99722" cy="21982"/>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0"/>
            <p:cNvSpPr/>
            <p:nvPr/>
          </p:nvSpPr>
          <p:spPr>
            <a:xfrm>
              <a:off x="975178" y="1233140"/>
              <a:ext cx="99722" cy="21982"/>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0"/>
            <p:cNvSpPr/>
            <p:nvPr/>
          </p:nvSpPr>
          <p:spPr>
            <a:xfrm>
              <a:off x="975178" y="1277637"/>
              <a:ext cx="99722" cy="29122"/>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0"/>
            <p:cNvSpPr/>
            <p:nvPr/>
          </p:nvSpPr>
          <p:spPr>
            <a:xfrm>
              <a:off x="964479" y="1046771"/>
              <a:ext cx="34459" cy="162670"/>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0"/>
            <p:cNvSpPr/>
            <p:nvPr/>
          </p:nvSpPr>
          <p:spPr>
            <a:xfrm>
              <a:off x="899801" y="909674"/>
              <a:ext cx="250475" cy="29977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0"/>
            <p:cNvSpPr/>
            <p:nvPr/>
          </p:nvSpPr>
          <p:spPr>
            <a:xfrm>
              <a:off x="1051139" y="1046771"/>
              <a:ext cx="34459" cy="162670"/>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0"/>
            <p:cNvSpPr/>
            <p:nvPr/>
          </p:nvSpPr>
          <p:spPr>
            <a:xfrm>
              <a:off x="981100" y="1040849"/>
              <a:ext cx="87878" cy="19009"/>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0"/>
            <p:cNvSpPr/>
            <p:nvPr/>
          </p:nvSpPr>
          <p:spPr>
            <a:xfrm>
              <a:off x="975178" y="1211769"/>
              <a:ext cx="99722" cy="24"/>
            </a:xfrm>
            <a:custGeom>
              <a:avLst/>
              <a:gdLst/>
              <a:ahLst/>
              <a:cxnLst/>
              <a:rect l="l" t="t" r="r" b="b"/>
              <a:pathLst>
                <a:path w="4092" h="1" fill="none" extrusionOk="0">
                  <a:moveTo>
                    <a:pt x="0" y="1"/>
                  </a:moveTo>
                  <a:lnTo>
                    <a:pt x="4092" y="1"/>
                  </a:lnTo>
                </a:path>
              </a:pathLst>
            </a:custGeom>
            <a:noFill/>
            <a:ln w="952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ectangle: Rounded Corners 7">
            <a:extLst>
              <a:ext uri="{FF2B5EF4-FFF2-40B4-BE49-F238E27FC236}">
                <a16:creationId xmlns:a16="http://schemas.microsoft.com/office/drawing/2014/main" id="{48004C16-A59E-86CD-2803-25296BFCDDD7}"/>
              </a:ext>
            </a:extLst>
          </p:cNvPr>
          <p:cNvSpPr/>
          <p:nvPr/>
        </p:nvSpPr>
        <p:spPr>
          <a:xfrm>
            <a:off x="3603261" y="637420"/>
            <a:ext cx="1937478" cy="588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Al-</a:t>
            </a:r>
            <a:r>
              <a:rPr lang="en-US" sz="2800" b="1" dirty="0" err="1"/>
              <a:t>Khabir</a:t>
            </a:r>
            <a:endParaRPr lang="en-ID" sz="2800" b="1" dirty="0"/>
          </a:p>
        </p:txBody>
      </p:sp>
      <p:sp>
        <p:nvSpPr>
          <p:cNvPr id="9" name="Arrow: Pentagon 8">
            <a:extLst>
              <a:ext uri="{FF2B5EF4-FFF2-40B4-BE49-F238E27FC236}">
                <a16:creationId xmlns:a16="http://schemas.microsoft.com/office/drawing/2014/main" id="{BAD34533-1DC0-D53A-8C59-EE07DCAD3352}"/>
              </a:ext>
            </a:extLst>
          </p:cNvPr>
          <p:cNvSpPr/>
          <p:nvPr/>
        </p:nvSpPr>
        <p:spPr>
          <a:xfrm>
            <a:off x="819448" y="2516553"/>
            <a:ext cx="3752552" cy="681813"/>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err="1"/>
              <a:t>Contoh</a:t>
            </a:r>
            <a:r>
              <a:rPr lang="en-US" sz="1800" b="1" dirty="0"/>
              <a:t> </a:t>
            </a:r>
            <a:r>
              <a:rPr lang="en-US" sz="1800" b="1" dirty="0" err="1"/>
              <a:t>Perilaku</a:t>
            </a:r>
            <a:r>
              <a:rPr lang="en-US" sz="1800" b="1" dirty="0"/>
              <a:t> Yang </a:t>
            </a:r>
            <a:r>
              <a:rPr lang="en-US" sz="1800" b="1" dirty="0" err="1"/>
              <a:t>Mencerminkan</a:t>
            </a:r>
            <a:r>
              <a:rPr lang="en-US" sz="1800" b="1" dirty="0"/>
              <a:t> Al-</a:t>
            </a:r>
            <a:r>
              <a:rPr lang="en-US" sz="1800" b="1" dirty="0" err="1"/>
              <a:t>Khabir</a:t>
            </a:r>
            <a:endParaRPr lang="en-ID" sz="1800" b="1" dirty="0"/>
          </a:p>
        </p:txBody>
      </p:sp>
      <p:sp>
        <p:nvSpPr>
          <p:cNvPr id="10" name="TextBox 9">
            <a:extLst>
              <a:ext uri="{FF2B5EF4-FFF2-40B4-BE49-F238E27FC236}">
                <a16:creationId xmlns:a16="http://schemas.microsoft.com/office/drawing/2014/main" id="{58A6CB6E-3E21-AA58-0569-819B9D25EF8D}"/>
              </a:ext>
            </a:extLst>
          </p:cNvPr>
          <p:cNvSpPr txBox="1"/>
          <p:nvPr/>
        </p:nvSpPr>
        <p:spPr>
          <a:xfrm>
            <a:off x="819448" y="1425275"/>
            <a:ext cx="3561907" cy="615553"/>
          </a:xfrm>
          <a:prstGeom prst="rect">
            <a:avLst/>
          </a:prstGeom>
          <a:noFill/>
        </p:spPr>
        <p:txBody>
          <a:bodyPr wrap="square" rtlCol="0">
            <a:spAutoFit/>
          </a:bodyPr>
          <a:lstStyle/>
          <a:p>
            <a:r>
              <a:rPr lang="en-US" sz="2000" b="1" dirty="0">
                <a:latin typeface="+mn-lt"/>
              </a:rPr>
              <a:t>Al-</a:t>
            </a:r>
            <a:r>
              <a:rPr lang="en-US" sz="2000" b="1" dirty="0" err="1">
                <a:latin typeface="+mn-lt"/>
              </a:rPr>
              <a:t>Khabir</a:t>
            </a:r>
            <a:r>
              <a:rPr lang="en-US" sz="2000" b="1" dirty="0">
                <a:latin typeface="+mn-lt"/>
              </a:rPr>
              <a:t> </a:t>
            </a:r>
            <a:r>
              <a:rPr lang="en-US" sz="2000" b="1" dirty="0" err="1">
                <a:latin typeface="+mn-lt"/>
              </a:rPr>
              <a:t>artinya</a:t>
            </a:r>
            <a:r>
              <a:rPr lang="en-US" sz="2000" b="1" dirty="0">
                <a:latin typeface="+mn-lt"/>
              </a:rPr>
              <a:t> </a:t>
            </a:r>
            <a:r>
              <a:rPr lang="en-US" sz="2000" b="1" dirty="0" err="1">
                <a:latin typeface="+mn-lt"/>
              </a:rPr>
              <a:t>Mahateliti</a:t>
            </a:r>
            <a:endParaRPr lang="en-ID" sz="2000" b="1" dirty="0">
              <a:latin typeface="+mn-lt"/>
            </a:endParaRPr>
          </a:p>
          <a:p>
            <a:endParaRPr lang="en-ID" dirty="0"/>
          </a:p>
        </p:txBody>
      </p:sp>
      <p:sp>
        <p:nvSpPr>
          <p:cNvPr id="11" name="TextBox 10">
            <a:extLst>
              <a:ext uri="{FF2B5EF4-FFF2-40B4-BE49-F238E27FC236}">
                <a16:creationId xmlns:a16="http://schemas.microsoft.com/office/drawing/2014/main" id="{32E0F36C-6A33-D150-2219-984949CE0A23}"/>
              </a:ext>
            </a:extLst>
          </p:cNvPr>
          <p:cNvSpPr txBox="1"/>
          <p:nvPr/>
        </p:nvSpPr>
        <p:spPr>
          <a:xfrm>
            <a:off x="4656320" y="1839377"/>
            <a:ext cx="3839093" cy="2355004"/>
          </a:xfrm>
          <a:prstGeom prst="rect">
            <a:avLst/>
          </a:prstGeom>
          <a:noFill/>
          <a:ln>
            <a:solidFill>
              <a:schemeClr val="accent1">
                <a:lumMod val="75000"/>
              </a:schemeClr>
            </a:solidFill>
          </a:ln>
        </p:spPr>
        <p:txBody>
          <a:bodyPr wrap="square" rtlCol="0">
            <a:spAutoFit/>
          </a:bodyPr>
          <a:lstStyle/>
          <a:p>
            <a:pPr marL="285750" indent="-285750">
              <a:lnSpc>
                <a:spcPct val="150000"/>
              </a:lnSpc>
              <a:buFont typeface="Arial" panose="020B0604020202020204" pitchFamily="34" charset="0"/>
              <a:buChar char="•"/>
            </a:pPr>
            <a:r>
              <a:rPr lang="en-US" dirty="0" err="1">
                <a:solidFill>
                  <a:schemeClr val="tx1"/>
                </a:solidFill>
                <a:latin typeface="+mn-lt"/>
              </a:rPr>
              <a:t>Bersikap</a:t>
            </a:r>
            <a:r>
              <a:rPr lang="en-US" dirty="0">
                <a:solidFill>
                  <a:schemeClr val="tx1"/>
                </a:solidFill>
                <a:latin typeface="+mn-lt"/>
              </a:rPr>
              <a:t> </a:t>
            </a:r>
            <a:r>
              <a:rPr lang="en-US" dirty="0" err="1">
                <a:solidFill>
                  <a:schemeClr val="tx1"/>
                </a:solidFill>
                <a:latin typeface="+mn-lt"/>
              </a:rPr>
              <a:t>cermat</a:t>
            </a:r>
            <a:r>
              <a:rPr lang="en-US" dirty="0">
                <a:solidFill>
                  <a:schemeClr val="tx1"/>
                </a:solidFill>
                <a:latin typeface="+mn-lt"/>
              </a:rPr>
              <a:t> </a:t>
            </a:r>
            <a:r>
              <a:rPr lang="en-US" dirty="0" err="1">
                <a:solidFill>
                  <a:schemeClr val="tx1"/>
                </a:solidFill>
                <a:latin typeface="+mn-lt"/>
              </a:rPr>
              <a:t>dalam</a:t>
            </a:r>
            <a:r>
              <a:rPr lang="en-US" dirty="0">
                <a:solidFill>
                  <a:schemeClr val="tx1"/>
                </a:solidFill>
                <a:latin typeface="+mn-lt"/>
              </a:rPr>
              <a:t> </a:t>
            </a:r>
            <a:r>
              <a:rPr lang="en-US" dirty="0" err="1">
                <a:solidFill>
                  <a:schemeClr val="tx1"/>
                </a:solidFill>
                <a:latin typeface="+mn-lt"/>
              </a:rPr>
              <a:t>berbagai</a:t>
            </a:r>
            <a:r>
              <a:rPr lang="en-US" dirty="0">
                <a:solidFill>
                  <a:schemeClr val="tx1"/>
                </a:solidFill>
                <a:latin typeface="+mn-lt"/>
              </a:rPr>
              <a:t> </a:t>
            </a:r>
            <a:r>
              <a:rPr lang="en-US" dirty="0" err="1">
                <a:solidFill>
                  <a:schemeClr val="tx1"/>
                </a:solidFill>
                <a:latin typeface="+mn-lt"/>
              </a:rPr>
              <a:t>tindakan</a:t>
            </a:r>
            <a:r>
              <a:rPr lang="en-US" dirty="0">
                <a:solidFill>
                  <a:schemeClr val="tx1"/>
                </a:solidFill>
                <a:latin typeface="+mn-lt"/>
              </a:rPr>
              <a:t>.</a:t>
            </a:r>
          </a:p>
          <a:p>
            <a:pPr marL="285750" indent="-285750">
              <a:lnSpc>
                <a:spcPct val="150000"/>
              </a:lnSpc>
              <a:buFont typeface="Arial" panose="020B0604020202020204" pitchFamily="34" charset="0"/>
              <a:buChar char="•"/>
            </a:pPr>
            <a:r>
              <a:rPr lang="en-US" dirty="0" err="1">
                <a:solidFill>
                  <a:schemeClr val="tx1"/>
                </a:solidFill>
                <a:latin typeface="+mn-lt"/>
              </a:rPr>
              <a:t>Menjadikan</a:t>
            </a:r>
            <a:r>
              <a:rPr lang="en-US" dirty="0">
                <a:solidFill>
                  <a:schemeClr val="tx1"/>
                </a:solidFill>
                <a:latin typeface="+mn-lt"/>
              </a:rPr>
              <a:t> </a:t>
            </a:r>
            <a:r>
              <a:rPr lang="en-US" dirty="0" err="1">
                <a:solidFill>
                  <a:schemeClr val="tx1"/>
                </a:solidFill>
                <a:latin typeface="+mn-lt"/>
              </a:rPr>
              <a:t>pendorong</a:t>
            </a:r>
            <a:r>
              <a:rPr lang="en-US" dirty="0">
                <a:solidFill>
                  <a:schemeClr val="tx1"/>
                </a:solidFill>
                <a:latin typeface="+mn-lt"/>
              </a:rPr>
              <a:t> </a:t>
            </a:r>
            <a:r>
              <a:rPr lang="en-US" dirty="0" err="1">
                <a:solidFill>
                  <a:schemeClr val="tx1"/>
                </a:solidFill>
                <a:latin typeface="+mn-lt"/>
              </a:rPr>
              <a:t>untuk</a:t>
            </a:r>
            <a:r>
              <a:rPr lang="en-US" dirty="0">
                <a:solidFill>
                  <a:schemeClr val="tx1"/>
                </a:solidFill>
                <a:latin typeface="+mn-lt"/>
              </a:rPr>
              <a:t> </a:t>
            </a:r>
            <a:r>
              <a:rPr lang="en-US" dirty="0" err="1">
                <a:solidFill>
                  <a:schemeClr val="tx1"/>
                </a:solidFill>
                <a:latin typeface="+mn-lt"/>
              </a:rPr>
              <a:t>semangat</a:t>
            </a:r>
            <a:r>
              <a:rPr lang="en-US" dirty="0">
                <a:solidFill>
                  <a:schemeClr val="tx1"/>
                </a:solidFill>
                <a:latin typeface="+mn-lt"/>
              </a:rPr>
              <a:t> </a:t>
            </a:r>
            <a:r>
              <a:rPr lang="en-US" dirty="0" err="1">
                <a:solidFill>
                  <a:schemeClr val="tx1"/>
                </a:solidFill>
                <a:latin typeface="+mn-lt"/>
              </a:rPr>
              <a:t>belajar</a:t>
            </a:r>
            <a:r>
              <a:rPr lang="en-US" dirty="0">
                <a:solidFill>
                  <a:schemeClr val="tx1"/>
                </a:solidFill>
                <a:latin typeface="+mn-lt"/>
              </a:rPr>
              <a:t>.</a:t>
            </a:r>
          </a:p>
          <a:p>
            <a:pPr marL="285750" indent="-285750">
              <a:lnSpc>
                <a:spcPct val="150000"/>
              </a:lnSpc>
              <a:buFont typeface="Arial" panose="020B0604020202020204" pitchFamily="34" charset="0"/>
              <a:buChar char="•"/>
            </a:pPr>
            <a:r>
              <a:rPr lang="en-US" dirty="0" err="1">
                <a:solidFill>
                  <a:schemeClr val="tx1"/>
                </a:solidFill>
                <a:latin typeface="+mn-lt"/>
              </a:rPr>
              <a:t>Mengindari</a:t>
            </a:r>
            <a:r>
              <a:rPr lang="en-US" dirty="0">
                <a:solidFill>
                  <a:schemeClr val="tx1"/>
                </a:solidFill>
                <a:latin typeface="+mn-lt"/>
              </a:rPr>
              <a:t> </a:t>
            </a:r>
            <a:r>
              <a:rPr lang="en-US" dirty="0" err="1">
                <a:solidFill>
                  <a:schemeClr val="tx1"/>
                </a:solidFill>
                <a:latin typeface="+mn-lt"/>
              </a:rPr>
              <a:t>ceroboh</a:t>
            </a:r>
            <a:r>
              <a:rPr lang="en-US" dirty="0">
                <a:solidFill>
                  <a:schemeClr val="tx1"/>
                </a:solidFill>
                <a:latin typeface="+mn-lt"/>
              </a:rPr>
              <a:t> dan </a:t>
            </a:r>
            <a:r>
              <a:rPr lang="en-US" dirty="0" err="1">
                <a:solidFill>
                  <a:schemeClr val="tx1"/>
                </a:solidFill>
                <a:latin typeface="+mn-lt"/>
              </a:rPr>
              <a:t>bertindak</a:t>
            </a:r>
            <a:r>
              <a:rPr lang="en-US" dirty="0">
                <a:solidFill>
                  <a:schemeClr val="tx1"/>
                </a:solidFill>
                <a:latin typeface="+mn-lt"/>
              </a:rPr>
              <a:t> </a:t>
            </a:r>
            <a:r>
              <a:rPr lang="en-US" dirty="0" err="1">
                <a:solidFill>
                  <a:schemeClr val="tx1"/>
                </a:solidFill>
                <a:latin typeface="+mn-lt"/>
              </a:rPr>
              <a:t>curang</a:t>
            </a:r>
            <a:r>
              <a:rPr lang="en-US" dirty="0">
                <a:solidFill>
                  <a:schemeClr val="tx1"/>
                </a:solidFill>
                <a:latin typeface="+mn-lt"/>
              </a:rPr>
              <a:t>.</a:t>
            </a:r>
          </a:p>
          <a:p>
            <a:pPr marL="285750" indent="-285750">
              <a:lnSpc>
                <a:spcPct val="150000"/>
              </a:lnSpc>
              <a:buFont typeface="Arial" panose="020B0604020202020204" pitchFamily="34" charset="0"/>
              <a:buChar char="•"/>
            </a:pPr>
            <a:r>
              <a:rPr lang="en-US" dirty="0" err="1">
                <a:solidFill>
                  <a:schemeClr val="tx1"/>
                </a:solidFill>
                <a:latin typeface="+mn-lt"/>
              </a:rPr>
              <a:t>Melakukan</a:t>
            </a:r>
            <a:r>
              <a:rPr lang="en-US" dirty="0">
                <a:solidFill>
                  <a:schemeClr val="tx1"/>
                </a:solidFill>
                <a:latin typeface="+mn-lt"/>
              </a:rPr>
              <a:t> </a:t>
            </a:r>
            <a:r>
              <a:rPr lang="en-US" dirty="0" err="1">
                <a:solidFill>
                  <a:schemeClr val="tx1"/>
                </a:solidFill>
                <a:latin typeface="+mn-lt"/>
              </a:rPr>
              <a:t>berbagai</a:t>
            </a:r>
            <a:r>
              <a:rPr lang="en-US" dirty="0">
                <a:solidFill>
                  <a:schemeClr val="tx1"/>
                </a:solidFill>
                <a:latin typeface="+mn-lt"/>
              </a:rPr>
              <a:t> </a:t>
            </a:r>
            <a:r>
              <a:rPr lang="en-US" dirty="0" err="1">
                <a:solidFill>
                  <a:schemeClr val="tx1"/>
                </a:solidFill>
                <a:latin typeface="+mn-lt"/>
              </a:rPr>
              <a:t>aktivitas</a:t>
            </a:r>
            <a:r>
              <a:rPr lang="en-US" dirty="0">
                <a:solidFill>
                  <a:schemeClr val="tx1"/>
                </a:solidFill>
                <a:latin typeface="+mn-lt"/>
              </a:rPr>
              <a:t> </a:t>
            </a:r>
            <a:r>
              <a:rPr lang="en-US" dirty="0" err="1">
                <a:solidFill>
                  <a:schemeClr val="tx1"/>
                </a:solidFill>
                <a:latin typeface="+mn-lt"/>
              </a:rPr>
              <a:t>dengan</a:t>
            </a:r>
            <a:r>
              <a:rPr lang="en-US" dirty="0">
                <a:solidFill>
                  <a:schemeClr val="tx1"/>
                </a:solidFill>
                <a:latin typeface="+mn-lt"/>
              </a:rPr>
              <a:t> </a:t>
            </a:r>
            <a:r>
              <a:rPr lang="en-US" dirty="0" err="1">
                <a:solidFill>
                  <a:schemeClr val="tx1"/>
                </a:solidFill>
                <a:latin typeface="+mn-lt"/>
              </a:rPr>
              <a:t>teliti</a:t>
            </a:r>
            <a:r>
              <a:rPr lang="en-US" dirty="0">
                <a:solidFill>
                  <a:schemeClr val="tx1"/>
                </a:solidFill>
                <a:latin typeface="+mn-lt"/>
              </a:rPr>
              <a:t>.</a:t>
            </a:r>
          </a:p>
          <a:p>
            <a:pPr marL="285750" indent="-285750">
              <a:lnSpc>
                <a:spcPct val="150000"/>
              </a:lnSpc>
              <a:buFont typeface="Arial" panose="020B0604020202020204" pitchFamily="34" charset="0"/>
              <a:buChar char="•"/>
            </a:pPr>
            <a:r>
              <a:rPr lang="en-US" dirty="0" err="1">
                <a:solidFill>
                  <a:schemeClr val="tx1"/>
                </a:solidFill>
                <a:latin typeface="+mn-lt"/>
              </a:rPr>
              <a:t>Senantiasa</a:t>
            </a:r>
            <a:r>
              <a:rPr lang="en-US" dirty="0">
                <a:solidFill>
                  <a:schemeClr val="tx1"/>
                </a:solidFill>
                <a:latin typeface="+mn-lt"/>
              </a:rPr>
              <a:t> </a:t>
            </a:r>
            <a:r>
              <a:rPr lang="en-US" dirty="0" err="1">
                <a:solidFill>
                  <a:schemeClr val="tx1"/>
                </a:solidFill>
                <a:latin typeface="+mn-lt"/>
              </a:rPr>
              <a:t>meningkatkan</a:t>
            </a:r>
            <a:r>
              <a:rPr lang="en-US" dirty="0">
                <a:solidFill>
                  <a:schemeClr val="tx1"/>
                </a:solidFill>
                <a:latin typeface="+mn-lt"/>
              </a:rPr>
              <a:t> </a:t>
            </a:r>
            <a:r>
              <a:rPr lang="en-US" dirty="0" err="1">
                <a:solidFill>
                  <a:schemeClr val="tx1"/>
                </a:solidFill>
                <a:latin typeface="+mn-lt"/>
              </a:rPr>
              <a:t>ilmu</a:t>
            </a:r>
            <a:r>
              <a:rPr lang="en-US" dirty="0">
                <a:solidFill>
                  <a:schemeClr val="tx1"/>
                </a:solidFill>
                <a:latin typeface="+mn-lt"/>
              </a:rPr>
              <a:t> </a:t>
            </a:r>
            <a:r>
              <a:rPr lang="en-US" dirty="0" err="1">
                <a:solidFill>
                  <a:schemeClr val="tx1"/>
                </a:solidFill>
                <a:latin typeface="+mn-lt"/>
              </a:rPr>
              <a:t>pengetahuan</a:t>
            </a:r>
            <a:r>
              <a:rPr lang="en-US" dirty="0">
                <a:solidFill>
                  <a:schemeClr val="tx1"/>
                </a:solidFill>
                <a:latin typeface="+mn-lt"/>
              </a:rPr>
              <a:t> </a:t>
            </a:r>
            <a:r>
              <a:rPr lang="en-US" dirty="0" err="1">
                <a:solidFill>
                  <a:schemeClr val="tx1"/>
                </a:solidFill>
                <a:latin typeface="+mn-lt"/>
              </a:rPr>
              <a:t>secara</a:t>
            </a:r>
            <a:r>
              <a:rPr lang="en-US" dirty="0">
                <a:solidFill>
                  <a:schemeClr val="tx1"/>
                </a:solidFill>
                <a:latin typeface="+mn-lt"/>
              </a:rPr>
              <a:t> </a:t>
            </a:r>
            <a:r>
              <a:rPr lang="en-US" dirty="0" err="1">
                <a:solidFill>
                  <a:schemeClr val="tx1"/>
                </a:solidFill>
                <a:latin typeface="+mn-lt"/>
              </a:rPr>
              <a:t>mendalam</a:t>
            </a:r>
            <a:r>
              <a:rPr lang="en-US" sz="1600" dirty="0">
                <a:solidFill>
                  <a:schemeClr val="tx1"/>
                </a:solidFill>
                <a:latin typeface="+mn-lt"/>
              </a:rPr>
              <a:t>. </a:t>
            </a:r>
          </a:p>
        </p:txBody>
      </p:sp>
      <p:pic>
        <p:nvPicPr>
          <p:cNvPr id="16" name="Picture 15">
            <a:extLst>
              <a:ext uri="{FF2B5EF4-FFF2-40B4-BE49-F238E27FC236}">
                <a16:creationId xmlns:a16="http://schemas.microsoft.com/office/drawing/2014/main" id="{8166F0B6-D6B5-4D93-D2DE-736C4AB672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1"/>
          <p:cNvSpPr txBox="1">
            <a:spLocks noGrp="1"/>
          </p:cNvSpPr>
          <p:nvPr>
            <p:ph type="title"/>
          </p:nvPr>
        </p:nvSpPr>
        <p:spPr>
          <a:xfrm>
            <a:off x="1039454" y="954261"/>
            <a:ext cx="6701649" cy="63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000" dirty="0">
                <a:latin typeface="+mn-lt"/>
              </a:rPr>
              <a:t>Dalil Tentang Asmaulhusna Al-Khabir</a:t>
            </a:r>
            <a:endParaRPr sz="2000" dirty="0">
              <a:latin typeface="+mn-lt"/>
            </a:endParaRPr>
          </a:p>
        </p:txBody>
      </p:sp>
      <p:sp>
        <p:nvSpPr>
          <p:cNvPr id="195" name="Google Shape;195;p21"/>
          <p:cNvSpPr txBox="1">
            <a:spLocks noGrp="1"/>
          </p:cNvSpPr>
          <p:nvPr>
            <p:ph type="sldNum" idx="12"/>
          </p:nvPr>
        </p:nvSpPr>
        <p:spPr>
          <a:xfrm>
            <a:off x="8619825" y="4630250"/>
            <a:ext cx="524100" cy="513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
        <p:nvSpPr>
          <p:cNvPr id="15" name="TextBox 14">
            <a:extLst>
              <a:ext uri="{FF2B5EF4-FFF2-40B4-BE49-F238E27FC236}">
                <a16:creationId xmlns:a16="http://schemas.microsoft.com/office/drawing/2014/main" id="{AFEBF342-94CC-8E28-AA64-B10C24323ACA}"/>
              </a:ext>
            </a:extLst>
          </p:cNvPr>
          <p:cNvSpPr txBox="1"/>
          <p:nvPr/>
        </p:nvSpPr>
        <p:spPr>
          <a:xfrm>
            <a:off x="1039454" y="1453661"/>
            <a:ext cx="7437139" cy="1508105"/>
          </a:xfrm>
          <a:prstGeom prst="rect">
            <a:avLst/>
          </a:prstGeom>
          <a:noFill/>
        </p:spPr>
        <p:txBody>
          <a:bodyPr wrap="square">
            <a:spAutoFit/>
          </a:bodyPr>
          <a:lstStyle/>
          <a:p>
            <a:pPr algn="r" rtl="1">
              <a:lnSpc>
                <a:spcPct val="150000"/>
              </a:lnSpc>
            </a:pPr>
            <a:r>
              <a:rPr lang="ar-SA" sz="3200" b="0" i="0" dirty="0">
                <a:solidFill>
                  <a:srgbClr val="000000"/>
                </a:solidFill>
                <a:effectLst/>
                <a:latin typeface="Adobe Naskh Medium" panose="01010101010101010101" pitchFamily="50" charset="-78"/>
                <a:cs typeface="Adobe Naskh Medium" panose="01010101010101010101" pitchFamily="50" charset="-78"/>
              </a:rPr>
              <a:t>اَمْ حَسِبْتُمْ اَنْ تُتْرَكُوْا وَلَمَّا يَعْلَمِ اللّٰهُ الَّذِيْنَ جَاهَدُوْا مِنْكُمْ وَلَمْ يَتَّخِذُوْا مِنْ دُوْنِ اللّٰهِ وَلَا رَسُوْلِهٖ وَلَا الْمُؤْمِنِيْنَ وَلِيْجَةً ۗوَاللّٰهُ خَبِيْرٌۢ بِمَا تَعْمَلُوْنَ</a:t>
            </a:r>
            <a:endParaRPr lang="en-ID" sz="3200" dirty="0">
              <a:latin typeface="Adobe Naskh Medium" panose="01010101010101010101" pitchFamily="50" charset="-78"/>
              <a:cs typeface="Adobe Naskh Medium" panose="01010101010101010101" pitchFamily="50" charset="-78"/>
            </a:endParaRPr>
          </a:p>
        </p:txBody>
      </p:sp>
      <p:sp>
        <p:nvSpPr>
          <p:cNvPr id="17" name="TextBox 16">
            <a:extLst>
              <a:ext uri="{FF2B5EF4-FFF2-40B4-BE49-F238E27FC236}">
                <a16:creationId xmlns:a16="http://schemas.microsoft.com/office/drawing/2014/main" id="{A5252F9E-410A-2806-E90E-78C1E2BAE9A2}"/>
              </a:ext>
            </a:extLst>
          </p:cNvPr>
          <p:cNvSpPr txBox="1"/>
          <p:nvPr/>
        </p:nvSpPr>
        <p:spPr>
          <a:xfrm>
            <a:off x="678815" y="3210869"/>
            <a:ext cx="7862710" cy="1323439"/>
          </a:xfrm>
          <a:prstGeom prst="rect">
            <a:avLst/>
          </a:prstGeom>
          <a:noFill/>
        </p:spPr>
        <p:txBody>
          <a:bodyPr wrap="square">
            <a:spAutoFit/>
          </a:bodyPr>
          <a:lstStyle/>
          <a:p>
            <a:pPr algn="just"/>
            <a:r>
              <a:rPr lang="en-US" sz="1600" b="1" dirty="0" err="1">
                <a:latin typeface="+mn-lt"/>
              </a:rPr>
              <a:t>Artinya</a:t>
            </a:r>
            <a:r>
              <a:rPr lang="en-US" sz="1600" dirty="0">
                <a:latin typeface="+mn-lt"/>
              </a:rPr>
              <a:t>:</a:t>
            </a:r>
            <a:r>
              <a:rPr lang="en-ID" sz="1600" b="0" i="1" dirty="0">
                <a:solidFill>
                  <a:schemeClr val="tx1"/>
                </a:solidFill>
                <a:effectLst/>
                <a:latin typeface="+mn-lt"/>
              </a:rPr>
              <a:t>“</a:t>
            </a:r>
            <a:r>
              <a:rPr lang="en-ID" sz="1600" b="0" i="1" dirty="0" err="1">
                <a:solidFill>
                  <a:schemeClr val="tx1"/>
                </a:solidFill>
                <a:effectLst/>
                <a:latin typeface="+mn-lt"/>
              </a:rPr>
              <a:t>Apakah</a:t>
            </a:r>
            <a:r>
              <a:rPr lang="en-ID" sz="1600" b="0" i="1" dirty="0">
                <a:solidFill>
                  <a:schemeClr val="tx1"/>
                </a:solidFill>
                <a:effectLst/>
                <a:latin typeface="+mn-lt"/>
              </a:rPr>
              <a:t> </a:t>
            </a:r>
            <a:r>
              <a:rPr lang="en-ID" sz="1600" b="0" i="1" dirty="0" err="1">
                <a:solidFill>
                  <a:schemeClr val="tx1"/>
                </a:solidFill>
                <a:effectLst/>
                <a:latin typeface="+mn-lt"/>
              </a:rPr>
              <a:t>kamu</a:t>
            </a:r>
            <a:r>
              <a:rPr lang="en-ID" sz="1600" b="0" i="1" dirty="0">
                <a:solidFill>
                  <a:schemeClr val="tx1"/>
                </a:solidFill>
                <a:effectLst/>
                <a:latin typeface="+mn-lt"/>
              </a:rPr>
              <a:t> </a:t>
            </a:r>
            <a:r>
              <a:rPr lang="en-ID" sz="1600" b="0" i="1" dirty="0" err="1">
                <a:solidFill>
                  <a:schemeClr val="tx1"/>
                </a:solidFill>
                <a:effectLst/>
                <a:latin typeface="+mn-lt"/>
              </a:rPr>
              <a:t>mengira</a:t>
            </a:r>
            <a:r>
              <a:rPr lang="en-ID" sz="1600" b="0" i="1" dirty="0">
                <a:solidFill>
                  <a:schemeClr val="tx1"/>
                </a:solidFill>
                <a:effectLst/>
                <a:latin typeface="+mn-lt"/>
              </a:rPr>
              <a:t> </a:t>
            </a:r>
            <a:r>
              <a:rPr lang="en-ID" sz="1600" b="0" i="1" dirty="0" err="1">
                <a:solidFill>
                  <a:schemeClr val="tx1"/>
                </a:solidFill>
                <a:effectLst/>
                <a:latin typeface="+mn-lt"/>
              </a:rPr>
              <a:t>bahwa</a:t>
            </a:r>
            <a:r>
              <a:rPr lang="en-ID" sz="1600" b="0" i="1" dirty="0">
                <a:solidFill>
                  <a:schemeClr val="tx1"/>
                </a:solidFill>
                <a:effectLst/>
                <a:latin typeface="+mn-lt"/>
              </a:rPr>
              <a:t> </a:t>
            </a:r>
            <a:r>
              <a:rPr lang="en-ID" sz="1600" b="0" i="1" dirty="0" err="1">
                <a:solidFill>
                  <a:schemeClr val="tx1"/>
                </a:solidFill>
                <a:effectLst/>
                <a:latin typeface="+mn-lt"/>
              </a:rPr>
              <a:t>kamu</a:t>
            </a:r>
            <a:r>
              <a:rPr lang="en-ID" sz="1600" b="0" i="1" dirty="0">
                <a:solidFill>
                  <a:schemeClr val="tx1"/>
                </a:solidFill>
                <a:effectLst/>
                <a:latin typeface="+mn-lt"/>
              </a:rPr>
              <a:t> </a:t>
            </a:r>
            <a:r>
              <a:rPr lang="en-ID" sz="1600" b="0" i="1" dirty="0" err="1">
                <a:solidFill>
                  <a:schemeClr val="tx1"/>
                </a:solidFill>
                <a:effectLst/>
                <a:latin typeface="+mn-lt"/>
              </a:rPr>
              <a:t>akan</a:t>
            </a:r>
            <a:r>
              <a:rPr lang="en-ID" sz="1600" b="0" i="1" dirty="0">
                <a:solidFill>
                  <a:schemeClr val="tx1"/>
                </a:solidFill>
                <a:effectLst/>
                <a:latin typeface="+mn-lt"/>
              </a:rPr>
              <a:t> </a:t>
            </a:r>
            <a:r>
              <a:rPr lang="en-ID" sz="1600" b="0" i="1" dirty="0" err="1">
                <a:solidFill>
                  <a:schemeClr val="tx1"/>
                </a:solidFill>
                <a:effectLst/>
                <a:latin typeface="+mn-lt"/>
              </a:rPr>
              <a:t>dibiarkan</a:t>
            </a:r>
            <a:r>
              <a:rPr lang="en-ID" sz="1600" b="0" i="1" dirty="0">
                <a:solidFill>
                  <a:schemeClr val="tx1"/>
                </a:solidFill>
                <a:effectLst/>
                <a:latin typeface="+mn-lt"/>
              </a:rPr>
              <a:t> (</a:t>
            </a:r>
            <a:r>
              <a:rPr lang="en-ID" sz="1600" b="0" i="1" dirty="0" err="1">
                <a:solidFill>
                  <a:schemeClr val="tx1"/>
                </a:solidFill>
                <a:effectLst/>
                <a:latin typeface="+mn-lt"/>
              </a:rPr>
              <a:t>begitu</a:t>
            </a:r>
            <a:r>
              <a:rPr lang="en-ID" sz="1600" b="0" i="1" dirty="0">
                <a:solidFill>
                  <a:schemeClr val="tx1"/>
                </a:solidFill>
                <a:effectLst/>
                <a:latin typeface="+mn-lt"/>
              </a:rPr>
              <a:t> </a:t>
            </a:r>
            <a:r>
              <a:rPr lang="en-ID" sz="1600" b="0" i="1" dirty="0" err="1">
                <a:solidFill>
                  <a:schemeClr val="tx1"/>
                </a:solidFill>
                <a:effectLst/>
                <a:latin typeface="+mn-lt"/>
              </a:rPr>
              <a:t>saja</a:t>
            </a:r>
            <a:r>
              <a:rPr lang="en-ID" sz="1600" b="0" i="1" dirty="0">
                <a:solidFill>
                  <a:schemeClr val="tx1"/>
                </a:solidFill>
                <a:effectLst/>
                <a:latin typeface="+mn-lt"/>
              </a:rPr>
              <a:t>), </a:t>
            </a:r>
            <a:r>
              <a:rPr lang="en-ID" sz="1600" b="0" i="1" dirty="0" err="1">
                <a:solidFill>
                  <a:schemeClr val="tx1"/>
                </a:solidFill>
                <a:effectLst/>
                <a:latin typeface="+mn-lt"/>
              </a:rPr>
              <a:t>padahal</a:t>
            </a:r>
            <a:r>
              <a:rPr lang="en-ID" sz="1600" b="0" i="1" dirty="0">
                <a:solidFill>
                  <a:schemeClr val="tx1"/>
                </a:solidFill>
                <a:effectLst/>
                <a:latin typeface="+mn-lt"/>
              </a:rPr>
              <a:t> Allah </a:t>
            </a:r>
            <a:r>
              <a:rPr lang="en-ID" sz="1600" b="0" i="1" dirty="0" err="1">
                <a:solidFill>
                  <a:schemeClr val="tx1"/>
                </a:solidFill>
                <a:effectLst/>
                <a:latin typeface="+mn-lt"/>
              </a:rPr>
              <a:t>belum</a:t>
            </a:r>
            <a:r>
              <a:rPr lang="en-ID" sz="1600" b="0" i="1" dirty="0">
                <a:solidFill>
                  <a:schemeClr val="tx1"/>
                </a:solidFill>
                <a:effectLst/>
                <a:latin typeface="+mn-lt"/>
              </a:rPr>
              <a:t> </a:t>
            </a:r>
            <a:r>
              <a:rPr lang="en-ID" sz="1600" b="0" i="1" dirty="0" err="1">
                <a:solidFill>
                  <a:schemeClr val="tx1"/>
                </a:solidFill>
                <a:effectLst/>
                <a:latin typeface="+mn-lt"/>
              </a:rPr>
              <a:t>mengetahui</a:t>
            </a:r>
            <a:r>
              <a:rPr lang="en-ID" sz="1600" b="0" i="1" dirty="0">
                <a:solidFill>
                  <a:schemeClr val="tx1"/>
                </a:solidFill>
                <a:effectLst/>
                <a:latin typeface="+mn-lt"/>
              </a:rPr>
              <a:t> orang-orang yang </a:t>
            </a:r>
            <a:r>
              <a:rPr lang="en-ID" sz="1600" b="0" i="1" dirty="0" err="1">
                <a:solidFill>
                  <a:schemeClr val="tx1"/>
                </a:solidFill>
                <a:effectLst/>
                <a:latin typeface="+mn-lt"/>
              </a:rPr>
              <a:t>berjihad</a:t>
            </a:r>
            <a:r>
              <a:rPr lang="en-ID" sz="1600" b="0" i="1" dirty="0">
                <a:solidFill>
                  <a:schemeClr val="tx1"/>
                </a:solidFill>
                <a:effectLst/>
                <a:latin typeface="+mn-lt"/>
              </a:rPr>
              <a:t> di </a:t>
            </a:r>
            <a:r>
              <a:rPr lang="en-ID" sz="1600" b="0" i="1" dirty="0" err="1">
                <a:solidFill>
                  <a:schemeClr val="tx1"/>
                </a:solidFill>
                <a:effectLst/>
                <a:latin typeface="+mn-lt"/>
              </a:rPr>
              <a:t>antara</a:t>
            </a:r>
            <a:r>
              <a:rPr lang="en-ID" sz="1600" b="0" i="1" dirty="0">
                <a:solidFill>
                  <a:schemeClr val="tx1"/>
                </a:solidFill>
                <a:effectLst/>
                <a:latin typeface="+mn-lt"/>
              </a:rPr>
              <a:t> </a:t>
            </a:r>
            <a:r>
              <a:rPr lang="en-ID" sz="1600" b="0" i="1" dirty="0" err="1">
                <a:solidFill>
                  <a:schemeClr val="tx1"/>
                </a:solidFill>
                <a:effectLst/>
                <a:latin typeface="+mn-lt"/>
              </a:rPr>
              <a:t>kamu</a:t>
            </a:r>
            <a:r>
              <a:rPr lang="en-ID" sz="1600" b="0" i="1" dirty="0">
                <a:solidFill>
                  <a:schemeClr val="tx1"/>
                </a:solidFill>
                <a:effectLst/>
                <a:latin typeface="+mn-lt"/>
              </a:rPr>
              <a:t> dan </a:t>
            </a:r>
            <a:r>
              <a:rPr lang="en-ID" sz="1600" b="0" i="1" dirty="0" err="1">
                <a:solidFill>
                  <a:schemeClr val="tx1"/>
                </a:solidFill>
                <a:effectLst/>
                <a:latin typeface="+mn-lt"/>
              </a:rPr>
              <a:t>tidak</a:t>
            </a:r>
            <a:r>
              <a:rPr lang="en-ID" sz="1600" b="0" i="1" dirty="0">
                <a:solidFill>
                  <a:schemeClr val="tx1"/>
                </a:solidFill>
                <a:effectLst/>
                <a:latin typeface="+mn-lt"/>
              </a:rPr>
              <a:t> </a:t>
            </a:r>
            <a:r>
              <a:rPr lang="en-ID" sz="1600" b="0" i="1" dirty="0" err="1">
                <a:solidFill>
                  <a:schemeClr val="tx1"/>
                </a:solidFill>
                <a:effectLst/>
                <a:latin typeface="+mn-lt"/>
              </a:rPr>
              <a:t>mengambil</a:t>
            </a:r>
            <a:r>
              <a:rPr lang="en-ID" sz="1600" b="0" i="1" dirty="0">
                <a:solidFill>
                  <a:schemeClr val="tx1"/>
                </a:solidFill>
                <a:effectLst/>
                <a:latin typeface="+mn-lt"/>
              </a:rPr>
              <a:t> </a:t>
            </a:r>
            <a:r>
              <a:rPr lang="en-ID" sz="1600" b="0" i="1" dirty="0" err="1">
                <a:solidFill>
                  <a:schemeClr val="tx1"/>
                </a:solidFill>
                <a:effectLst/>
                <a:latin typeface="+mn-lt"/>
              </a:rPr>
              <a:t>teman</a:t>
            </a:r>
            <a:r>
              <a:rPr lang="en-ID" sz="1600" b="0" i="1" dirty="0">
                <a:solidFill>
                  <a:schemeClr val="tx1"/>
                </a:solidFill>
                <a:effectLst/>
                <a:latin typeface="+mn-lt"/>
              </a:rPr>
              <a:t> yang </a:t>
            </a:r>
            <a:r>
              <a:rPr lang="en-ID" sz="1600" b="0" i="1" dirty="0" err="1">
                <a:solidFill>
                  <a:schemeClr val="tx1"/>
                </a:solidFill>
                <a:effectLst/>
                <a:latin typeface="+mn-lt"/>
              </a:rPr>
              <a:t>setia</a:t>
            </a:r>
            <a:r>
              <a:rPr lang="en-ID" sz="1600" b="0" i="1" dirty="0">
                <a:solidFill>
                  <a:schemeClr val="tx1"/>
                </a:solidFill>
                <a:effectLst/>
                <a:latin typeface="+mn-lt"/>
              </a:rPr>
              <a:t> </a:t>
            </a:r>
            <a:r>
              <a:rPr lang="en-ID" sz="1600" b="0" i="1" dirty="0" err="1">
                <a:solidFill>
                  <a:schemeClr val="tx1"/>
                </a:solidFill>
                <a:effectLst/>
                <a:latin typeface="+mn-lt"/>
              </a:rPr>
              <a:t>selain</a:t>
            </a:r>
            <a:r>
              <a:rPr lang="en-ID" sz="1600" b="0" i="1" dirty="0">
                <a:solidFill>
                  <a:schemeClr val="tx1"/>
                </a:solidFill>
                <a:effectLst/>
                <a:latin typeface="+mn-lt"/>
              </a:rPr>
              <a:t> Allah, Rasul-Nya dan orang-orang yang </a:t>
            </a:r>
            <a:r>
              <a:rPr lang="en-ID" sz="1600" b="0" i="1" dirty="0" err="1">
                <a:solidFill>
                  <a:schemeClr val="tx1"/>
                </a:solidFill>
                <a:effectLst/>
                <a:latin typeface="+mn-lt"/>
              </a:rPr>
              <a:t>beriman</a:t>
            </a:r>
            <a:r>
              <a:rPr lang="en-ID" sz="1600" b="0" i="1" dirty="0">
                <a:solidFill>
                  <a:schemeClr val="tx1"/>
                </a:solidFill>
                <a:effectLst/>
                <a:latin typeface="+mn-lt"/>
              </a:rPr>
              <a:t>. Allah </a:t>
            </a:r>
            <a:r>
              <a:rPr lang="en-ID" sz="1600" b="0" i="1" dirty="0" err="1">
                <a:solidFill>
                  <a:schemeClr val="tx1"/>
                </a:solidFill>
                <a:effectLst/>
                <a:latin typeface="+mn-lt"/>
              </a:rPr>
              <a:t>Mahateliti</a:t>
            </a:r>
            <a:r>
              <a:rPr lang="en-ID" sz="1600" b="0" i="1" dirty="0">
                <a:solidFill>
                  <a:schemeClr val="tx1"/>
                </a:solidFill>
                <a:effectLst/>
                <a:latin typeface="+mn-lt"/>
              </a:rPr>
              <a:t> </a:t>
            </a:r>
            <a:r>
              <a:rPr lang="en-ID" sz="1600" b="0" i="1" dirty="0" err="1">
                <a:solidFill>
                  <a:schemeClr val="tx1"/>
                </a:solidFill>
                <a:effectLst/>
                <a:latin typeface="+mn-lt"/>
              </a:rPr>
              <a:t>terhadap</a:t>
            </a:r>
            <a:r>
              <a:rPr lang="en-ID" sz="1600" b="0" i="1" dirty="0">
                <a:solidFill>
                  <a:schemeClr val="tx1"/>
                </a:solidFill>
                <a:effectLst/>
                <a:latin typeface="+mn-lt"/>
              </a:rPr>
              <a:t> </a:t>
            </a:r>
            <a:r>
              <a:rPr lang="en-ID" sz="1600" b="0" i="1" dirty="0" err="1">
                <a:solidFill>
                  <a:schemeClr val="tx1"/>
                </a:solidFill>
                <a:effectLst/>
                <a:latin typeface="+mn-lt"/>
              </a:rPr>
              <a:t>apa</a:t>
            </a:r>
            <a:r>
              <a:rPr lang="en-ID" sz="1600" b="0" i="1" dirty="0">
                <a:solidFill>
                  <a:schemeClr val="tx1"/>
                </a:solidFill>
                <a:effectLst/>
                <a:latin typeface="+mn-lt"/>
              </a:rPr>
              <a:t> yang </a:t>
            </a:r>
            <a:r>
              <a:rPr lang="en-ID" sz="1600" b="0" i="1" dirty="0" err="1">
                <a:solidFill>
                  <a:schemeClr val="tx1"/>
                </a:solidFill>
                <a:effectLst/>
                <a:latin typeface="+mn-lt"/>
              </a:rPr>
              <a:t>kamu</a:t>
            </a:r>
            <a:r>
              <a:rPr lang="en-ID" sz="1600" b="0" i="1" dirty="0">
                <a:solidFill>
                  <a:schemeClr val="tx1"/>
                </a:solidFill>
                <a:effectLst/>
                <a:latin typeface="+mn-lt"/>
              </a:rPr>
              <a:t> </a:t>
            </a:r>
            <a:r>
              <a:rPr lang="en-ID" sz="1600" b="0" i="1" dirty="0" err="1">
                <a:solidFill>
                  <a:schemeClr val="tx1"/>
                </a:solidFill>
                <a:effectLst/>
                <a:latin typeface="+mn-lt"/>
              </a:rPr>
              <a:t>kerjakan</a:t>
            </a:r>
            <a:r>
              <a:rPr lang="en-ID" sz="1600" b="0" i="1" dirty="0">
                <a:solidFill>
                  <a:schemeClr val="tx1"/>
                </a:solidFill>
                <a:effectLst/>
                <a:latin typeface="+mn-lt"/>
              </a:rPr>
              <a:t>” (</a:t>
            </a:r>
            <a:r>
              <a:rPr lang="en-US" sz="1600" b="1" dirty="0">
                <a:latin typeface="+mn-lt"/>
              </a:rPr>
              <a:t>Q.S. At-</a:t>
            </a:r>
            <a:r>
              <a:rPr lang="en-US" sz="1600" b="1" dirty="0" err="1">
                <a:latin typeface="+mn-lt"/>
              </a:rPr>
              <a:t>Taubah</a:t>
            </a:r>
            <a:r>
              <a:rPr lang="en-US" sz="1600" b="1" dirty="0">
                <a:latin typeface="+mn-lt"/>
              </a:rPr>
              <a:t>/9: 16</a:t>
            </a:r>
            <a:r>
              <a:rPr lang="en-US" sz="1600" dirty="0">
                <a:latin typeface="Berlin Sans FB" panose="020E0602020502020306" pitchFamily="34" charset="0"/>
              </a:rPr>
              <a:t>)</a:t>
            </a:r>
            <a:endParaRPr lang="en-ID" sz="1600" dirty="0">
              <a:latin typeface="Berlin Sans FB" panose="020E0602020502020306" pitchFamily="34" charset="0"/>
            </a:endParaRPr>
          </a:p>
          <a:p>
            <a:pPr algn="just"/>
            <a:endParaRPr lang="en-ID" sz="1600" i="1" dirty="0">
              <a:solidFill>
                <a:schemeClr val="tx1"/>
              </a:solidFill>
              <a:latin typeface="+mn-lt"/>
            </a:endParaRPr>
          </a:p>
        </p:txBody>
      </p:sp>
      <p:grpSp>
        <p:nvGrpSpPr>
          <p:cNvPr id="18" name="Google Shape;822;p47">
            <a:extLst>
              <a:ext uri="{FF2B5EF4-FFF2-40B4-BE49-F238E27FC236}">
                <a16:creationId xmlns:a16="http://schemas.microsoft.com/office/drawing/2014/main" id="{053C0086-3AC3-C127-DE7A-40ACBC4C486A}"/>
              </a:ext>
            </a:extLst>
          </p:cNvPr>
          <p:cNvGrpSpPr/>
          <p:nvPr/>
        </p:nvGrpSpPr>
        <p:grpSpPr>
          <a:xfrm>
            <a:off x="504285" y="954261"/>
            <a:ext cx="349060" cy="298882"/>
            <a:chOff x="2296666" y="1001650"/>
            <a:chExt cx="415300" cy="355600"/>
          </a:xfrm>
        </p:grpSpPr>
        <p:sp>
          <p:nvSpPr>
            <p:cNvPr id="19" name="Google Shape;823;p47">
              <a:extLst>
                <a:ext uri="{FF2B5EF4-FFF2-40B4-BE49-F238E27FC236}">
                  <a16:creationId xmlns:a16="http://schemas.microsoft.com/office/drawing/2014/main" id="{12A41849-96E2-DE3A-7573-65C2EBF44D90}"/>
                </a:ext>
              </a:extLst>
            </p:cNvPr>
            <p:cNvSpPr/>
            <p:nvPr/>
          </p:nvSpPr>
          <p:spPr>
            <a:xfrm>
              <a:off x="2296666" y="1303650"/>
              <a:ext cx="207650" cy="53600"/>
            </a:xfrm>
            <a:custGeom>
              <a:avLst/>
              <a:gdLst/>
              <a:ahLst/>
              <a:cxnLst/>
              <a:rect l="l" t="t" r="r" b="b"/>
              <a:pathLst>
                <a:path w="8306" h="2144" fill="none" extrusionOk="0">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24;p47">
              <a:extLst>
                <a:ext uri="{FF2B5EF4-FFF2-40B4-BE49-F238E27FC236}">
                  <a16:creationId xmlns:a16="http://schemas.microsoft.com/office/drawing/2014/main" id="{F4F996F6-052B-4F02-CEB8-8CE7AE893795}"/>
                </a:ext>
              </a:extLst>
            </p:cNvPr>
            <p:cNvSpPr/>
            <p:nvPr/>
          </p:nvSpPr>
          <p:spPr>
            <a:xfrm>
              <a:off x="2504291" y="1303650"/>
              <a:ext cx="207675" cy="53600"/>
            </a:xfrm>
            <a:custGeom>
              <a:avLst/>
              <a:gdLst/>
              <a:ahLst/>
              <a:cxnLst/>
              <a:rect l="l" t="t" r="r" b="b"/>
              <a:pathLst>
                <a:path w="8307" h="2144" fill="none" extrusionOk="0">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25;p47">
              <a:extLst>
                <a:ext uri="{FF2B5EF4-FFF2-40B4-BE49-F238E27FC236}">
                  <a16:creationId xmlns:a16="http://schemas.microsoft.com/office/drawing/2014/main" id="{1BC533A2-2A61-6156-251E-CE350EF15841}"/>
                </a:ext>
              </a:extLst>
            </p:cNvPr>
            <p:cNvSpPr/>
            <p:nvPr/>
          </p:nvSpPr>
          <p:spPr>
            <a:xfrm>
              <a:off x="2296666" y="1001650"/>
              <a:ext cx="207650" cy="331250"/>
            </a:xfrm>
            <a:custGeom>
              <a:avLst/>
              <a:gdLst/>
              <a:ahLst/>
              <a:cxnLst/>
              <a:rect l="l" t="t" r="r" b="b"/>
              <a:pathLst>
                <a:path w="8306" h="13250" fill="none" extrusionOk="0">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26;p47">
              <a:extLst>
                <a:ext uri="{FF2B5EF4-FFF2-40B4-BE49-F238E27FC236}">
                  <a16:creationId xmlns:a16="http://schemas.microsoft.com/office/drawing/2014/main" id="{4E528508-DCBF-AB49-F4D3-D4C14EA6AA94}"/>
                </a:ext>
              </a:extLst>
            </p:cNvPr>
            <p:cNvSpPr/>
            <p:nvPr/>
          </p:nvSpPr>
          <p:spPr>
            <a:xfrm>
              <a:off x="2504291" y="1001650"/>
              <a:ext cx="207675" cy="331250"/>
            </a:xfrm>
            <a:custGeom>
              <a:avLst/>
              <a:gdLst/>
              <a:ahLst/>
              <a:cxnLst/>
              <a:rect l="l" t="t" r="r" b="b"/>
              <a:pathLst>
                <a:path w="8307" h="13250" fill="none" extrusionOk="0">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a:extLst>
              <a:ext uri="{FF2B5EF4-FFF2-40B4-BE49-F238E27FC236}">
                <a16:creationId xmlns:a16="http://schemas.microsoft.com/office/drawing/2014/main" id="{86765DA5-1B84-5A66-6A41-EC28B9B5AF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Timandra template">
  <a:themeElements>
    <a:clrScheme name="Custom 347">
      <a:dk1>
        <a:srgbClr val="24283B"/>
      </a:dk1>
      <a:lt1>
        <a:srgbClr val="FFFFFF"/>
      </a:lt1>
      <a:dk2>
        <a:srgbClr val="80828B"/>
      </a:dk2>
      <a:lt2>
        <a:srgbClr val="EAECF0"/>
      </a:lt2>
      <a:accent1>
        <a:srgbClr val="FFCE00"/>
      </a:accent1>
      <a:accent2>
        <a:srgbClr val="FFF14C"/>
      </a:accent2>
      <a:accent3>
        <a:srgbClr val="9FE2D0"/>
      </a:accent3>
      <a:accent4>
        <a:srgbClr val="1AB6D1"/>
      </a:accent4>
      <a:accent5>
        <a:srgbClr val="0784B1"/>
      </a:accent5>
      <a:accent6>
        <a:srgbClr val="EE7673"/>
      </a:accent6>
      <a:hlink>
        <a:srgbClr val="3180B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582</Words>
  <Application>Microsoft Office PowerPoint</Application>
  <PresentationFormat>On-screen Show (16:9)</PresentationFormat>
  <Paragraphs>70</Paragraphs>
  <Slides>14</Slides>
  <Notes>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14</vt:i4>
      </vt:variant>
    </vt:vector>
  </HeadingPairs>
  <TitlesOfParts>
    <vt:vector size="25" baseType="lpstr">
      <vt:lpstr>Arial Black</vt:lpstr>
      <vt:lpstr>Berlin Sans FB</vt:lpstr>
      <vt:lpstr>Calibri</vt:lpstr>
      <vt:lpstr>Montserrat</vt:lpstr>
      <vt:lpstr>Red Hat Display</vt:lpstr>
      <vt:lpstr>Adobe Naskh Medium</vt:lpstr>
      <vt:lpstr>Red Hat Text</vt:lpstr>
      <vt:lpstr>Calibri Light</vt:lpstr>
      <vt:lpstr>Arial</vt:lpstr>
      <vt:lpstr>Timandra template</vt:lpstr>
      <vt:lpstr>Office Theme</vt:lpstr>
      <vt:lpstr>PowerPoint Presentation</vt:lpstr>
      <vt:lpstr>Asmaulhusna</vt:lpstr>
      <vt:lpstr>PowerPoint Presentation</vt:lpstr>
      <vt:lpstr>Dalil Tentang Asmaulhusna</vt:lpstr>
      <vt:lpstr>Jumlah Asmaulhusna ada</vt:lpstr>
      <vt:lpstr>PowerPoint Presentation</vt:lpstr>
      <vt:lpstr>Dalil Tentang Asmaulhusna Al-’Alim</vt:lpstr>
      <vt:lpstr>PowerPoint Presentation</vt:lpstr>
      <vt:lpstr>Dalil Tentang Asmaulhusna Al-Khabir</vt:lpstr>
      <vt:lpstr>PowerPoint Presentation</vt:lpstr>
      <vt:lpstr>Dalil Tentang Asmaulhusna As-Sami’</vt:lpstr>
      <vt:lpstr>PowerPoint Presentation</vt:lpstr>
      <vt:lpstr>Dalil Tentang Asmaulhusna Al-Baṣir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Asmaulhusna</dc:title>
  <dc:creator>Risa Purnama</dc:creator>
  <cp:lastModifiedBy>Risa Purnama</cp:lastModifiedBy>
  <cp:revision>5</cp:revision>
  <dcterms:modified xsi:type="dcterms:W3CDTF">2022-06-01T06:12:07Z</dcterms:modified>
</cp:coreProperties>
</file>