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4" r:id="rId6"/>
    <p:sldId id="260" r:id="rId7"/>
    <p:sldId id="261" r:id="rId8"/>
    <p:sldId id="265" r:id="rId9"/>
    <p:sldId id="262" r:id="rId10"/>
    <p:sldId id="263" r:id="rId11"/>
  </p:sldIdLst>
  <p:sldSz cx="12192000" cy="6858000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64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enty nadia" userId="68dc62dd51539dac" providerId="LiveId" clId="{1DD7237C-03B9-411F-A9A7-DDF05CE7BC56}"/>
    <pc:docChg chg="undo custSel addSld modSld sldOrd">
      <pc:chgData name="fenty nadia" userId="68dc62dd51539dac" providerId="LiveId" clId="{1DD7237C-03B9-411F-A9A7-DDF05CE7BC56}" dt="2022-06-01T03:56:43.025" v="832"/>
      <pc:docMkLst>
        <pc:docMk/>
      </pc:docMkLst>
      <pc:sldChg chg="modSp modAnim">
        <pc:chgData name="fenty nadia" userId="68dc62dd51539dac" providerId="LiveId" clId="{1DD7237C-03B9-411F-A9A7-DDF05CE7BC56}" dt="2022-06-01T03:37:47.705" v="475"/>
        <pc:sldMkLst>
          <pc:docMk/>
          <pc:sldMk cId="950157772" sldId="256"/>
        </pc:sldMkLst>
        <pc:spChg chg="mod">
          <ac:chgData name="fenty nadia" userId="68dc62dd51539dac" providerId="LiveId" clId="{1DD7237C-03B9-411F-A9A7-DDF05CE7BC56}" dt="2022-06-01T03:37:36.969" v="471" actId="5793"/>
          <ac:spMkLst>
            <pc:docMk/>
            <pc:sldMk cId="950157772" sldId="256"/>
            <ac:spMk id="6" creationId="{25764128-2222-47AF-A5E3-D1B1DCAB2A8E}"/>
          </ac:spMkLst>
        </pc:spChg>
      </pc:sldChg>
      <pc:sldChg chg="delSp modSp mod">
        <pc:chgData name="fenty nadia" userId="68dc62dd51539dac" providerId="LiveId" clId="{1DD7237C-03B9-411F-A9A7-DDF05CE7BC56}" dt="2022-06-01T03:36:44.594" v="467" actId="1076"/>
        <pc:sldMkLst>
          <pc:docMk/>
          <pc:sldMk cId="778420691" sldId="258"/>
        </pc:sldMkLst>
        <pc:spChg chg="del mod">
          <ac:chgData name="fenty nadia" userId="68dc62dd51539dac" providerId="LiveId" clId="{1DD7237C-03B9-411F-A9A7-DDF05CE7BC56}" dt="2022-06-01T03:36:18.391" v="463" actId="478"/>
          <ac:spMkLst>
            <pc:docMk/>
            <pc:sldMk cId="778420691" sldId="258"/>
            <ac:spMk id="2" creationId="{7D7016F0-0274-46F5-B8C3-23FB37DA5652}"/>
          </ac:spMkLst>
        </pc:spChg>
        <pc:spChg chg="mod">
          <ac:chgData name="fenty nadia" userId="68dc62dd51539dac" providerId="LiveId" clId="{1DD7237C-03B9-411F-A9A7-DDF05CE7BC56}" dt="2022-06-01T03:36:44.594" v="467" actId="1076"/>
          <ac:spMkLst>
            <pc:docMk/>
            <pc:sldMk cId="778420691" sldId="258"/>
            <ac:spMk id="6" creationId="{18F3A315-30E0-4BB3-940D-089689329C2D}"/>
          </ac:spMkLst>
        </pc:spChg>
        <pc:picChg chg="mod">
          <ac:chgData name="fenty nadia" userId="68dc62dd51539dac" providerId="LiveId" clId="{1DD7237C-03B9-411F-A9A7-DDF05CE7BC56}" dt="2022-06-01T03:36:44.594" v="467" actId="1076"/>
          <ac:picMkLst>
            <pc:docMk/>
            <pc:sldMk cId="778420691" sldId="258"/>
            <ac:picMk id="5" creationId="{70AEDB3E-EF6D-403B-AC51-1CA3D88739F9}"/>
          </ac:picMkLst>
        </pc:picChg>
      </pc:sldChg>
      <pc:sldChg chg="modSp mod modAnim">
        <pc:chgData name="fenty nadia" userId="68dc62dd51539dac" providerId="LiveId" clId="{1DD7237C-03B9-411F-A9A7-DDF05CE7BC56}" dt="2022-06-01T03:38:01.113" v="478"/>
        <pc:sldMkLst>
          <pc:docMk/>
          <pc:sldMk cId="2994088901" sldId="259"/>
        </pc:sldMkLst>
        <pc:spChg chg="mod">
          <ac:chgData name="fenty nadia" userId="68dc62dd51539dac" providerId="LiveId" clId="{1DD7237C-03B9-411F-A9A7-DDF05CE7BC56}" dt="2022-06-01T03:37:11.724" v="469" actId="2711"/>
          <ac:spMkLst>
            <pc:docMk/>
            <pc:sldMk cId="2994088901" sldId="259"/>
            <ac:spMk id="2" creationId="{4D1E1F07-0CBB-407E-8309-E0D0AC2F589E}"/>
          </ac:spMkLst>
        </pc:spChg>
        <pc:graphicFrameChg chg="mod">
          <ac:chgData name="fenty nadia" userId="68dc62dd51539dac" providerId="LiveId" clId="{1DD7237C-03B9-411F-A9A7-DDF05CE7BC56}" dt="2022-05-31T08:53:52.444" v="139" actId="113"/>
          <ac:graphicFrameMkLst>
            <pc:docMk/>
            <pc:sldMk cId="2994088901" sldId="259"/>
            <ac:graphicFrameMk id="4" creationId="{8E227F1C-1DA6-496C-97DC-281E41955311}"/>
          </ac:graphicFrameMkLst>
        </pc:graphicFrameChg>
      </pc:sldChg>
      <pc:sldChg chg="addSp delSp modSp mod modAnim">
        <pc:chgData name="fenty nadia" userId="68dc62dd51539dac" providerId="LiveId" clId="{1DD7237C-03B9-411F-A9A7-DDF05CE7BC56}" dt="2022-06-01T03:38:39.012" v="487"/>
        <pc:sldMkLst>
          <pc:docMk/>
          <pc:sldMk cId="2884239034" sldId="260"/>
        </pc:sldMkLst>
        <pc:spChg chg="del">
          <ac:chgData name="fenty nadia" userId="68dc62dd51539dac" providerId="LiveId" clId="{1DD7237C-03B9-411F-A9A7-DDF05CE7BC56}" dt="2022-05-31T06:03:54.872" v="2" actId="478"/>
          <ac:spMkLst>
            <pc:docMk/>
            <pc:sldMk cId="2884239034" sldId="260"/>
            <ac:spMk id="2" creationId="{037A0F07-33EA-4268-A087-854F7B0A4509}"/>
          </ac:spMkLst>
        </pc:spChg>
        <pc:spChg chg="del">
          <ac:chgData name="fenty nadia" userId="68dc62dd51539dac" providerId="LiveId" clId="{1DD7237C-03B9-411F-A9A7-DDF05CE7BC56}" dt="2022-05-31T06:03:37.827" v="0" actId="931"/>
          <ac:spMkLst>
            <pc:docMk/>
            <pc:sldMk cId="2884239034" sldId="260"/>
            <ac:spMk id="3" creationId="{1A2126D1-40CE-4BB8-80AE-A973AAB17C46}"/>
          </ac:spMkLst>
        </pc:spChg>
        <pc:spChg chg="add del mod">
          <ac:chgData name="fenty nadia" userId="68dc62dd51539dac" providerId="LiveId" clId="{1DD7237C-03B9-411F-A9A7-DDF05CE7BC56}" dt="2022-05-31T06:03:56.920" v="3" actId="478"/>
          <ac:spMkLst>
            <pc:docMk/>
            <pc:sldMk cId="2884239034" sldId="260"/>
            <ac:spMk id="7" creationId="{886DCC73-E247-4E98-BA65-FBCA8C5DE451}"/>
          </ac:spMkLst>
        </pc:spChg>
        <pc:spChg chg="add mod">
          <ac:chgData name="fenty nadia" userId="68dc62dd51539dac" providerId="LiveId" clId="{1DD7237C-03B9-411F-A9A7-DDF05CE7BC56}" dt="2022-05-31T07:29:04.960" v="66" actId="1076"/>
          <ac:spMkLst>
            <pc:docMk/>
            <pc:sldMk cId="2884239034" sldId="260"/>
            <ac:spMk id="12" creationId="{3E2016C1-4415-4F05-A7BE-99712CE07ABE}"/>
          </ac:spMkLst>
        </pc:spChg>
        <pc:picChg chg="add del mod">
          <ac:chgData name="fenty nadia" userId="68dc62dd51539dac" providerId="LiveId" clId="{1DD7237C-03B9-411F-A9A7-DDF05CE7BC56}" dt="2022-05-31T06:03:41.046" v="1" actId="478"/>
          <ac:picMkLst>
            <pc:docMk/>
            <pc:sldMk cId="2884239034" sldId="260"/>
            <ac:picMk id="5" creationId="{3B52B9ED-F3F9-4FC8-83CF-5658E02871BB}"/>
          </ac:picMkLst>
        </pc:picChg>
        <pc:picChg chg="add del mod">
          <ac:chgData name="fenty nadia" userId="68dc62dd51539dac" providerId="LiveId" clId="{1DD7237C-03B9-411F-A9A7-DDF05CE7BC56}" dt="2022-05-31T06:04:11.891" v="5" actId="478"/>
          <ac:picMkLst>
            <pc:docMk/>
            <pc:sldMk cId="2884239034" sldId="260"/>
            <ac:picMk id="9" creationId="{DEB144B2-458B-43E2-896E-66E4800F2444}"/>
          </ac:picMkLst>
        </pc:picChg>
        <pc:picChg chg="add mod">
          <ac:chgData name="fenty nadia" userId="68dc62dd51539dac" providerId="LiveId" clId="{1DD7237C-03B9-411F-A9A7-DDF05CE7BC56}" dt="2022-05-31T07:28:03.526" v="8" actId="1076"/>
          <ac:picMkLst>
            <pc:docMk/>
            <pc:sldMk cId="2884239034" sldId="260"/>
            <ac:picMk id="11" creationId="{B0A328EA-6BC8-4DDD-AB15-7D31B1EE1CD0}"/>
          </ac:picMkLst>
        </pc:picChg>
      </pc:sldChg>
      <pc:sldChg chg="addSp delSp modSp new mod modAnim">
        <pc:chgData name="fenty nadia" userId="68dc62dd51539dac" providerId="LiveId" clId="{1DD7237C-03B9-411F-A9A7-DDF05CE7BC56}" dt="2022-06-01T03:40:32.865" v="505" actId="12100"/>
        <pc:sldMkLst>
          <pc:docMk/>
          <pc:sldMk cId="2362449875" sldId="261"/>
        </pc:sldMkLst>
        <pc:spChg chg="mod">
          <ac:chgData name="fenty nadia" userId="68dc62dd51539dac" providerId="LiveId" clId="{1DD7237C-03B9-411F-A9A7-DDF05CE7BC56}" dt="2022-06-01T03:39:02.953" v="491" actId="122"/>
          <ac:spMkLst>
            <pc:docMk/>
            <pc:sldMk cId="2362449875" sldId="261"/>
            <ac:spMk id="2" creationId="{0E3DEDCA-68F1-4046-A36A-EF1BFCA0E89B}"/>
          </ac:spMkLst>
        </pc:spChg>
        <pc:spChg chg="del">
          <ac:chgData name="fenty nadia" userId="68dc62dd51539dac" providerId="LiveId" clId="{1DD7237C-03B9-411F-A9A7-DDF05CE7BC56}" dt="2022-05-31T08:56:23.988" v="197" actId="1032"/>
          <ac:spMkLst>
            <pc:docMk/>
            <pc:sldMk cId="2362449875" sldId="261"/>
            <ac:spMk id="3" creationId="{2022FDE3-1101-40CA-8CC7-A030D91F72B3}"/>
          </ac:spMkLst>
        </pc:spChg>
        <pc:graphicFrameChg chg="add mod modGraphic">
          <ac:chgData name="fenty nadia" userId="68dc62dd51539dac" providerId="LiveId" clId="{1DD7237C-03B9-411F-A9A7-DDF05CE7BC56}" dt="2022-06-01T03:40:32.865" v="505" actId="12100"/>
          <ac:graphicFrameMkLst>
            <pc:docMk/>
            <pc:sldMk cId="2362449875" sldId="261"/>
            <ac:graphicFrameMk id="4" creationId="{D4198D4E-E09F-47F2-9737-D4C3B69FF6FC}"/>
          </ac:graphicFrameMkLst>
        </pc:graphicFrameChg>
        <pc:picChg chg="add mod ord">
          <ac:chgData name="fenty nadia" userId="68dc62dd51539dac" providerId="LiveId" clId="{1DD7237C-03B9-411F-A9A7-DDF05CE7BC56}" dt="2022-06-01T03:40:24.302" v="504" actId="14100"/>
          <ac:picMkLst>
            <pc:docMk/>
            <pc:sldMk cId="2362449875" sldId="261"/>
            <ac:picMk id="5" creationId="{7F9BE9A8-6D1E-4B41-BF3E-646608C63488}"/>
          </ac:picMkLst>
        </pc:picChg>
      </pc:sldChg>
      <pc:sldChg chg="addSp delSp modSp new mod modAnim">
        <pc:chgData name="fenty nadia" userId="68dc62dd51539dac" providerId="LiveId" clId="{1DD7237C-03B9-411F-A9A7-DDF05CE7BC56}" dt="2022-06-01T03:56:14.783" v="827"/>
        <pc:sldMkLst>
          <pc:docMk/>
          <pc:sldMk cId="2162083088" sldId="262"/>
        </pc:sldMkLst>
        <pc:spChg chg="del">
          <ac:chgData name="fenty nadia" userId="68dc62dd51539dac" providerId="LiveId" clId="{1DD7237C-03B9-411F-A9A7-DDF05CE7BC56}" dt="2022-05-31T09:02:25.867" v="246" actId="478"/>
          <ac:spMkLst>
            <pc:docMk/>
            <pc:sldMk cId="2162083088" sldId="262"/>
            <ac:spMk id="2" creationId="{D4D3648C-9C3A-46AE-85D9-A250ACEFEEBC}"/>
          </ac:spMkLst>
        </pc:spChg>
        <pc:spChg chg="del">
          <ac:chgData name="fenty nadia" userId="68dc62dd51539dac" providerId="LiveId" clId="{1DD7237C-03B9-411F-A9A7-DDF05CE7BC56}" dt="2022-05-31T09:01:09.235" v="224" actId="1032"/>
          <ac:spMkLst>
            <pc:docMk/>
            <pc:sldMk cId="2162083088" sldId="262"/>
            <ac:spMk id="3" creationId="{816E83B9-C208-46FA-AB9B-C602A750937A}"/>
          </ac:spMkLst>
        </pc:spChg>
        <pc:graphicFrameChg chg="add mod modGraphic">
          <ac:chgData name="fenty nadia" userId="68dc62dd51539dac" providerId="LiveId" clId="{1DD7237C-03B9-411F-A9A7-DDF05CE7BC56}" dt="2022-06-01T03:44:36.833" v="567"/>
          <ac:graphicFrameMkLst>
            <pc:docMk/>
            <pc:sldMk cId="2162083088" sldId="262"/>
            <ac:graphicFrameMk id="6" creationId="{AD9B8BF8-9B7B-47F3-9F34-8E16FAEC9E40}"/>
          </ac:graphicFrameMkLst>
        </pc:graphicFrameChg>
        <pc:picChg chg="add mod ord">
          <ac:chgData name="fenty nadia" userId="68dc62dd51539dac" providerId="LiveId" clId="{1DD7237C-03B9-411F-A9A7-DDF05CE7BC56}" dt="2022-06-01T03:50:11.317" v="804" actId="14100"/>
          <ac:picMkLst>
            <pc:docMk/>
            <pc:sldMk cId="2162083088" sldId="262"/>
            <ac:picMk id="3" creationId="{A2746880-79A4-4BC6-927E-6CF8ACF97102}"/>
          </ac:picMkLst>
        </pc:picChg>
      </pc:sldChg>
      <pc:sldChg chg="addSp delSp modSp new mod modAnim">
        <pc:chgData name="fenty nadia" userId="68dc62dd51539dac" providerId="LiveId" clId="{1DD7237C-03B9-411F-A9A7-DDF05CE7BC56}" dt="2022-06-01T03:56:43.025" v="832"/>
        <pc:sldMkLst>
          <pc:docMk/>
          <pc:sldMk cId="1382497540" sldId="263"/>
        </pc:sldMkLst>
        <pc:spChg chg="mod">
          <ac:chgData name="fenty nadia" userId="68dc62dd51539dac" providerId="LiveId" clId="{1DD7237C-03B9-411F-A9A7-DDF05CE7BC56}" dt="2022-06-01T03:52:30.619" v="806" actId="2711"/>
          <ac:spMkLst>
            <pc:docMk/>
            <pc:sldMk cId="1382497540" sldId="263"/>
            <ac:spMk id="2" creationId="{8B4169C3-842C-4EE2-8EEB-B8E7F998B692}"/>
          </ac:spMkLst>
        </pc:spChg>
        <pc:spChg chg="del">
          <ac:chgData name="fenty nadia" userId="68dc62dd51539dac" providerId="LiveId" clId="{1DD7237C-03B9-411F-A9A7-DDF05CE7BC56}" dt="2022-05-31T09:05:04.679" v="296" actId="1032"/>
          <ac:spMkLst>
            <pc:docMk/>
            <pc:sldMk cId="1382497540" sldId="263"/>
            <ac:spMk id="3" creationId="{C8EE8311-4F28-4FED-B318-DE98B0F7C364}"/>
          </ac:spMkLst>
        </pc:spChg>
        <pc:graphicFrameChg chg="add mod modGraphic">
          <ac:chgData name="fenty nadia" userId="68dc62dd51539dac" providerId="LiveId" clId="{1DD7237C-03B9-411F-A9A7-DDF05CE7BC56}" dt="2022-06-01T03:54:51.777" v="819" actId="12100"/>
          <ac:graphicFrameMkLst>
            <pc:docMk/>
            <pc:sldMk cId="1382497540" sldId="263"/>
            <ac:graphicFrameMk id="4" creationId="{2EFDACCB-A8EA-4F56-8C66-4D9C99E54156}"/>
          </ac:graphicFrameMkLst>
        </pc:graphicFrameChg>
        <pc:picChg chg="add mod">
          <ac:chgData name="fenty nadia" userId="68dc62dd51539dac" providerId="LiveId" clId="{1DD7237C-03B9-411F-A9A7-DDF05CE7BC56}" dt="2022-06-01T03:55:21.087" v="821" actId="1076"/>
          <ac:picMkLst>
            <pc:docMk/>
            <pc:sldMk cId="1382497540" sldId="263"/>
            <ac:picMk id="5" creationId="{16E7E972-0817-41B1-9FA2-2E9169C20810}"/>
          </ac:picMkLst>
        </pc:picChg>
      </pc:sldChg>
      <pc:sldChg chg="addSp delSp modSp new mod ord modAnim">
        <pc:chgData name="fenty nadia" userId="68dc62dd51539dac" providerId="LiveId" clId="{1DD7237C-03B9-411F-A9A7-DDF05CE7BC56}" dt="2022-06-01T03:38:22.579" v="482"/>
        <pc:sldMkLst>
          <pc:docMk/>
          <pc:sldMk cId="793665991" sldId="264"/>
        </pc:sldMkLst>
        <pc:spChg chg="del mod">
          <ac:chgData name="fenty nadia" userId="68dc62dd51539dac" providerId="LiveId" clId="{1DD7237C-03B9-411F-A9A7-DDF05CE7BC56}" dt="2022-05-31T10:43:21.451" v="372" actId="478"/>
          <ac:spMkLst>
            <pc:docMk/>
            <pc:sldMk cId="793665991" sldId="264"/>
            <ac:spMk id="2" creationId="{F71FAA99-1A66-4C39-AA28-BCA6394B5978}"/>
          </ac:spMkLst>
        </pc:spChg>
        <pc:spChg chg="add del mod">
          <ac:chgData name="fenty nadia" userId="68dc62dd51539dac" providerId="LiveId" clId="{1DD7237C-03B9-411F-A9A7-DDF05CE7BC56}" dt="2022-05-31T10:44:20.953" v="376" actId="931"/>
          <ac:spMkLst>
            <pc:docMk/>
            <pc:sldMk cId="793665991" sldId="264"/>
            <ac:spMk id="3" creationId="{E7FD4ACD-079F-4293-A260-4FD256165791}"/>
          </ac:spMkLst>
        </pc:spChg>
        <pc:spChg chg="add del mod">
          <ac:chgData name="fenty nadia" userId="68dc62dd51539dac" providerId="LiveId" clId="{1DD7237C-03B9-411F-A9A7-DDF05CE7BC56}" dt="2022-05-31T10:46:52.072" v="413"/>
          <ac:spMkLst>
            <pc:docMk/>
            <pc:sldMk cId="793665991" sldId="264"/>
            <ac:spMk id="9" creationId="{FC51FDF8-CD7D-4F5F-AC4B-50DE53660136}"/>
          </ac:spMkLst>
        </pc:spChg>
        <pc:spChg chg="add del mod">
          <ac:chgData name="fenty nadia" userId="68dc62dd51539dac" providerId="LiveId" clId="{1DD7237C-03B9-411F-A9A7-DDF05CE7BC56}" dt="2022-05-31T10:47:38.816" v="418" actId="931"/>
          <ac:spMkLst>
            <pc:docMk/>
            <pc:sldMk cId="793665991" sldId="264"/>
            <ac:spMk id="11" creationId="{A807CBD5-C0C6-4444-9DE6-AFEB0057F212}"/>
          </ac:spMkLst>
        </pc:spChg>
        <pc:spChg chg="add mod">
          <ac:chgData name="fenty nadia" userId="68dc62dd51539dac" providerId="LiveId" clId="{1DD7237C-03B9-411F-A9A7-DDF05CE7BC56}" dt="2022-05-31T10:50:58.121" v="461" actId="14100"/>
          <ac:spMkLst>
            <pc:docMk/>
            <pc:sldMk cId="793665991" sldId="264"/>
            <ac:spMk id="18" creationId="{E8C3243B-A9F2-44BC-A256-98F41B4B8AB6}"/>
          </ac:spMkLst>
        </pc:spChg>
        <pc:picChg chg="add del mod">
          <ac:chgData name="fenty nadia" userId="68dc62dd51539dac" providerId="LiveId" clId="{1DD7237C-03B9-411F-A9A7-DDF05CE7BC56}" dt="2022-05-31T10:44:06.094" v="375" actId="931"/>
          <ac:picMkLst>
            <pc:docMk/>
            <pc:sldMk cId="793665991" sldId="264"/>
            <ac:picMk id="5" creationId="{65DE4E00-4F52-4866-9C3C-6CB5C2AE86AC}"/>
          </ac:picMkLst>
        </pc:picChg>
        <pc:picChg chg="add del mod">
          <ac:chgData name="fenty nadia" userId="68dc62dd51539dac" providerId="LiveId" clId="{1DD7237C-03B9-411F-A9A7-DDF05CE7BC56}" dt="2022-05-31T10:46:45.573" v="410" actId="478"/>
          <ac:picMkLst>
            <pc:docMk/>
            <pc:sldMk cId="793665991" sldId="264"/>
            <ac:picMk id="7" creationId="{347AFD08-75CC-44D4-80E1-DE696E2B3C44}"/>
          </ac:picMkLst>
        </pc:picChg>
        <pc:picChg chg="add del mod">
          <ac:chgData name="fenty nadia" userId="68dc62dd51539dac" providerId="LiveId" clId="{1DD7237C-03B9-411F-A9A7-DDF05CE7BC56}" dt="2022-05-31T10:47:13.713" v="415" actId="931"/>
          <ac:picMkLst>
            <pc:docMk/>
            <pc:sldMk cId="793665991" sldId="264"/>
            <ac:picMk id="13" creationId="{0940536A-58D3-44E6-A33E-7F56A93892C3}"/>
          </ac:picMkLst>
        </pc:picChg>
        <pc:picChg chg="add del mod">
          <ac:chgData name="fenty nadia" userId="68dc62dd51539dac" providerId="LiveId" clId="{1DD7237C-03B9-411F-A9A7-DDF05CE7BC56}" dt="2022-05-31T10:47:31.012" v="417" actId="931"/>
          <ac:picMkLst>
            <pc:docMk/>
            <pc:sldMk cId="793665991" sldId="264"/>
            <ac:picMk id="15" creationId="{8BBB8087-8E38-4401-ACD7-21729E2310DB}"/>
          </ac:picMkLst>
        </pc:picChg>
        <pc:picChg chg="add mod">
          <ac:chgData name="fenty nadia" userId="68dc62dd51539dac" providerId="LiveId" clId="{1DD7237C-03B9-411F-A9A7-DDF05CE7BC56}" dt="2022-05-31T10:48:52.963" v="435" actId="1440"/>
          <ac:picMkLst>
            <pc:docMk/>
            <pc:sldMk cId="793665991" sldId="264"/>
            <ac:picMk id="17" creationId="{0C9D3295-A58C-45B3-BE25-1DD987409D46}"/>
          </ac:picMkLst>
        </pc:picChg>
      </pc:sldChg>
      <pc:sldChg chg="addSp delSp modSp new mod modAnim">
        <pc:chgData name="fenty nadia" userId="68dc62dd51539dac" providerId="LiveId" clId="{1DD7237C-03B9-411F-A9A7-DDF05CE7BC56}" dt="2022-06-01T03:55:54.957" v="823"/>
        <pc:sldMkLst>
          <pc:docMk/>
          <pc:sldMk cId="895925485" sldId="265"/>
        </pc:sldMkLst>
        <pc:spChg chg="mod">
          <ac:chgData name="fenty nadia" userId="68dc62dd51539dac" providerId="LiveId" clId="{1DD7237C-03B9-411F-A9A7-DDF05CE7BC56}" dt="2022-06-01T03:42:28.784" v="549" actId="20577"/>
          <ac:spMkLst>
            <pc:docMk/>
            <pc:sldMk cId="895925485" sldId="265"/>
            <ac:spMk id="2" creationId="{94E4774D-6F13-4181-9D09-0591E28C88A1}"/>
          </ac:spMkLst>
        </pc:spChg>
        <pc:spChg chg="del">
          <ac:chgData name="fenty nadia" userId="68dc62dd51539dac" providerId="LiveId" clId="{1DD7237C-03B9-411F-A9A7-DDF05CE7BC56}" dt="2022-05-31T10:39:23.134" v="363" actId="931"/>
          <ac:spMkLst>
            <pc:docMk/>
            <pc:sldMk cId="895925485" sldId="265"/>
            <ac:spMk id="3" creationId="{35FE47CC-9985-451E-B9BB-6BF58BF04B29}"/>
          </ac:spMkLst>
        </pc:spChg>
        <pc:picChg chg="add mod">
          <ac:chgData name="fenty nadia" userId="68dc62dd51539dac" providerId="LiveId" clId="{1DD7237C-03B9-411F-A9A7-DDF05CE7BC56}" dt="2022-06-01T03:41:59.698" v="543" actId="1076"/>
          <ac:picMkLst>
            <pc:docMk/>
            <pc:sldMk cId="895925485" sldId="265"/>
            <ac:picMk id="5" creationId="{38875537-4C46-400A-8977-7F0C0D59C470}"/>
          </ac:picMkLst>
        </pc:pic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71AE926-1883-4E5F-84F1-9F09071CD0FC}" type="doc">
      <dgm:prSet loTypeId="urn:microsoft.com/office/officeart/2005/8/layout/vProcess5" loCatId="process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id-ID"/>
        </a:p>
      </dgm:t>
    </dgm:pt>
    <dgm:pt modelId="{ED407666-87DF-4CF0-87D8-DED9B2C5F18F}">
      <dgm:prSet phldrT="[Text]"/>
      <dgm:spPr/>
      <dgm:t>
        <a:bodyPr/>
        <a:lstStyle/>
        <a:p>
          <a:pPr>
            <a:buClr>
              <a:srgbClr val="181717"/>
            </a:buClr>
            <a:buSzPts val="1100"/>
            <a:buFont typeface="+mj-lt"/>
            <a:buAutoNum type="arabicPeriod"/>
          </a:pPr>
          <a:r>
            <a:rPr lang="id-ID" b="1" u="none" dirty="0">
              <a:uFillTx/>
            </a:rPr>
            <a:t>Pernyataan umum</a:t>
          </a:r>
          <a:r>
            <a:rPr lang="id-ID" u="none" dirty="0">
              <a:uFillTx/>
            </a:rPr>
            <a:t> berupa informasi umum sekitar objek (nama objek, nama latin, asal-usul, dan informasi tambahan lainnya). </a:t>
          </a:r>
        </a:p>
      </dgm:t>
    </dgm:pt>
    <dgm:pt modelId="{79D0EC4D-56DE-4610-ADCE-B3B06450D4CC}" type="parTrans" cxnId="{BC49584B-FD95-423C-B4B5-478CD98136B8}">
      <dgm:prSet/>
      <dgm:spPr/>
      <dgm:t>
        <a:bodyPr/>
        <a:lstStyle/>
        <a:p>
          <a:endParaRPr lang="id-ID"/>
        </a:p>
      </dgm:t>
    </dgm:pt>
    <dgm:pt modelId="{809C16BD-3C16-4FB5-B3B4-4735D8AD9CE7}" type="sibTrans" cxnId="{BC49584B-FD95-423C-B4B5-478CD98136B8}">
      <dgm:prSet/>
      <dgm:spPr/>
      <dgm:t>
        <a:bodyPr/>
        <a:lstStyle/>
        <a:p>
          <a:endParaRPr lang="id-ID"/>
        </a:p>
      </dgm:t>
    </dgm:pt>
    <dgm:pt modelId="{AD56E88C-A0CD-4873-BB11-CD9FBF379613}">
      <dgm:prSet phldrT="[Text]"/>
      <dgm:spPr/>
      <dgm:t>
        <a:bodyPr/>
        <a:lstStyle/>
        <a:p>
          <a:pPr>
            <a:buClr>
              <a:srgbClr val="181717"/>
            </a:buClr>
            <a:buSzPts val="1100"/>
            <a:buFont typeface="+mj-lt"/>
            <a:buAutoNum type="arabicPeriod"/>
          </a:pPr>
          <a:r>
            <a:rPr lang="id-ID" b="1" u="none" dirty="0">
              <a:uFillTx/>
            </a:rPr>
            <a:t>Isi</a:t>
          </a:r>
          <a:r>
            <a:rPr lang="id-ID" u="none" dirty="0">
              <a:uFillTx/>
            </a:rPr>
            <a:t> </a:t>
          </a:r>
          <a:r>
            <a:rPr lang="en-GB" u="none" dirty="0" err="1">
              <a:uFillTx/>
            </a:rPr>
            <a:t>atau</a:t>
          </a:r>
          <a:r>
            <a:rPr lang="en-GB" u="none" dirty="0">
              <a:uFillTx/>
            </a:rPr>
            <a:t> </a:t>
          </a:r>
          <a:r>
            <a:rPr lang="en-GB" b="1" i="0" u="none" dirty="0" err="1">
              <a:uFillTx/>
            </a:rPr>
            <a:t>deskripsi</a:t>
          </a:r>
          <a:r>
            <a:rPr lang="en-GB" b="1" i="0" u="none" dirty="0">
              <a:uFillTx/>
            </a:rPr>
            <a:t> </a:t>
          </a:r>
          <a:r>
            <a:rPr lang="en-GB" b="1" i="0" u="none" dirty="0" err="1">
              <a:uFillTx/>
            </a:rPr>
            <a:t>bagian</a:t>
          </a:r>
          <a:r>
            <a:rPr lang="en-GB" b="1" i="0" u="none" dirty="0">
              <a:uFillTx/>
            </a:rPr>
            <a:t> </a:t>
          </a:r>
          <a:r>
            <a:rPr lang="id-ID" u="none" dirty="0">
              <a:uFillTx/>
            </a:rPr>
            <a:t>berupa aspek-aspek laporan yang terkait dengan objek yang diamati (bisa berupa deskripsi bagian (ciri fisik, jenis, manfaat, klasifikasi) dan deskripsi manfaat (bersifat opsional, kadang ada, bisa tidak ada).</a:t>
          </a:r>
          <a:endParaRPr lang="id-ID" dirty="0"/>
        </a:p>
      </dgm:t>
    </dgm:pt>
    <dgm:pt modelId="{CD72F948-5D7C-47EE-ACE4-A5D13D849919}" type="parTrans" cxnId="{A8F754F9-86CF-4006-AA0E-CE1D0596EE53}">
      <dgm:prSet/>
      <dgm:spPr/>
      <dgm:t>
        <a:bodyPr/>
        <a:lstStyle/>
        <a:p>
          <a:endParaRPr lang="id-ID"/>
        </a:p>
      </dgm:t>
    </dgm:pt>
    <dgm:pt modelId="{FD858CE7-D210-4DBE-8EF7-984509509D44}" type="sibTrans" cxnId="{A8F754F9-86CF-4006-AA0E-CE1D0596EE53}">
      <dgm:prSet/>
      <dgm:spPr/>
      <dgm:t>
        <a:bodyPr/>
        <a:lstStyle/>
        <a:p>
          <a:endParaRPr lang="id-ID"/>
        </a:p>
      </dgm:t>
    </dgm:pt>
    <dgm:pt modelId="{E6D0357C-7FE2-4128-B26F-7FCD5840EA67}">
      <dgm:prSet phldrT="[Text]"/>
      <dgm:spPr/>
      <dgm:t>
        <a:bodyPr/>
        <a:lstStyle/>
        <a:p>
          <a:pPr>
            <a:buClr>
              <a:srgbClr val="181717"/>
            </a:buClr>
            <a:buSzPts val="1100"/>
            <a:buFont typeface="+mj-lt"/>
            <a:buAutoNum type="arabicPeriod"/>
          </a:pPr>
          <a:r>
            <a:rPr lang="en-GB" b="1" u="none" dirty="0" err="1">
              <a:uFillTx/>
            </a:rPr>
            <a:t>Deskripsi</a:t>
          </a:r>
          <a:r>
            <a:rPr lang="en-GB" u="none" dirty="0">
              <a:uFillTx/>
            </a:rPr>
            <a:t> </a:t>
          </a:r>
          <a:r>
            <a:rPr lang="en-GB" b="1" u="none" dirty="0" err="1">
              <a:uFillTx/>
            </a:rPr>
            <a:t>manfaat</a:t>
          </a:r>
          <a:r>
            <a:rPr lang="id-ID" u="none" dirty="0">
              <a:uFillTx/>
            </a:rPr>
            <a:t> (ringkasan umum hasil pengamatan) yang bersifat opsional.</a:t>
          </a:r>
          <a:endParaRPr lang="id-ID" dirty="0"/>
        </a:p>
      </dgm:t>
    </dgm:pt>
    <dgm:pt modelId="{BA1365BB-0F9B-4CB3-A3C3-F149BC1B9822}" type="parTrans" cxnId="{0E088D09-5E00-48BF-AA78-1254FBE3B77D}">
      <dgm:prSet/>
      <dgm:spPr/>
      <dgm:t>
        <a:bodyPr/>
        <a:lstStyle/>
        <a:p>
          <a:endParaRPr lang="id-ID"/>
        </a:p>
      </dgm:t>
    </dgm:pt>
    <dgm:pt modelId="{60590210-8FD4-419E-8474-1E181A465642}" type="sibTrans" cxnId="{0E088D09-5E00-48BF-AA78-1254FBE3B77D}">
      <dgm:prSet/>
      <dgm:spPr/>
      <dgm:t>
        <a:bodyPr/>
        <a:lstStyle/>
        <a:p>
          <a:endParaRPr lang="id-ID"/>
        </a:p>
      </dgm:t>
    </dgm:pt>
    <dgm:pt modelId="{01BFCB2B-6E84-4E92-9644-176F02A29454}" type="pres">
      <dgm:prSet presAssocID="{771AE926-1883-4E5F-84F1-9F09071CD0FC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1BEE39F-0092-494C-8782-742243F2E212}" type="pres">
      <dgm:prSet presAssocID="{771AE926-1883-4E5F-84F1-9F09071CD0FC}" presName="dummyMaxCanvas" presStyleCnt="0">
        <dgm:presLayoutVars/>
      </dgm:prSet>
      <dgm:spPr/>
    </dgm:pt>
    <dgm:pt modelId="{C636F3A4-3C25-4180-BA73-5FBCCB17F786}" type="pres">
      <dgm:prSet presAssocID="{771AE926-1883-4E5F-84F1-9F09071CD0FC}" presName="ThreeNodes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2D187D-7AFE-4095-BC13-57DC098EE738}" type="pres">
      <dgm:prSet presAssocID="{771AE926-1883-4E5F-84F1-9F09071CD0FC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AE60F1D-625D-49A1-9A28-536CC8A428C9}" type="pres">
      <dgm:prSet presAssocID="{771AE926-1883-4E5F-84F1-9F09071CD0FC}" presName="ThreeNodes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7EED5F3-2761-4C78-A711-6D1F43FE6A74}" type="pres">
      <dgm:prSet presAssocID="{771AE926-1883-4E5F-84F1-9F09071CD0FC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64F83D3-30D1-4E56-A14A-77411E79CA1E}" type="pres">
      <dgm:prSet presAssocID="{771AE926-1883-4E5F-84F1-9F09071CD0FC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9F48167-5246-40C0-8D03-69CDF1731F75}" type="pres">
      <dgm:prSet presAssocID="{771AE926-1883-4E5F-84F1-9F09071CD0FC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7413B86-86D1-41A1-BCC2-52EED1BEF042}" type="pres">
      <dgm:prSet presAssocID="{771AE926-1883-4E5F-84F1-9F09071CD0FC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1BE6EB0-DBD9-4E87-B82A-5592604CCE36}" type="pres">
      <dgm:prSet presAssocID="{771AE926-1883-4E5F-84F1-9F09071CD0FC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C49584B-FD95-423C-B4B5-478CD98136B8}" srcId="{771AE926-1883-4E5F-84F1-9F09071CD0FC}" destId="{ED407666-87DF-4CF0-87D8-DED9B2C5F18F}" srcOrd="0" destOrd="0" parTransId="{79D0EC4D-56DE-4610-ADCE-B3B06450D4CC}" sibTransId="{809C16BD-3C16-4FB5-B3B4-4735D8AD9CE7}"/>
    <dgm:cxn modelId="{F298A691-4284-4C51-954E-B905297A8D13}" type="presOf" srcId="{E6D0357C-7FE2-4128-B26F-7FCD5840EA67}" destId="{01BE6EB0-DBD9-4E87-B82A-5592604CCE36}" srcOrd="1" destOrd="0" presId="urn:microsoft.com/office/officeart/2005/8/layout/vProcess5"/>
    <dgm:cxn modelId="{366EECB1-5157-462D-8778-0C27845ACA1E}" type="presOf" srcId="{809C16BD-3C16-4FB5-B3B4-4735D8AD9CE7}" destId="{F7EED5F3-2761-4C78-A711-6D1F43FE6A74}" srcOrd="0" destOrd="0" presId="urn:microsoft.com/office/officeart/2005/8/layout/vProcess5"/>
    <dgm:cxn modelId="{0E088D09-5E00-48BF-AA78-1254FBE3B77D}" srcId="{771AE926-1883-4E5F-84F1-9F09071CD0FC}" destId="{E6D0357C-7FE2-4128-B26F-7FCD5840EA67}" srcOrd="2" destOrd="0" parTransId="{BA1365BB-0F9B-4CB3-A3C3-F149BC1B9822}" sibTransId="{60590210-8FD4-419E-8474-1E181A465642}"/>
    <dgm:cxn modelId="{30F13EF3-9173-4F22-A93C-2BD033E6F374}" type="presOf" srcId="{ED407666-87DF-4CF0-87D8-DED9B2C5F18F}" destId="{A9F48167-5246-40C0-8D03-69CDF1731F75}" srcOrd="1" destOrd="0" presId="urn:microsoft.com/office/officeart/2005/8/layout/vProcess5"/>
    <dgm:cxn modelId="{B894529A-94C0-4A1F-8695-0A7354F57D6C}" type="presOf" srcId="{E6D0357C-7FE2-4128-B26F-7FCD5840EA67}" destId="{0AE60F1D-625D-49A1-9A28-536CC8A428C9}" srcOrd="0" destOrd="0" presId="urn:microsoft.com/office/officeart/2005/8/layout/vProcess5"/>
    <dgm:cxn modelId="{92C06D7B-28B6-4A2E-B322-B591961A3B5D}" type="presOf" srcId="{FD858CE7-D210-4DBE-8EF7-984509509D44}" destId="{464F83D3-30D1-4E56-A14A-77411E79CA1E}" srcOrd="0" destOrd="0" presId="urn:microsoft.com/office/officeart/2005/8/layout/vProcess5"/>
    <dgm:cxn modelId="{E06C4698-3856-43A2-B52D-B0C21230447F}" type="presOf" srcId="{ED407666-87DF-4CF0-87D8-DED9B2C5F18F}" destId="{C636F3A4-3C25-4180-BA73-5FBCCB17F786}" srcOrd="0" destOrd="0" presId="urn:microsoft.com/office/officeart/2005/8/layout/vProcess5"/>
    <dgm:cxn modelId="{A5AE18CF-0DAA-46AC-A900-A21C396430BF}" type="presOf" srcId="{771AE926-1883-4E5F-84F1-9F09071CD0FC}" destId="{01BFCB2B-6E84-4E92-9644-176F02A29454}" srcOrd="0" destOrd="0" presId="urn:microsoft.com/office/officeart/2005/8/layout/vProcess5"/>
    <dgm:cxn modelId="{CAE41482-7BEA-4727-AE06-F17233EF301F}" type="presOf" srcId="{AD56E88C-A0CD-4873-BB11-CD9FBF379613}" destId="{D72D187D-7AFE-4095-BC13-57DC098EE738}" srcOrd="0" destOrd="0" presId="urn:microsoft.com/office/officeart/2005/8/layout/vProcess5"/>
    <dgm:cxn modelId="{A8F754F9-86CF-4006-AA0E-CE1D0596EE53}" srcId="{771AE926-1883-4E5F-84F1-9F09071CD0FC}" destId="{AD56E88C-A0CD-4873-BB11-CD9FBF379613}" srcOrd="1" destOrd="0" parTransId="{CD72F948-5D7C-47EE-ACE4-A5D13D849919}" sibTransId="{FD858CE7-D210-4DBE-8EF7-984509509D44}"/>
    <dgm:cxn modelId="{07D96DC7-A9E9-40EA-9A89-BD3256A3DD01}" type="presOf" srcId="{AD56E88C-A0CD-4873-BB11-CD9FBF379613}" destId="{97413B86-86D1-41A1-BCC2-52EED1BEF042}" srcOrd="1" destOrd="0" presId="urn:microsoft.com/office/officeart/2005/8/layout/vProcess5"/>
    <dgm:cxn modelId="{BF462EF1-705C-4DC0-A0A4-D0B90BE0CDF2}" type="presParOf" srcId="{01BFCB2B-6E84-4E92-9644-176F02A29454}" destId="{21BEE39F-0092-494C-8782-742243F2E212}" srcOrd="0" destOrd="0" presId="urn:microsoft.com/office/officeart/2005/8/layout/vProcess5"/>
    <dgm:cxn modelId="{5B26A6C5-ECD6-4317-8D7B-1DB39CADD11B}" type="presParOf" srcId="{01BFCB2B-6E84-4E92-9644-176F02A29454}" destId="{C636F3A4-3C25-4180-BA73-5FBCCB17F786}" srcOrd="1" destOrd="0" presId="urn:microsoft.com/office/officeart/2005/8/layout/vProcess5"/>
    <dgm:cxn modelId="{5D4ACE4D-DFCD-4876-9D37-6E7E143F9D22}" type="presParOf" srcId="{01BFCB2B-6E84-4E92-9644-176F02A29454}" destId="{D72D187D-7AFE-4095-BC13-57DC098EE738}" srcOrd="2" destOrd="0" presId="urn:microsoft.com/office/officeart/2005/8/layout/vProcess5"/>
    <dgm:cxn modelId="{62B17B7A-53E1-4951-A87B-0A3368B04DB9}" type="presParOf" srcId="{01BFCB2B-6E84-4E92-9644-176F02A29454}" destId="{0AE60F1D-625D-49A1-9A28-536CC8A428C9}" srcOrd="3" destOrd="0" presId="urn:microsoft.com/office/officeart/2005/8/layout/vProcess5"/>
    <dgm:cxn modelId="{BDC7C372-56AE-4DA2-8E74-6FCE91DDE2DF}" type="presParOf" srcId="{01BFCB2B-6E84-4E92-9644-176F02A29454}" destId="{F7EED5F3-2761-4C78-A711-6D1F43FE6A74}" srcOrd="4" destOrd="0" presId="urn:microsoft.com/office/officeart/2005/8/layout/vProcess5"/>
    <dgm:cxn modelId="{EE1773DD-3546-4F8C-A7D6-44BE8EA7C732}" type="presParOf" srcId="{01BFCB2B-6E84-4E92-9644-176F02A29454}" destId="{464F83D3-30D1-4E56-A14A-77411E79CA1E}" srcOrd="5" destOrd="0" presId="urn:microsoft.com/office/officeart/2005/8/layout/vProcess5"/>
    <dgm:cxn modelId="{85C5FC13-D0CA-49EB-86B3-E15BF0F56268}" type="presParOf" srcId="{01BFCB2B-6E84-4E92-9644-176F02A29454}" destId="{A9F48167-5246-40C0-8D03-69CDF1731F75}" srcOrd="6" destOrd="0" presId="urn:microsoft.com/office/officeart/2005/8/layout/vProcess5"/>
    <dgm:cxn modelId="{80BB4768-FD71-4FFD-9AE8-F3FB242EEFE7}" type="presParOf" srcId="{01BFCB2B-6E84-4E92-9644-176F02A29454}" destId="{97413B86-86D1-41A1-BCC2-52EED1BEF042}" srcOrd="7" destOrd="0" presId="urn:microsoft.com/office/officeart/2005/8/layout/vProcess5"/>
    <dgm:cxn modelId="{8262BBA5-B5EA-4206-9C87-2265AFC710D1}" type="presParOf" srcId="{01BFCB2B-6E84-4E92-9644-176F02A29454}" destId="{01BE6EB0-DBD9-4E87-B82A-5592604CCE36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F59AEB5-8B1C-409D-88EE-0E80E884D336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id-ID"/>
        </a:p>
      </dgm:t>
    </dgm:pt>
    <dgm:pt modelId="{C783D9EE-DFFE-49CF-AB5E-33E3A4170EA0}">
      <dgm:prSet phldrT="[Text]"/>
      <dgm:spPr/>
      <dgm:t>
        <a:bodyPr/>
        <a:lstStyle/>
        <a:p>
          <a:r>
            <a:rPr lang="id-ID" dirty="0"/>
            <a:t>perbedaan sudut pandang saat membahas objek pengamatan</a:t>
          </a:r>
        </a:p>
      </dgm:t>
    </dgm:pt>
    <dgm:pt modelId="{30293068-D277-45E1-9235-A365CE80D6CE}" type="parTrans" cxnId="{4B80D440-1768-4B63-99D1-C9542640D1F7}">
      <dgm:prSet/>
      <dgm:spPr/>
      <dgm:t>
        <a:bodyPr/>
        <a:lstStyle/>
        <a:p>
          <a:endParaRPr lang="id-ID"/>
        </a:p>
      </dgm:t>
    </dgm:pt>
    <dgm:pt modelId="{CBDF7923-67C8-49AB-B7D8-5A43C5A75FFF}" type="sibTrans" cxnId="{4B80D440-1768-4B63-99D1-C9542640D1F7}">
      <dgm:prSet/>
      <dgm:spPr/>
      <dgm:t>
        <a:bodyPr/>
        <a:lstStyle/>
        <a:p>
          <a:endParaRPr lang="id-ID"/>
        </a:p>
      </dgm:t>
    </dgm:pt>
    <dgm:pt modelId="{B94F9BA9-4189-41FE-8D48-E280F9122346}">
      <dgm:prSet phldrT="[Text]"/>
      <dgm:spPr/>
      <dgm:t>
        <a:bodyPr/>
        <a:lstStyle/>
        <a:p>
          <a:r>
            <a:rPr lang="sv-SE" dirty="0"/>
            <a:t>penekanan aspek yang dilaporkan berbeda</a:t>
          </a:r>
          <a:endParaRPr lang="id-ID" dirty="0"/>
        </a:p>
      </dgm:t>
    </dgm:pt>
    <dgm:pt modelId="{4BF2A5C1-B523-4154-A0D1-7589AB6369B8}" type="parTrans" cxnId="{9D3B50B6-1721-45EC-B1E7-6143C5E3A759}">
      <dgm:prSet/>
      <dgm:spPr/>
      <dgm:t>
        <a:bodyPr/>
        <a:lstStyle/>
        <a:p>
          <a:endParaRPr lang="id-ID"/>
        </a:p>
      </dgm:t>
    </dgm:pt>
    <dgm:pt modelId="{D8B87657-0E25-4438-B643-C2085CE87019}" type="sibTrans" cxnId="{9D3B50B6-1721-45EC-B1E7-6143C5E3A759}">
      <dgm:prSet/>
      <dgm:spPr/>
      <dgm:t>
        <a:bodyPr/>
        <a:lstStyle/>
        <a:p>
          <a:endParaRPr lang="id-ID"/>
        </a:p>
      </dgm:t>
    </dgm:pt>
    <dgm:pt modelId="{8A2698A6-13FB-4CD7-A3D9-5B84218D6C9A}">
      <dgm:prSet phldrT="[Text]"/>
      <dgm:spPr/>
      <dgm:t>
        <a:bodyPr/>
        <a:lstStyle/>
        <a:p>
          <a:r>
            <a:rPr lang="nn-NO" dirty="0"/>
            <a:t>data-data tulisan yang digunakan berbeda</a:t>
          </a:r>
          <a:endParaRPr lang="id-ID" dirty="0"/>
        </a:p>
      </dgm:t>
    </dgm:pt>
    <dgm:pt modelId="{398C0342-0D36-4855-AF8E-9EE1762514B3}" type="parTrans" cxnId="{5963EACE-20D4-4189-BA80-6AFC0897196C}">
      <dgm:prSet/>
      <dgm:spPr/>
      <dgm:t>
        <a:bodyPr/>
        <a:lstStyle/>
        <a:p>
          <a:endParaRPr lang="id-ID"/>
        </a:p>
      </dgm:t>
    </dgm:pt>
    <dgm:pt modelId="{C3B68648-87D4-4083-91D1-50979A1FBE8C}" type="sibTrans" cxnId="{5963EACE-20D4-4189-BA80-6AFC0897196C}">
      <dgm:prSet/>
      <dgm:spPr/>
      <dgm:t>
        <a:bodyPr/>
        <a:lstStyle/>
        <a:p>
          <a:endParaRPr lang="id-ID"/>
        </a:p>
      </dgm:t>
    </dgm:pt>
    <dgm:pt modelId="{DC938BC2-4409-41C3-942F-412194361743}">
      <dgm:prSet/>
      <dgm:spPr/>
      <dgm:t>
        <a:bodyPr/>
        <a:lstStyle/>
        <a:p>
          <a:r>
            <a:rPr lang="fi-FI" dirty="0"/>
            <a:t>dan kemampuan menyampaikan detail dari tiap penulis</a:t>
          </a:r>
          <a:endParaRPr lang="id-ID" dirty="0"/>
        </a:p>
      </dgm:t>
    </dgm:pt>
    <dgm:pt modelId="{7CBA33C3-BD0E-4654-9245-770DA1A23BBB}" type="parTrans" cxnId="{50C2AAC3-0C46-4552-B079-E8DC5B8FC88E}">
      <dgm:prSet/>
      <dgm:spPr/>
      <dgm:t>
        <a:bodyPr/>
        <a:lstStyle/>
        <a:p>
          <a:endParaRPr lang="id-ID"/>
        </a:p>
      </dgm:t>
    </dgm:pt>
    <dgm:pt modelId="{D133A26E-2EB9-4615-858A-747353AE378D}" type="sibTrans" cxnId="{50C2AAC3-0C46-4552-B079-E8DC5B8FC88E}">
      <dgm:prSet/>
      <dgm:spPr/>
      <dgm:t>
        <a:bodyPr/>
        <a:lstStyle/>
        <a:p>
          <a:endParaRPr lang="id-ID"/>
        </a:p>
      </dgm:t>
    </dgm:pt>
    <dgm:pt modelId="{DD2DC595-28F7-402C-A0C4-5DB998302568}" type="pres">
      <dgm:prSet presAssocID="{7F59AEB5-8B1C-409D-88EE-0E80E884D336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US"/>
        </a:p>
      </dgm:t>
    </dgm:pt>
    <dgm:pt modelId="{7E639695-2A7B-486B-9DD9-6F3B7C98D935}" type="pres">
      <dgm:prSet presAssocID="{7F59AEB5-8B1C-409D-88EE-0E80E884D336}" presName="Name1" presStyleCnt="0"/>
      <dgm:spPr/>
    </dgm:pt>
    <dgm:pt modelId="{05F27C39-DD86-41B2-AB45-EBE4606B3A49}" type="pres">
      <dgm:prSet presAssocID="{7F59AEB5-8B1C-409D-88EE-0E80E884D336}" presName="cycle" presStyleCnt="0"/>
      <dgm:spPr/>
    </dgm:pt>
    <dgm:pt modelId="{D0583991-E414-4A8F-855D-5987E02ED179}" type="pres">
      <dgm:prSet presAssocID="{7F59AEB5-8B1C-409D-88EE-0E80E884D336}" presName="srcNode" presStyleLbl="node1" presStyleIdx="0" presStyleCnt="4"/>
      <dgm:spPr/>
    </dgm:pt>
    <dgm:pt modelId="{71DCC385-0B4A-4781-A0B0-EDF2B6458510}" type="pres">
      <dgm:prSet presAssocID="{7F59AEB5-8B1C-409D-88EE-0E80E884D336}" presName="conn" presStyleLbl="parChTrans1D2" presStyleIdx="0" presStyleCnt="1"/>
      <dgm:spPr/>
      <dgm:t>
        <a:bodyPr/>
        <a:lstStyle/>
        <a:p>
          <a:endParaRPr lang="en-US"/>
        </a:p>
      </dgm:t>
    </dgm:pt>
    <dgm:pt modelId="{7B561EC8-9296-44FD-B369-D62AEBB0789F}" type="pres">
      <dgm:prSet presAssocID="{7F59AEB5-8B1C-409D-88EE-0E80E884D336}" presName="extraNode" presStyleLbl="node1" presStyleIdx="0" presStyleCnt="4"/>
      <dgm:spPr/>
    </dgm:pt>
    <dgm:pt modelId="{07E23735-4959-43CF-937F-2AF715E949C9}" type="pres">
      <dgm:prSet presAssocID="{7F59AEB5-8B1C-409D-88EE-0E80E884D336}" presName="dstNode" presStyleLbl="node1" presStyleIdx="0" presStyleCnt="4"/>
      <dgm:spPr/>
    </dgm:pt>
    <dgm:pt modelId="{45BFAFEB-B87A-4007-A536-B63736C21763}" type="pres">
      <dgm:prSet presAssocID="{C783D9EE-DFFE-49CF-AB5E-33E3A4170EA0}" presName="text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59950E1-D91E-47F3-B2AC-EF2E82BCE08D}" type="pres">
      <dgm:prSet presAssocID="{C783D9EE-DFFE-49CF-AB5E-33E3A4170EA0}" presName="accent_1" presStyleCnt="0"/>
      <dgm:spPr/>
    </dgm:pt>
    <dgm:pt modelId="{EB044294-68C3-4A18-864D-5CC931A710E5}" type="pres">
      <dgm:prSet presAssocID="{C783D9EE-DFFE-49CF-AB5E-33E3A4170EA0}" presName="accentRepeatNode" presStyleLbl="solidFgAcc1" presStyleIdx="0" presStyleCnt="4"/>
      <dgm:spPr/>
    </dgm:pt>
    <dgm:pt modelId="{21E7EB53-B841-4BA5-8499-6AD43CD7F2F0}" type="pres">
      <dgm:prSet presAssocID="{B94F9BA9-4189-41FE-8D48-E280F9122346}" presName="text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E420DD2-1A45-4F34-879C-9E79DA75F697}" type="pres">
      <dgm:prSet presAssocID="{B94F9BA9-4189-41FE-8D48-E280F9122346}" presName="accent_2" presStyleCnt="0"/>
      <dgm:spPr/>
    </dgm:pt>
    <dgm:pt modelId="{B30DDCCF-89EE-40CA-8899-A5278018DDBE}" type="pres">
      <dgm:prSet presAssocID="{B94F9BA9-4189-41FE-8D48-E280F9122346}" presName="accentRepeatNode" presStyleLbl="solidFgAcc1" presStyleIdx="1" presStyleCnt="4"/>
      <dgm:spPr/>
    </dgm:pt>
    <dgm:pt modelId="{6E3427B7-9B1F-4A03-95CE-16BB2BA1D3DD}" type="pres">
      <dgm:prSet presAssocID="{8A2698A6-13FB-4CD7-A3D9-5B84218D6C9A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2839437-1F87-487F-A103-9485E6C0FEB0}" type="pres">
      <dgm:prSet presAssocID="{8A2698A6-13FB-4CD7-A3D9-5B84218D6C9A}" presName="accent_3" presStyleCnt="0"/>
      <dgm:spPr/>
    </dgm:pt>
    <dgm:pt modelId="{DE79BE0A-1A37-4759-9D38-CB0CAB306531}" type="pres">
      <dgm:prSet presAssocID="{8A2698A6-13FB-4CD7-A3D9-5B84218D6C9A}" presName="accentRepeatNode" presStyleLbl="solidFgAcc1" presStyleIdx="2" presStyleCnt="4"/>
      <dgm:spPr/>
    </dgm:pt>
    <dgm:pt modelId="{D20D20A6-CA3E-4589-BDD6-184A01709E38}" type="pres">
      <dgm:prSet presAssocID="{DC938BC2-4409-41C3-942F-412194361743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184576C-72CA-4CA7-A6BC-BE850C9AD99B}" type="pres">
      <dgm:prSet presAssocID="{DC938BC2-4409-41C3-942F-412194361743}" presName="accent_4" presStyleCnt="0"/>
      <dgm:spPr/>
    </dgm:pt>
    <dgm:pt modelId="{724FAEDF-CC49-4A8B-9D71-683B2C2E4216}" type="pres">
      <dgm:prSet presAssocID="{DC938BC2-4409-41C3-942F-412194361743}" presName="accentRepeatNode" presStyleLbl="solidFgAcc1" presStyleIdx="3" presStyleCnt="4"/>
      <dgm:spPr/>
    </dgm:pt>
  </dgm:ptLst>
  <dgm:cxnLst>
    <dgm:cxn modelId="{D67AF046-1D44-4C8F-9E28-ADFAE826F4E8}" type="presOf" srcId="{8A2698A6-13FB-4CD7-A3D9-5B84218D6C9A}" destId="{6E3427B7-9B1F-4A03-95CE-16BB2BA1D3DD}" srcOrd="0" destOrd="0" presId="urn:microsoft.com/office/officeart/2008/layout/VerticalCurvedList"/>
    <dgm:cxn modelId="{E01164F8-FD7B-4FF8-AB9B-3771FF2A9551}" type="presOf" srcId="{7F59AEB5-8B1C-409D-88EE-0E80E884D336}" destId="{DD2DC595-28F7-402C-A0C4-5DB998302568}" srcOrd="0" destOrd="0" presId="urn:microsoft.com/office/officeart/2008/layout/VerticalCurvedList"/>
    <dgm:cxn modelId="{721517BE-6B2C-4CCB-9C17-1B24E486D479}" type="presOf" srcId="{B94F9BA9-4189-41FE-8D48-E280F9122346}" destId="{21E7EB53-B841-4BA5-8499-6AD43CD7F2F0}" srcOrd="0" destOrd="0" presId="urn:microsoft.com/office/officeart/2008/layout/VerticalCurvedList"/>
    <dgm:cxn modelId="{E3A0ECF2-2CD7-40E3-B6BB-585EEDE895EC}" type="presOf" srcId="{C783D9EE-DFFE-49CF-AB5E-33E3A4170EA0}" destId="{45BFAFEB-B87A-4007-A536-B63736C21763}" srcOrd="0" destOrd="0" presId="urn:microsoft.com/office/officeart/2008/layout/VerticalCurvedList"/>
    <dgm:cxn modelId="{5963EACE-20D4-4189-BA80-6AFC0897196C}" srcId="{7F59AEB5-8B1C-409D-88EE-0E80E884D336}" destId="{8A2698A6-13FB-4CD7-A3D9-5B84218D6C9A}" srcOrd="2" destOrd="0" parTransId="{398C0342-0D36-4855-AF8E-9EE1762514B3}" sibTransId="{C3B68648-87D4-4083-91D1-50979A1FBE8C}"/>
    <dgm:cxn modelId="{22F12407-B73A-4F58-AFEA-CF0D2500726D}" type="presOf" srcId="{DC938BC2-4409-41C3-942F-412194361743}" destId="{D20D20A6-CA3E-4589-BDD6-184A01709E38}" srcOrd="0" destOrd="0" presId="urn:microsoft.com/office/officeart/2008/layout/VerticalCurvedList"/>
    <dgm:cxn modelId="{4B80D440-1768-4B63-99D1-C9542640D1F7}" srcId="{7F59AEB5-8B1C-409D-88EE-0E80E884D336}" destId="{C783D9EE-DFFE-49CF-AB5E-33E3A4170EA0}" srcOrd="0" destOrd="0" parTransId="{30293068-D277-45E1-9235-A365CE80D6CE}" sibTransId="{CBDF7923-67C8-49AB-B7D8-5A43C5A75FFF}"/>
    <dgm:cxn modelId="{2AF56CCC-A80E-401F-8A3F-64EBE733E3FD}" type="presOf" srcId="{CBDF7923-67C8-49AB-B7D8-5A43C5A75FFF}" destId="{71DCC385-0B4A-4781-A0B0-EDF2B6458510}" srcOrd="0" destOrd="0" presId="urn:microsoft.com/office/officeart/2008/layout/VerticalCurvedList"/>
    <dgm:cxn modelId="{9D3B50B6-1721-45EC-B1E7-6143C5E3A759}" srcId="{7F59AEB5-8B1C-409D-88EE-0E80E884D336}" destId="{B94F9BA9-4189-41FE-8D48-E280F9122346}" srcOrd="1" destOrd="0" parTransId="{4BF2A5C1-B523-4154-A0D1-7589AB6369B8}" sibTransId="{D8B87657-0E25-4438-B643-C2085CE87019}"/>
    <dgm:cxn modelId="{50C2AAC3-0C46-4552-B079-E8DC5B8FC88E}" srcId="{7F59AEB5-8B1C-409D-88EE-0E80E884D336}" destId="{DC938BC2-4409-41C3-942F-412194361743}" srcOrd="3" destOrd="0" parTransId="{7CBA33C3-BD0E-4654-9245-770DA1A23BBB}" sibTransId="{D133A26E-2EB9-4615-858A-747353AE378D}"/>
    <dgm:cxn modelId="{6E42A36E-BC5B-4259-884F-9BA618359C36}" type="presParOf" srcId="{DD2DC595-28F7-402C-A0C4-5DB998302568}" destId="{7E639695-2A7B-486B-9DD9-6F3B7C98D935}" srcOrd="0" destOrd="0" presId="urn:microsoft.com/office/officeart/2008/layout/VerticalCurvedList"/>
    <dgm:cxn modelId="{46C49BCF-8A6B-4521-A59E-7A57EE90ED16}" type="presParOf" srcId="{7E639695-2A7B-486B-9DD9-6F3B7C98D935}" destId="{05F27C39-DD86-41B2-AB45-EBE4606B3A49}" srcOrd="0" destOrd="0" presId="urn:microsoft.com/office/officeart/2008/layout/VerticalCurvedList"/>
    <dgm:cxn modelId="{D80A8F8F-A059-4F0E-A2BC-759AC3002429}" type="presParOf" srcId="{05F27C39-DD86-41B2-AB45-EBE4606B3A49}" destId="{D0583991-E414-4A8F-855D-5987E02ED179}" srcOrd="0" destOrd="0" presId="urn:microsoft.com/office/officeart/2008/layout/VerticalCurvedList"/>
    <dgm:cxn modelId="{53C692D4-7C5D-4039-92DD-E54A4C752AD1}" type="presParOf" srcId="{05F27C39-DD86-41B2-AB45-EBE4606B3A49}" destId="{71DCC385-0B4A-4781-A0B0-EDF2B6458510}" srcOrd="1" destOrd="0" presId="urn:microsoft.com/office/officeart/2008/layout/VerticalCurvedList"/>
    <dgm:cxn modelId="{ACC53E09-21D7-4D3D-817B-CCA9AFE7C565}" type="presParOf" srcId="{05F27C39-DD86-41B2-AB45-EBE4606B3A49}" destId="{7B561EC8-9296-44FD-B369-D62AEBB0789F}" srcOrd="2" destOrd="0" presId="urn:microsoft.com/office/officeart/2008/layout/VerticalCurvedList"/>
    <dgm:cxn modelId="{CEF41DD1-02A0-426C-8061-AFF2692DD27D}" type="presParOf" srcId="{05F27C39-DD86-41B2-AB45-EBE4606B3A49}" destId="{07E23735-4959-43CF-937F-2AF715E949C9}" srcOrd="3" destOrd="0" presId="urn:microsoft.com/office/officeart/2008/layout/VerticalCurvedList"/>
    <dgm:cxn modelId="{09769163-26ED-40F4-996E-6C912F9AF603}" type="presParOf" srcId="{7E639695-2A7B-486B-9DD9-6F3B7C98D935}" destId="{45BFAFEB-B87A-4007-A536-B63736C21763}" srcOrd="1" destOrd="0" presId="urn:microsoft.com/office/officeart/2008/layout/VerticalCurvedList"/>
    <dgm:cxn modelId="{8EEDEDAA-464F-4AF3-8DB3-A39BFDC727C4}" type="presParOf" srcId="{7E639695-2A7B-486B-9DD9-6F3B7C98D935}" destId="{859950E1-D91E-47F3-B2AC-EF2E82BCE08D}" srcOrd="2" destOrd="0" presId="urn:microsoft.com/office/officeart/2008/layout/VerticalCurvedList"/>
    <dgm:cxn modelId="{D4C55587-B383-4759-8429-A83A59A5DD1A}" type="presParOf" srcId="{859950E1-D91E-47F3-B2AC-EF2E82BCE08D}" destId="{EB044294-68C3-4A18-864D-5CC931A710E5}" srcOrd="0" destOrd="0" presId="urn:microsoft.com/office/officeart/2008/layout/VerticalCurvedList"/>
    <dgm:cxn modelId="{C456ABE0-2722-472C-978D-B21FC5164197}" type="presParOf" srcId="{7E639695-2A7B-486B-9DD9-6F3B7C98D935}" destId="{21E7EB53-B841-4BA5-8499-6AD43CD7F2F0}" srcOrd="3" destOrd="0" presId="urn:microsoft.com/office/officeart/2008/layout/VerticalCurvedList"/>
    <dgm:cxn modelId="{E2D1986F-B62A-4F08-B6FB-A668DED0E345}" type="presParOf" srcId="{7E639695-2A7B-486B-9DD9-6F3B7C98D935}" destId="{BE420DD2-1A45-4F34-879C-9E79DA75F697}" srcOrd="4" destOrd="0" presId="urn:microsoft.com/office/officeart/2008/layout/VerticalCurvedList"/>
    <dgm:cxn modelId="{935EC656-6E56-4FCE-AEC3-5964F8E3535E}" type="presParOf" srcId="{BE420DD2-1A45-4F34-879C-9E79DA75F697}" destId="{B30DDCCF-89EE-40CA-8899-A5278018DDBE}" srcOrd="0" destOrd="0" presId="urn:microsoft.com/office/officeart/2008/layout/VerticalCurvedList"/>
    <dgm:cxn modelId="{D5842A30-0B72-46EF-95C4-250E70B2CFAC}" type="presParOf" srcId="{7E639695-2A7B-486B-9DD9-6F3B7C98D935}" destId="{6E3427B7-9B1F-4A03-95CE-16BB2BA1D3DD}" srcOrd="5" destOrd="0" presId="urn:microsoft.com/office/officeart/2008/layout/VerticalCurvedList"/>
    <dgm:cxn modelId="{57C1195C-47D4-4F6F-96DF-2A13FE4F4759}" type="presParOf" srcId="{7E639695-2A7B-486B-9DD9-6F3B7C98D935}" destId="{22839437-1F87-487F-A103-9485E6C0FEB0}" srcOrd="6" destOrd="0" presId="urn:microsoft.com/office/officeart/2008/layout/VerticalCurvedList"/>
    <dgm:cxn modelId="{47870E7F-39E2-421A-9676-AC30253CEB9D}" type="presParOf" srcId="{22839437-1F87-487F-A103-9485E6C0FEB0}" destId="{DE79BE0A-1A37-4759-9D38-CB0CAB306531}" srcOrd="0" destOrd="0" presId="urn:microsoft.com/office/officeart/2008/layout/VerticalCurvedList"/>
    <dgm:cxn modelId="{AA3D8C17-7074-49E4-B1AE-35E12692DF14}" type="presParOf" srcId="{7E639695-2A7B-486B-9DD9-6F3B7C98D935}" destId="{D20D20A6-CA3E-4589-BDD6-184A01709E38}" srcOrd="7" destOrd="0" presId="urn:microsoft.com/office/officeart/2008/layout/VerticalCurvedList"/>
    <dgm:cxn modelId="{9F649347-CBB7-406A-8B52-F911AE2F3279}" type="presParOf" srcId="{7E639695-2A7B-486B-9DD9-6F3B7C98D935}" destId="{F184576C-72CA-4CA7-A6BC-BE850C9AD99B}" srcOrd="8" destOrd="0" presId="urn:microsoft.com/office/officeart/2008/layout/VerticalCurvedList"/>
    <dgm:cxn modelId="{F00B735D-44BA-47DC-8869-8E5ED5DE9B27}" type="presParOf" srcId="{F184576C-72CA-4CA7-A6BC-BE850C9AD99B}" destId="{724FAEDF-CC49-4A8B-9D71-683B2C2E4216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97DD732-DEC3-4BEB-AF6D-9D54677F8B17}" type="doc">
      <dgm:prSet loTypeId="urn:microsoft.com/office/officeart/2008/layout/LinedList" loCatId="hierarchy" qsTypeId="urn:microsoft.com/office/officeart/2005/8/quickstyle/3d1" qsCatId="3D" csTypeId="urn:microsoft.com/office/officeart/2005/8/colors/accent6_5" csCatId="accent6" phldr="1"/>
      <dgm:spPr/>
      <dgm:t>
        <a:bodyPr/>
        <a:lstStyle/>
        <a:p>
          <a:endParaRPr lang="id-ID"/>
        </a:p>
      </dgm:t>
    </dgm:pt>
    <dgm:pt modelId="{F3AE5861-5261-4C59-B2EF-00622BA18557}">
      <dgm:prSet phldrT="[Text]"/>
      <dgm:spPr/>
      <dgm:t>
        <a:bodyPr vert="vert270" anchor="ctr"/>
        <a:lstStyle/>
        <a:p>
          <a:r>
            <a:rPr lang="en-GB" dirty="0" err="1"/>
            <a:t>Ciri</a:t>
          </a:r>
          <a:r>
            <a:rPr lang="en-GB" dirty="0"/>
            <a:t> </a:t>
          </a:r>
          <a:r>
            <a:rPr lang="en-GB" dirty="0" err="1"/>
            <a:t>Kebahasaan</a:t>
          </a:r>
          <a:r>
            <a:rPr lang="en-GB" dirty="0"/>
            <a:t> Teks </a:t>
          </a:r>
          <a:r>
            <a:rPr lang="en-GB" dirty="0" err="1"/>
            <a:t>Laporan</a:t>
          </a:r>
          <a:r>
            <a:rPr lang="en-GB" dirty="0"/>
            <a:t> Hasil </a:t>
          </a:r>
          <a:r>
            <a:rPr lang="en-GB" dirty="0" err="1"/>
            <a:t>Observasi</a:t>
          </a:r>
          <a:endParaRPr lang="id-ID" dirty="0"/>
        </a:p>
      </dgm:t>
    </dgm:pt>
    <dgm:pt modelId="{ED41C741-3D38-478B-9BAA-6B9144EF678F}" type="parTrans" cxnId="{4EE2DE86-568D-4B7F-87BC-D8211921EC9B}">
      <dgm:prSet/>
      <dgm:spPr/>
      <dgm:t>
        <a:bodyPr/>
        <a:lstStyle/>
        <a:p>
          <a:endParaRPr lang="id-ID"/>
        </a:p>
      </dgm:t>
    </dgm:pt>
    <dgm:pt modelId="{B26D82C5-989A-4FE9-A0EF-D12129486374}" type="sibTrans" cxnId="{4EE2DE86-568D-4B7F-87BC-D8211921EC9B}">
      <dgm:prSet/>
      <dgm:spPr/>
      <dgm:t>
        <a:bodyPr/>
        <a:lstStyle/>
        <a:p>
          <a:endParaRPr lang="id-ID"/>
        </a:p>
      </dgm:t>
    </dgm:pt>
    <dgm:pt modelId="{B4B46BDA-2664-4861-A31B-0D841C5C10B4}">
      <dgm:prSet phldrT="[Text]"/>
      <dgm:spPr/>
      <dgm:t>
        <a:bodyPr/>
        <a:lstStyle/>
        <a:p>
          <a:r>
            <a:rPr lang="id-ID" dirty="0"/>
            <a:t>Nomina</a:t>
          </a:r>
        </a:p>
      </dgm:t>
    </dgm:pt>
    <dgm:pt modelId="{0BC7FBD3-2B48-43C6-90C9-4EDAB5DC83E0}" type="parTrans" cxnId="{597EF863-E7AF-4D30-98B6-13D3AD148352}">
      <dgm:prSet/>
      <dgm:spPr/>
      <dgm:t>
        <a:bodyPr/>
        <a:lstStyle/>
        <a:p>
          <a:endParaRPr lang="id-ID"/>
        </a:p>
      </dgm:t>
    </dgm:pt>
    <dgm:pt modelId="{FDB57959-38CF-4B70-9DA8-114DD8D23F46}" type="sibTrans" cxnId="{597EF863-E7AF-4D30-98B6-13D3AD148352}">
      <dgm:prSet/>
      <dgm:spPr/>
      <dgm:t>
        <a:bodyPr/>
        <a:lstStyle/>
        <a:p>
          <a:endParaRPr lang="id-ID"/>
        </a:p>
      </dgm:t>
    </dgm:pt>
    <dgm:pt modelId="{0B350D2C-F1DC-4C08-AACA-298925B3ECC1}">
      <dgm:prSet phldrT="[Text]"/>
      <dgm:spPr/>
      <dgm:t>
        <a:bodyPr/>
        <a:lstStyle/>
        <a:p>
          <a:r>
            <a:rPr lang="id-ID" dirty="0"/>
            <a:t>Verba</a:t>
          </a:r>
          <a:r>
            <a:rPr lang="en-GB" dirty="0"/>
            <a:t> </a:t>
          </a:r>
          <a:r>
            <a:rPr lang="id-ID" dirty="0"/>
            <a:t>material</a:t>
          </a:r>
        </a:p>
      </dgm:t>
    </dgm:pt>
    <dgm:pt modelId="{CF66F1FF-1AF9-4E52-A2A1-918A5EC4EBC8}" type="parTrans" cxnId="{D173B533-5725-424E-8B2D-CD76F8882539}">
      <dgm:prSet/>
      <dgm:spPr/>
      <dgm:t>
        <a:bodyPr/>
        <a:lstStyle/>
        <a:p>
          <a:endParaRPr lang="id-ID"/>
        </a:p>
      </dgm:t>
    </dgm:pt>
    <dgm:pt modelId="{0E6C1FAA-C800-4BEC-BCF9-FE0831941023}" type="sibTrans" cxnId="{D173B533-5725-424E-8B2D-CD76F8882539}">
      <dgm:prSet/>
      <dgm:spPr/>
      <dgm:t>
        <a:bodyPr/>
        <a:lstStyle/>
        <a:p>
          <a:endParaRPr lang="id-ID"/>
        </a:p>
      </dgm:t>
    </dgm:pt>
    <dgm:pt modelId="{6605BFE2-CBCF-417F-BCBB-EDB226386359}">
      <dgm:prSet phldrT="[Text]"/>
      <dgm:spPr/>
      <dgm:t>
        <a:bodyPr/>
        <a:lstStyle/>
        <a:p>
          <a:r>
            <a:rPr lang="id-ID" dirty="0"/>
            <a:t>Kopula</a:t>
          </a:r>
        </a:p>
      </dgm:t>
    </dgm:pt>
    <dgm:pt modelId="{CBB2DF96-6B67-4D9D-9DCF-94273B984025}" type="parTrans" cxnId="{9C43581F-0CF9-49D0-AF85-E3DE000AB7A1}">
      <dgm:prSet/>
      <dgm:spPr/>
      <dgm:t>
        <a:bodyPr/>
        <a:lstStyle/>
        <a:p>
          <a:endParaRPr lang="id-ID"/>
        </a:p>
      </dgm:t>
    </dgm:pt>
    <dgm:pt modelId="{798B6B1C-CFC6-4B63-B1BE-E61E2DEDB784}" type="sibTrans" cxnId="{9C43581F-0CF9-49D0-AF85-E3DE000AB7A1}">
      <dgm:prSet/>
      <dgm:spPr/>
      <dgm:t>
        <a:bodyPr/>
        <a:lstStyle/>
        <a:p>
          <a:endParaRPr lang="id-ID"/>
        </a:p>
      </dgm:t>
    </dgm:pt>
    <dgm:pt modelId="{64927AF6-AEB2-4AF4-806E-F395DF683A8A}">
      <dgm:prSet/>
      <dgm:spPr/>
      <dgm:t>
        <a:bodyPr/>
        <a:lstStyle/>
        <a:p>
          <a:r>
            <a:rPr lang="id-ID" dirty="0"/>
            <a:t>Verba </a:t>
          </a:r>
          <a:r>
            <a:rPr lang="id-ID" dirty="0" err="1"/>
            <a:t>pengelompok</a:t>
          </a:r>
          <a:endParaRPr lang="id-ID" dirty="0"/>
        </a:p>
      </dgm:t>
    </dgm:pt>
    <dgm:pt modelId="{72CCBB5D-3C63-4756-9177-04EF718AD745}" type="parTrans" cxnId="{6E8AF0D5-E7FD-4334-97E4-7BF5752C161D}">
      <dgm:prSet/>
      <dgm:spPr/>
      <dgm:t>
        <a:bodyPr/>
        <a:lstStyle/>
        <a:p>
          <a:endParaRPr lang="id-ID"/>
        </a:p>
      </dgm:t>
    </dgm:pt>
    <dgm:pt modelId="{79E50D9B-89A3-4785-865B-14A55C2AC2C0}" type="sibTrans" cxnId="{6E8AF0D5-E7FD-4334-97E4-7BF5752C161D}">
      <dgm:prSet/>
      <dgm:spPr/>
      <dgm:t>
        <a:bodyPr/>
        <a:lstStyle/>
        <a:p>
          <a:endParaRPr lang="id-ID"/>
        </a:p>
      </dgm:t>
    </dgm:pt>
    <dgm:pt modelId="{9DBF754C-C185-4DA3-AF66-0D352EF0F42D}">
      <dgm:prSet/>
      <dgm:spPr/>
      <dgm:t>
        <a:bodyPr/>
        <a:lstStyle/>
        <a:p>
          <a:r>
            <a:rPr lang="id-ID" dirty="0"/>
            <a:t>Verba keadaan</a:t>
          </a:r>
        </a:p>
      </dgm:t>
    </dgm:pt>
    <dgm:pt modelId="{CC339EC1-DE0E-44DE-9625-80719254D74C}" type="parTrans" cxnId="{F542B063-92CE-41AD-9E5A-DD3AE1D752CF}">
      <dgm:prSet/>
      <dgm:spPr/>
      <dgm:t>
        <a:bodyPr/>
        <a:lstStyle/>
        <a:p>
          <a:endParaRPr lang="id-ID"/>
        </a:p>
      </dgm:t>
    </dgm:pt>
    <dgm:pt modelId="{3FD7DC81-31B2-4145-9906-DE36E1569310}" type="sibTrans" cxnId="{F542B063-92CE-41AD-9E5A-DD3AE1D752CF}">
      <dgm:prSet/>
      <dgm:spPr/>
      <dgm:t>
        <a:bodyPr/>
        <a:lstStyle/>
        <a:p>
          <a:endParaRPr lang="id-ID"/>
        </a:p>
      </dgm:t>
    </dgm:pt>
    <dgm:pt modelId="{0B663FCA-959F-4077-BBD5-1CF5DE3C9F84}">
      <dgm:prSet/>
      <dgm:spPr/>
      <dgm:t>
        <a:bodyPr/>
        <a:lstStyle/>
        <a:p>
          <a:r>
            <a:rPr lang="id-ID" dirty="0"/>
            <a:t>Istilah teknis</a:t>
          </a:r>
        </a:p>
      </dgm:t>
    </dgm:pt>
    <dgm:pt modelId="{B2DD4467-3668-4D31-8378-8E27108726B3}" type="parTrans" cxnId="{37AE3425-2EF9-4037-A17F-6A43D99C377C}">
      <dgm:prSet/>
      <dgm:spPr/>
      <dgm:t>
        <a:bodyPr/>
        <a:lstStyle/>
        <a:p>
          <a:endParaRPr lang="id-ID"/>
        </a:p>
      </dgm:t>
    </dgm:pt>
    <dgm:pt modelId="{7E9824C3-EF6B-4099-8708-C1555411F2C1}" type="sibTrans" cxnId="{37AE3425-2EF9-4037-A17F-6A43D99C377C}">
      <dgm:prSet/>
      <dgm:spPr/>
      <dgm:t>
        <a:bodyPr/>
        <a:lstStyle/>
        <a:p>
          <a:endParaRPr lang="id-ID"/>
        </a:p>
      </dgm:t>
    </dgm:pt>
    <dgm:pt modelId="{F82EB65A-AF47-46DD-8CF0-CE45F93ACC11}" type="pres">
      <dgm:prSet presAssocID="{497DD732-DEC3-4BEB-AF6D-9D54677F8B17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B6332301-249E-409D-9666-91609462C0AF}" type="pres">
      <dgm:prSet presAssocID="{F3AE5861-5261-4C59-B2EF-00622BA18557}" presName="thickLine" presStyleLbl="alignNode1" presStyleIdx="0" presStyleCnt="1"/>
      <dgm:spPr/>
    </dgm:pt>
    <dgm:pt modelId="{0572DDC7-BC55-469E-A1D0-B5CFEB7F7E6F}" type="pres">
      <dgm:prSet presAssocID="{F3AE5861-5261-4C59-B2EF-00622BA18557}" presName="horz1" presStyleCnt="0"/>
      <dgm:spPr/>
    </dgm:pt>
    <dgm:pt modelId="{6BA3DEB5-D9AE-4C78-BF07-713453F4ADF0}" type="pres">
      <dgm:prSet presAssocID="{F3AE5861-5261-4C59-B2EF-00622BA18557}" presName="tx1" presStyleLbl="revTx" presStyleIdx="0" presStyleCnt="7"/>
      <dgm:spPr/>
      <dgm:t>
        <a:bodyPr/>
        <a:lstStyle/>
        <a:p>
          <a:endParaRPr lang="en-US"/>
        </a:p>
      </dgm:t>
    </dgm:pt>
    <dgm:pt modelId="{3CC05B7B-BC13-400B-B0EF-07DEBD0555F4}" type="pres">
      <dgm:prSet presAssocID="{F3AE5861-5261-4C59-B2EF-00622BA18557}" presName="vert1" presStyleCnt="0"/>
      <dgm:spPr/>
    </dgm:pt>
    <dgm:pt modelId="{8763B2D1-AC6B-4A35-A692-A101E562797C}" type="pres">
      <dgm:prSet presAssocID="{B4B46BDA-2664-4861-A31B-0D841C5C10B4}" presName="vertSpace2a" presStyleCnt="0"/>
      <dgm:spPr/>
    </dgm:pt>
    <dgm:pt modelId="{0FF03EE9-FBCF-4ABE-8E0C-FC3FA6C70C33}" type="pres">
      <dgm:prSet presAssocID="{B4B46BDA-2664-4861-A31B-0D841C5C10B4}" presName="horz2" presStyleCnt="0"/>
      <dgm:spPr/>
    </dgm:pt>
    <dgm:pt modelId="{C283EBC3-0D1C-44D2-A74D-7B35B0D4160C}" type="pres">
      <dgm:prSet presAssocID="{B4B46BDA-2664-4861-A31B-0D841C5C10B4}" presName="horzSpace2" presStyleCnt="0"/>
      <dgm:spPr/>
    </dgm:pt>
    <dgm:pt modelId="{C4F46151-2FBE-45D5-8D30-C4A2D1407934}" type="pres">
      <dgm:prSet presAssocID="{B4B46BDA-2664-4861-A31B-0D841C5C10B4}" presName="tx2" presStyleLbl="revTx" presStyleIdx="1" presStyleCnt="7"/>
      <dgm:spPr/>
      <dgm:t>
        <a:bodyPr/>
        <a:lstStyle/>
        <a:p>
          <a:endParaRPr lang="en-US"/>
        </a:p>
      </dgm:t>
    </dgm:pt>
    <dgm:pt modelId="{049D3CBD-2B4E-4DAE-8DD5-9B6D419A0420}" type="pres">
      <dgm:prSet presAssocID="{B4B46BDA-2664-4861-A31B-0D841C5C10B4}" presName="vert2" presStyleCnt="0"/>
      <dgm:spPr/>
    </dgm:pt>
    <dgm:pt modelId="{A66662BB-E0B6-4750-BB19-D5DE05F5C135}" type="pres">
      <dgm:prSet presAssocID="{B4B46BDA-2664-4861-A31B-0D841C5C10B4}" presName="thinLine2b" presStyleLbl="callout" presStyleIdx="0" presStyleCnt="6"/>
      <dgm:spPr/>
    </dgm:pt>
    <dgm:pt modelId="{956FA77A-F143-4005-8EAB-125E6F5CAEE4}" type="pres">
      <dgm:prSet presAssocID="{B4B46BDA-2664-4861-A31B-0D841C5C10B4}" presName="vertSpace2b" presStyleCnt="0"/>
      <dgm:spPr/>
    </dgm:pt>
    <dgm:pt modelId="{932480AF-8E9D-4FDE-8A44-54256A3FD64B}" type="pres">
      <dgm:prSet presAssocID="{0B350D2C-F1DC-4C08-AACA-298925B3ECC1}" presName="horz2" presStyleCnt="0"/>
      <dgm:spPr/>
    </dgm:pt>
    <dgm:pt modelId="{8173DF30-48C1-47DC-8DDC-4BD3CEA9BD36}" type="pres">
      <dgm:prSet presAssocID="{0B350D2C-F1DC-4C08-AACA-298925B3ECC1}" presName="horzSpace2" presStyleCnt="0"/>
      <dgm:spPr/>
    </dgm:pt>
    <dgm:pt modelId="{D357A7CF-CB9D-49D3-914D-36510CD5CCA5}" type="pres">
      <dgm:prSet presAssocID="{0B350D2C-F1DC-4C08-AACA-298925B3ECC1}" presName="tx2" presStyleLbl="revTx" presStyleIdx="2" presStyleCnt="7"/>
      <dgm:spPr/>
      <dgm:t>
        <a:bodyPr/>
        <a:lstStyle/>
        <a:p>
          <a:endParaRPr lang="en-US"/>
        </a:p>
      </dgm:t>
    </dgm:pt>
    <dgm:pt modelId="{132268EE-E854-4FDE-B384-83D9754F510B}" type="pres">
      <dgm:prSet presAssocID="{0B350D2C-F1DC-4C08-AACA-298925B3ECC1}" presName="vert2" presStyleCnt="0"/>
      <dgm:spPr/>
    </dgm:pt>
    <dgm:pt modelId="{2E66FF86-E70E-41AB-85EF-BDFAC663F35F}" type="pres">
      <dgm:prSet presAssocID="{0B350D2C-F1DC-4C08-AACA-298925B3ECC1}" presName="thinLine2b" presStyleLbl="callout" presStyleIdx="1" presStyleCnt="6"/>
      <dgm:spPr/>
    </dgm:pt>
    <dgm:pt modelId="{DB09772D-A984-4113-8697-54ECC35046E9}" type="pres">
      <dgm:prSet presAssocID="{0B350D2C-F1DC-4C08-AACA-298925B3ECC1}" presName="vertSpace2b" presStyleCnt="0"/>
      <dgm:spPr/>
    </dgm:pt>
    <dgm:pt modelId="{D9AB8DF8-BAD9-4133-897D-578FF2F7514B}" type="pres">
      <dgm:prSet presAssocID="{6605BFE2-CBCF-417F-BCBB-EDB226386359}" presName="horz2" presStyleCnt="0"/>
      <dgm:spPr/>
    </dgm:pt>
    <dgm:pt modelId="{5C78F754-AFEF-46F1-9E09-68F2FB3055B5}" type="pres">
      <dgm:prSet presAssocID="{6605BFE2-CBCF-417F-BCBB-EDB226386359}" presName="horzSpace2" presStyleCnt="0"/>
      <dgm:spPr/>
    </dgm:pt>
    <dgm:pt modelId="{AC234E8D-C683-4B8F-B49F-054C6D9E3BDD}" type="pres">
      <dgm:prSet presAssocID="{6605BFE2-CBCF-417F-BCBB-EDB226386359}" presName="tx2" presStyleLbl="revTx" presStyleIdx="3" presStyleCnt="7"/>
      <dgm:spPr/>
      <dgm:t>
        <a:bodyPr/>
        <a:lstStyle/>
        <a:p>
          <a:endParaRPr lang="en-US"/>
        </a:p>
      </dgm:t>
    </dgm:pt>
    <dgm:pt modelId="{9070F92E-B88D-420D-806E-1416E1211751}" type="pres">
      <dgm:prSet presAssocID="{6605BFE2-CBCF-417F-BCBB-EDB226386359}" presName="vert2" presStyleCnt="0"/>
      <dgm:spPr/>
    </dgm:pt>
    <dgm:pt modelId="{D0B9FEA6-0971-4FDD-98E1-64A8293806AA}" type="pres">
      <dgm:prSet presAssocID="{6605BFE2-CBCF-417F-BCBB-EDB226386359}" presName="thinLine2b" presStyleLbl="callout" presStyleIdx="2" presStyleCnt="6"/>
      <dgm:spPr/>
    </dgm:pt>
    <dgm:pt modelId="{D3788F1C-EE59-46EA-BC7D-E79208046742}" type="pres">
      <dgm:prSet presAssocID="{6605BFE2-CBCF-417F-BCBB-EDB226386359}" presName="vertSpace2b" presStyleCnt="0"/>
      <dgm:spPr/>
    </dgm:pt>
    <dgm:pt modelId="{054B9FFA-471B-442F-BBF5-47F8A5EF8D9B}" type="pres">
      <dgm:prSet presAssocID="{64927AF6-AEB2-4AF4-806E-F395DF683A8A}" presName="horz2" presStyleCnt="0"/>
      <dgm:spPr/>
    </dgm:pt>
    <dgm:pt modelId="{DD719A6F-DC28-49D6-8E5D-7AC201C36835}" type="pres">
      <dgm:prSet presAssocID="{64927AF6-AEB2-4AF4-806E-F395DF683A8A}" presName="horzSpace2" presStyleCnt="0"/>
      <dgm:spPr/>
    </dgm:pt>
    <dgm:pt modelId="{D5C6A602-C13F-4900-8BB0-FE1FF57A79AD}" type="pres">
      <dgm:prSet presAssocID="{64927AF6-AEB2-4AF4-806E-F395DF683A8A}" presName="tx2" presStyleLbl="revTx" presStyleIdx="4" presStyleCnt="7"/>
      <dgm:spPr/>
      <dgm:t>
        <a:bodyPr/>
        <a:lstStyle/>
        <a:p>
          <a:endParaRPr lang="en-US"/>
        </a:p>
      </dgm:t>
    </dgm:pt>
    <dgm:pt modelId="{EB211718-C2FF-4436-953D-8B3F5DCB4799}" type="pres">
      <dgm:prSet presAssocID="{64927AF6-AEB2-4AF4-806E-F395DF683A8A}" presName="vert2" presStyleCnt="0"/>
      <dgm:spPr/>
    </dgm:pt>
    <dgm:pt modelId="{501CE450-A923-4D5D-9828-40573661BB8B}" type="pres">
      <dgm:prSet presAssocID="{64927AF6-AEB2-4AF4-806E-F395DF683A8A}" presName="thinLine2b" presStyleLbl="callout" presStyleIdx="3" presStyleCnt="6"/>
      <dgm:spPr/>
    </dgm:pt>
    <dgm:pt modelId="{D97BDE7C-1CBB-492D-8398-F25F3BCD735B}" type="pres">
      <dgm:prSet presAssocID="{64927AF6-AEB2-4AF4-806E-F395DF683A8A}" presName="vertSpace2b" presStyleCnt="0"/>
      <dgm:spPr/>
    </dgm:pt>
    <dgm:pt modelId="{6F40ABAC-7C29-44D1-A482-75D3A4A2148D}" type="pres">
      <dgm:prSet presAssocID="{9DBF754C-C185-4DA3-AF66-0D352EF0F42D}" presName="horz2" presStyleCnt="0"/>
      <dgm:spPr/>
    </dgm:pt>
    <dgm:pt modelId="{513C24F8-F30D-4316-A6EF-B1E1D7023C26}" type="pres">
      <dgm:prSet presAssocID="{9DBF754C-C185-4DA3-AF66-0D352EF0F42D}" presName="horzSpace2" presStyleCnt="0"/>
      <dgm:spPr/>
    </dgm:pt>
    <dgm:pt modelId="{B37A9D24-AE3B-4727-885D-005E6456A378}" type="pres">
      <dgm:prSet presAssocID="{9DBF754C-C185-4DA3-AF66-0D352EF0F42D}" presName="tx2" presStyleLbl="revTx" presStyleIdx="5" presStyleCnt="7"/>
      <dgm:spPr/>
      <dgm:t>
        <a:bodyPr/>
        <a:lstStyle/>
        <a:p>
          <a:endParaRPr lang="en-US"/>
        </a:p>
      </dgm:t>
    </dgm:pt>
    <dgm:pt modelId="{9248BCE8-15DD-4449-84D4-6E25AB0777A8}" type="pres">
      <dgm:prSet presAssocID="{9DBF754C-C185-4DA3-AF66-0D352EF0F42D}" presName="vert2" presStyleCnt="0"/>
      <dgm:spPr/>
    </dgm:pt>
    <dgm:pt modelId="{107B0F02-4007-49FE-AF2D-D34FBF46830D}" type="pres">
      <dgm:prSet presAssocID="{9DBF754C-C185-4DA3-AF66-0D352EF0F42D}" presName="thinLine2b" presStyleLbl="callout" presStyleIdx="4" presStyleCnt="6"/>
      <dgm:spPr/>
    </dgm:pt>
    <dgm:pt modelId="{581C0EF7-B86F-413D-8CB1-F7833B860591}" type="pres">
      <dgm:prSet presAssocID="{9DBF754C-C185-4DA3-AF66-0D352EF0F42D}" presName="vertSpace2b" presStyleCnt="0"/>
      <dgm:spPr/>
    </dgm:pt>
    <dgm:pt modelId="{0D23E01B-802F-40B7-88BB-1F8BA9A1EA83}" type="pres">
      <dgm:prSet presAssocID="{0B663FCA-959F-4077-BBD5-1CF5DE3C9F84}" presName="horz2" presStyleCnt="0"/>
      <dgm:spPr/>
    </dgm:pt>
    <dgm:pt modelId="{ECC3B2DB-35EF-4D30-9377-682CE2296DC4}" type="pres">
      <dgm:prSet presAssocID="{0B663FCA-959F-4077-BBD5-1CF5DE3C9F84}" presName="horzSpace2" presStyleCnt="0"/>
      <dgm:spPr/>
    </dgm:pt>
    <dgm:pt modelId="{6DCE7C74-E74E-4923-8C67-A58031AE946D}" type="pres">
      <dgm:prSet presAssocID="{0B663FCA-959F-4077-BBD5-1CF5DE3C9F84}" presName="tx2" presStyleLbl="revTx" presStyleIdx="6" presStyleCnt="7"/>
      <dgm:spPr/>
      <dgm:t>
        <a:bodyPr/>
        <a:lstStyle/>
        <a:p>
          <a:endParaRPr lang="en-US"/>
        </a:p>
      </dgm:t>
    </dgm:pt>
    <dgm:pt modelId="{344E1A7E-129E-4683-B7BB-E8DB96D1F1ED}" type="pres">
      <dgm:prSet presAssocID="{0B663FCA-959F-4077-BBD5-1CF5DE3C9F84}" presName="vert2" presStyleCnt="0"/>
      <dgm:spPr/>
    </dgm:pt>
    <dgm:pt modelId="{7AFAA6EF-E751-441A-BBE4-A151056CBC74}" type="pres">
      <dgm:prSet presAssocID="{0B663FCA-959F-4077-BBD5-1CF5DE3C9F84}" presName="thinLine2b" presStyleLbl="callout" presStyleIdx="5" presStyleCnt="6"/>
      <dgm:spPr/>
    </dgm:pt>
    <dgm:pt modelId="{655BA01F-4F9B-43E3-81B1-48109F5AF4A1}" type="pres">
      <dgm:prSet presAssocID="{0B663FCA-959F-4077-BBD5-1CF5DE3C9F84}" presName="vertSpace2b" presStyleCnt="0"/>
      <dgm:spPr/>
    </dgm:pt>
  </dgm:ptLst>
  <dgm:cxnLst>
    <dgm:cxn modelId="{9C43581F-0CF9-49D0-AF85-E3DE000AB7A1}" srcId="{F3AE5861-5261-4C59-B2EF-00622BA18557}" destId="{6605BFE2-CBCF-417F-BCBB-EDB226386359}" srcOrd="2" destOrd="0" parTransId="{CBB2DF96-6B67-4D9D-9DCF-94273B984025}" sibTransId="{798B6B1C-CFC6-4B63-B1BE-E61E2DEDB784}"/>
    <dgm:cxn modelId="{6E8AF0D5-E7FD-4334-97E4-7BF5752C161D}" srcId="{F3AE5861-5261-4C59-B2EF-00622BA18557}" destId="{64927AF6-AEB2-4AF4-806E-F395DF683A8A}" srcOrd="3" destOrd="0" parTransId="{72CCBB5D-3C63-4756-9177-04EF718AD745}" sibTransId="{79E50D9B-89A3-4785-865B-14A55C2AC2C0}"/>
    <dgm:cxn modelId="{3AA6D0C8-3031-45AE-B48F-7E27F8991529}" type="presOf" srcId="{0B663FCA-959F-4077-BBD5-1CF5DE3C9F84}" destId="{6DCE7C74-E74E-4923-8C67-A58031AE946D}" srcOrd="0" destOrd="0" presId="urn:microsoft.com/office/officeart/2008/layout/LinedList"/>
    <dgm:cxn modelId="{0DB9C683-B370-4151-AF42-FC8129C374EE}" type="presOf" srcId="{64927AF6-AEB2-4AF4-806E-F395DF683A8A}" destId="{D5C6A602-C13F-4900-8BB0-FE1FF57A79AD}" srcOrd="0" destOrd="0" presId="urn:microsoft.com/office/officeart/2008/layout/LinedList"/>
    <dgm:cxn modelId="{37AE3425-2EF9-4037-A17F-6A43D99C377C}" srcId="{F3AE5861-5261-4C59-B2EF-00622BA18557}" destId="{0B663FCA-959F-4077-BBD5-1CF5DE3C9F84}" srcOrd="5" destOrd="0" parTransId="{B2DD4467-3668-4D31-8378-8E27108726B3}" sibTransId="{7E9824C3-EF6B-4099-8708-C1555411F2C1}"/>
    <dgm:cxn modelId="{CBF85F23-C621-4017-861A-83C0A8FE0FF9}" type="presOf" srcId="{6605BFE2-CBCF-417F-BCBB-EDB226386359}" destId="{AC234E8D-C683-4B8F-B49F-054C6D9E3BDD}" srcOrd="0" destOrd="0" presId="urn:microsoft.com/office/officeart/2008/layout/LinedList"/>
    <dgm:cxn modelId="{FE0A44E9-70A6-4B2D-B1EC-3356E161E58C}" type="presOf" srcId="{497DD732-DEC3-4BEB-AF6D-9D54677F8B17}" destId="{F82EB65A-AF47-46DD-8CF0-CE45F93ACC11}" srcOrd="0" destOrd="0" presId="urn:microsoft.com/office/officeart/2008/layout/LinedList"/>
    <dgm:cxn modelId="{4EE2DE86-568D-4B7F-87BC-D8211921EC9B}" srcId="{497DD732-DEC3-4BEB-AF6D-9D54677F8B17}" destId="{F3AE5861-5261-4C59-B2EF-00622BA18557}" srcOrd="0" destOrd="0" parTransId="{ED41C741-3D38-478B-9BAA-6B9144EF678F}" sibTransId="{B26D82C5-989A-4FE9-A0EF-D12129486374}"/>
    <dgm:cxn modelId="{597EF863-E7AF-4D30-98B6-13D3AD148352}" srcId="{F3AE5861-5261-4C59-B2EF-00622BA18557}" destId="{B4B46BDA-2664-4861-A31B-0D841C5C10B4}" srcOrd="0" destOrd="0" parTransId="{0BC7FBD3-2B48-43C6-90C9-4EDAB5DC83E0}" sibTransId="{FDB57959-38CF-4B70-9DA8-114DD8D23F46}"/>
    <dgm:cxn modelId="{DDC6AC2F-B91D-4401-8B31-CBB80EEA0DD2}" type="presOf" srcId="{0B350D2C-F1DC-4C08-AACA-298925B3ECC1}" destId="{D357A7CF-CB9D-49D3-914D-36510CD5CCA5}" srcOrd="0" destOrd="0" presId="urn:microsoft.com/office/officeart/2008/layout/LinedList"/>
    <dgm:cxn modelId="{954A46FC-26A2-4216-9E0B-F2A42B614A35}" type="presOf" srcId="{F3AE5861-5261-4C59-B2EF-00622BA18557}" destId="{6BA3DEB5-D9AE-4C78-BF07-713453F4ADF0}" srcOrd="0" destOrd="0" presId="urn:microsoft.com/office/officeart/2008/layout/LinedList"/>
    <dgm:cxn modelId="{3027A3E7-5561-426F-ADBF-7CF758921525}" type="presOf" srcId="{9DBF754C-C185-4DA3-AF66-0D352EF0F42D}" destId="{B37A9D24-AE3B-4727-885D-005E6456A378}" srcOrd="0" destOrd="0" presId="urn:microsoft.com/office/officeart/2008/layout/LinedList"/>
    <dgm:cxn modelId="{F542B063-92CE-41AD-9E5A-DD3AE1D752CF}" srcId="{F3AE5861-5261-4C59-B2EF-00622BA18557}" destId="{9DBF754C-C185-4DA3-AF66-0D352EF0F42D}" srcOrd="4" destOrd="0" parTransId="{CC339EC1-DE0E-44DE-9625-80719254D74C}" sibTransId="{3FD7DC81-31B2-4145-9906-DE36E1569310}"/>
    <dgm:cxn modelId="{D173B533-5725-424E-8B2D-CD76F8882539}" srcId="{F3AE5861-5261-4C59-B2EF-00622BA18557}" destId="{0B350D2C-F1DC-4C08-AACA-298925B3ECC1}" srcOrd="1" destOrd="0" parTransId="{CF66F1FF-1AF9-4E52-A2A1-918A5EC4EBC8}" sibTransId="{0E6C1FAA-C800-4BEC-BCF9-FE0831941023}"/>
    <dgm:cxn modelId="{FB200E4C-435E-4A0D-8641-A998AB030D9A}" type="presOf" srcId="{B4B46BDA-2664-4861-A31B-0D841C5C10B4}" destId="{C4F46151-2FBE-45D5-8D30-C4A2D1407934}" srcOrd="0" destOrd="0" presId="urn:microsoft.com/office/officeart/2008/layout/LinedList"/>
    <dgm:cxn modelId="{AA5C76E2-9EF0-407B-AAD1-8C25540975D6}" type="presParOf" srcId="{F82EB65A-AF47-46DD-8CF0-CE45F93ACC11}" destId="{B6332301-249E-409D-9666-91609462C0AF}" srcOrd="0" destOrd="0" presId="urn:microsoft.com/office/officeart/2008/layout/LinedList"/>
    <dgm:cxn modelId="{3BEBCC86-7241-4465-BE9A-F77B2B97E6B7}" type="presParOf" srcId="{F82EB65A-AF47-46DD-8CF0-CE45F93ACC11}" destId="{0572DDC7-BC55-469E-A1D0-B5CFEB7F7E6F}" srcOrd="1" destOrd="0" presId="urn:microsoft.com/office/officeart/2008/layout/LinedList"/>
    <dgm:cxn modelId="{AFE39885-D4D4-40B5-9F99-F16F6B946B18}" type="presParOf" srcId="{0572DDC7-BC55-469E-A1D0-B5CFEB7F7E6F}" destId="{6BA3DEB5-D9AE-4C78-BF07-713453F4ADF0}" srcOrd="0" destOrd="0" presId="urn:microsoft.com/office/officeart/2008/layout/LinedList"/>
    <dgm:cxn modelId="{71DC29EC-B657-46AC-9521-2B0327D0B1EE}" type="presParOf" srcId="{0572DDC7-BC55-469E-A1D0-B5CFEB7F7E6F}" destId="{3CC05B7B-BC13-400B-B0EF-07DEBD0555F4}" srcOrd="1" destOrd="0" presId="urn:microsoft.com/office/officeart/2008/layout/LinedList"/>
    <dgm:cxn modelId="{C7B02A6A-F21D-4F53-823F-BD2F110E800B}" type="presParOf" srcId="{3CC05B7B-BC13-400B-B0EF-07DEBD0555F4}" destId="{8763B2D1-AC6B-4A35-A692-A101E562797C}" srcOrd="0" destOrd="0" presId="urn:microsoft.com/office/officeart/2008/layout/LinedList"/>
    <dgm:cxn modelId="{FF1E59E9-9745-4F20-9EE1-C245BB6562BF}" type="presParOf" srcId="{3CC05B7B-BC13-400B-B0EF-07DEBD0555F4}" destId="{0FF03EE9-FBCF-4ABE-8E0C-FC3FA6C70C33}" srcOrd="1" destOrd="0" presId="urn:microsoft.com/office/officeart/2008/layout/LinedList"/>
    <dgm:cxn modelId="{E70DA4BB-D702-46DC-93DC-CBB48D38A2F1}" type="presParOf" srcId="{0FF03EE9-FBCF-4ABE-8E0C-FC3FA6C70C33}" destId="{C283EBC3-0D1C-44D2-A74D-7B35B0D4160C}" srcOrd="0" destOrd="0" presId="urn:microsoft.com/office/officeart/2008/layout/LinedList"/>
    <dgm:cxn modelId="{BCE8895A-C170-43E6-A03C-1F45CE573AF2}" type="presParOf" srcId="{0FF03EE9-FBCF-4ABE-8E0C-FC3FA6C70C33}" destId="{C4F46151-2FBE-45D5-8D30-C4A2D1407934}" srcOrd="1" destOrd="0" presId="urn:microsoft.com/office/officeart/2008/layout/LinedList"/>
    <dgm:cxn modelId="{0179F6F0-D684-4409-A047-69B4B88B2CD6}" type="presParOf" srcId="{0FF03EE9-FBCF-4ABE-8E0C-FC3FA6C70C33}" destId="{049D3CBD-2B4E-4DAE-8DD5-9B6D419A0420}" srcOrd="2" destOrd="0" presId="urn:microsoft.com/office/officeart/2008/layout/LinedList"/>
    <dgm:cxn modelId="{3396FC43-E402-4386-A97C-6FE23EB7CF1D}" type="presParOf" srcId="{3CC05B7B-BC13-400B-B0EF-07DEBD0555F4}" destId="{A66662BB-E0B6-4750-BB19-D5DE05F5C135}" srcOrd="2" destOrd="0" presId="urn:microsoft.com/office/officeart/2008/layout/LinedList"/>
    <dgm:cxn modelId="{70C1CBF0-5221-4065-B9C2-F6C392D48E4B}" type="presParOf" srcId="{3CC05B7B-BC13-400B-B0EF-07DEBD0555F4}" destId="{956FA77A-F143-4005-8EAB-125E6F5CAEE4}" srcOrd="3" destOrd="0" presId="urn:microsoft.com/office/officeart/2008/layout/LinedList"/>
    <dgm:cxn modelId="{4546116B-B0ED-4032-A77F-40DFA9686DF4}" type="presParOf" srcId="{3CC05B7B-BC13-400B-B0EF-07DEBD0555F4}" destId="{932480AF-8E9D-4FDE-8A44-54256A3FD64B}" srcOrd="4" destOrd="0" presId="urn:microsoft.com/office/officeart/2008/layout/LinedList"/>
    <dgm:cxn modelId="{C06F2052-6961-43E6-9453-79A7BB455753}" type="presParOf" srcId="{932480AF-8E9D-4FDE-8A44-54256A3FD64B}" destId="{8173DF30-48C1-47DC-8DDC-4BD3CEA9BD36}" srcOrd="0" destOrd="0" presId="urn:microsoft.com/office/officeart/2008/layout/LinedList"/>
    <dgm:cxn modelId="{DB0AC25F-E0ED-4008-B157-8F4970D17168}" type="presParOf" srcId="{932480AF-8E9D-4FDE-8A44-54256A3FD64B}" destId="{D357A7CF-CB9D-49D3-914D-36510CD5CCA5}" srcOrd="1" destOrd="0" presId="urn:microsoft.com/office/officeart/2008/layout/LinedList"/>
    <dgm:cxn modelId="{3EF1CD26-2F17-453C-8390-009DF5F01D6F}" type="presParOf" srcId="{932480AF-8E9D-4FDE-8A44-54256A3FD64B}" destId="{132268EE-E854-4FDE-B384-83D9754F510B}" srcOrd="2" destOrd="0" presId="urn:microsoft.com/office/officeart/2008/layout/LinedList"/>
    <dgm:cxn modelId="{9AF8A14B-86FC-47FA-87B4-AB1346E5690E}" type="presParOf" srcId="{3CC05B7B-BC13-400B-B0EF-07DEBD0555F4}" destId="{2E66FF86-E70E-41AB-85EF-BDFAC663F35F}" srcOrd="5" destOrd="0" presId="urn:microsoft.com/office/officeart/2008/layout/LinedList"/>
    <dgm:cxn modelId="{AD5C3FD5-F744-4C93-A9C0-F84AD3557C71}" type="presParOf" srcId="{3CC05B7B-BC13-400B-B0EF-07DEBD0555F4}" destId="{DB09772D-A984-4113-8697-54ECC35046E9}" srcOrd="6" destOrd="0" presId="urn:microsoft.com/office/officeart/2008/layout/LinedList"/>
    <dgm:cxn modelId="{6F74DE50-02B4-4F3A-8570-34CDB287999D}" type="presParOf" srcId="{3CC05B7B-BC13-400B-B0EF-07DEBD0555F4}" destId="{D9AB8DF8-BAD9-4133-897D-578FF2F7514B}" srcOrd="7" destOrd="0" presId="urn:microsoft.com/office/officeart/2008/layout/LinedList"/>
    <dgm:cxn modelId="{97A43766-F03A-4A99-A50B-A2AA46E6AFEA}" type="presParOf" srcId="{D9AB8DF8-BAD9-4133-897D-578FF2F7514B}" destId="{5C78F754-AFEF-46F1-9E09-68F2FB3055B5}" srcOrd="0" destOrd="0" presId="urn:microsoft.com/office/officeart/2008/layout/LinedList"/>
    <dgm:cxn modelId="{B0F29B4B-1BFD-427F-A951-1D6BC002157D}" type="presParOf" srcId="{D9AB8DF8-BAD9-4133-897D-578FF2F7514B}" destId="{AC234E8D-C683-4B8F-B49F-054C6D9E3BDD}" srcOrd="1" destOrd="0" presId="urn:microsoft.com/office/officeart/2008/layout/LinedList"/>
    <dgm:cxn modelId="{17C89B74-F813-44B2-A463-EDED28EC41FC}" type="presParOf" srcId="{D9AB8DF8-BAD9-4133-897D-578FF2F7514B}" destId="{9070F92E-B88D-420D-806E-1416E1211751}" srcOrd="2" destOrd="0" presId="urn:microsoft.com/office/officeart/2008/layout/LinedList"/>
    <dgm:cxn modelId="{2FA78F28-4771-4F0F-B97A-D6547CB08D05}" type="presParOf" srcId="{3CC05B7B-BC13-400B-B0EF-07DEBD0555F4}" destId="{D0B9FEA6-0971-4FDD-98E1-64A8293806AA}" srcOrd="8" destOrd="0" presId="urn:microsoft.com/office/officeart/2008/layout/LinedList"/>
    <dgm:cxn modelId="{D5776756-C388-4363-BEA1-962DB1D14090}" type="presParOf" srcId="{3CC05B7B-BC13-400B-B0EF-07DEBD0555F4}" destId="{D3788F1C-EE59-46EA-BC7D-E79208046742}" srcOrd="9" destOrd="0" presId="urn:microsoft.com/office/officeart/2008/layout/LinedList"/>
    <dgm:cxn modelId="{6F09F80F-2635-44D0-88AC-9377964EC11B}" type="presParOf" srcId="{3CC05B7B-BC13-400B-B0EF-07DEBD0555F4}" destId="{054B9FFA-471B-442F-BBF5-47F8A5EF8D9B}" srcOrd="10" destOrd="0" presId="urn:microsoft.com/office/officeart/2008/layout/LinedList"/>
    <dgm:cxn modelId="{65F4C0E9-65EA-4301-8AC6-A70294B9A945}" type="presParOf" srcId="{054B9FFA-471B-442F-BBF5-47F8A5EF8D9B}" destId="{DD719A6F-DC28-49D6-8E5D-7AC201C36835}" srcOrd="0" destOrd="0" presId="urn:microsoft.com/office/officeart/2008/layout/LinedList"/>
    <dgm:cxn modelId="{A64BDFBD-F2FC-40CB-B2D9-54D675466040}" type="presParOf" srcId="{054B9FFA-471B-442F-BBF5-47F8A5EF8D9B}" destId="{D5C6A602-C13F-4900-8BB0-FE1FF57A79AD}" srcOrd="1" destOrd="0" presId="urn:microsoft.com/office/officeart/2008/layout/LinedList"/>
    <dgm:cxn modelId="{AC92FDA4-459E-4D1A-BC77-3B14B8DBB822}" type="presParOf" srcId="{054B9FFA-471B-442F-BBF5-47F8A5EF8D9B}" destId="{EB211718-C2FF-4436-953D-8B3F5DCB4799}" srcOrd="2" destOrd="0" presId="urn:microsoft.com/office/officeart/2008/layout/LinedList"/>
    <dgm:cxn modelId="{A9B66192-2FAA-468E-AA03-BFA20D4AB861}" type="presParOf" srcId="{3CC05B7B-BC13-400B-B0EF-07DEBD0555F4}" destId="{501CE450-A923-4D5D-9828-40573661BB8B}" srcOrd="11" destOrd="0" presId="urn:microsoft.com/office/officeart/2008/layout/LinedList"/>
    <dgm:cxn modelId="{388B8442-B22D-4418-8C51-4F41CD3ED00F}" type="presParOf" srcId="{3CC05B7B-BC13-400B-B0EF-07DEBD0555F4}" destId="{D97BDE7C-1CBB-492D-8398-F25F3BCD735B}" srcOrd="12" destOrd="0" presId="urn:microsoft.com/office/officeart/2008/layout/LinedList"/>
    <dgm:cxn modelId="{32FBB7DA-96D7-4A17-8622-9D916DAEBBF5}" type="presParOf" srcId="{3CC05B7B-BC13-400B-B0EF-07DEBD0555F4}" destId="{6F40ABAC-7C29-44D1-A482-75D3A4A2148D}" srcOrd="13" destOrd="0" presId="urn:microsoft.com/office/officeart/2008/layout/LinedList"/>
    <dgm:cxn modelId="{02C280BC-C7A1-4855-8C4C-636085F9CFED}" type="presParOf" srcId="{6F40ABAC-7C29-44D1-A482-75D3A4A2148D}" destId="{513C24F8-F30D-4316-A6EF-B1E1D7023C26}" srcOrd="0" destOrd="0" presId="urn:microsoft.com/office/officeart/2008/layout/LinedList"/>
    <dgm:cxn modelId="{AEF10EC8-773A-43D7-8E01-0962E1B1B031}" type="presParOf" srcId="{6F40ABAC-7C29-44D1-A482-75D3A4A2148D}" destId="{B37A9D24-AE3B-4727-885D-005E6456A378}" srcOrd="1" destOrd="0" presId="urn:microsoft.com/office/officeart/2008/layout/LinedList"/>
    <dgm:cxn modelId="{B74BF007-9965-410B-88ED-593A0CDC3F02}" type="presParOf" srcId="{6F40ABAC-7C29-44D1-A482-75D3A4A2148D}" destId="{9248BCE8-15DD-4449-84D4-6E25AB0777A8}" srcOrd="2" destOrd="0" presId="urn:microsoft.com/office/officeart/2008/layout/LinedList"/>
    <dgm:cxn modelId="{482F4CEE-E0D2-4EB3-B291-6AC2CEE6AAAF}" type="presParOf" srcId="{3CC05B7B-BC13-400B-B0EF-07DEBD0555F4}" destId="{107B0F02-4007-49FE-AF2D-D34FBF46830D}" srcOrd="14" destOrd="0" presId="urn:microsoft.com/office/officeart/2008/layout/LinedList"/>
    <dgm:cxn modelId="{0EF2D62F-889F-4A65-B94C-9D15D562F9F8}" type="presParOf" srcId="{3CC05B7B-BC13-400B-B0EF-07DEBD0555F4}" destId="{581C0EF7-B86F-413D-8CB1-F7833B860591}" srcOrd="15" destOrd="0" presId="urn:microsoft.com/office/officeart/2008/layout/LinedList"/>
    <dgm:cxn modelId="{D369F5B7-0A9B-4536-B4A5-138F73711B9F}" type="presParOf" srcId="{3CC05B7B-BC13-400B-B0EF-07DEBD0555F4}" destId="{0D23E01B-802F-40B7-88BB-1F8BA9A1EA83}" srcOrd="16" destOrd="0" presId="urn:microsoft.com/office/officeart/2008/layout/LinedList"/>
    <dgm:cxn modelId="{08180D2A-CEAD-46D8-B409-4659BBD9D770}" type="presParOf" srcId="{0D23E01B-802F-40B7-88BB-1F8BA9A1EA83}" destId="{ECC3B2DB-35EF-4D30-9377-682CE2296DC4}" srcOrd="0" destOrd="0" presId="urn:microsoft.com/office/officeart/2008/layout/LinedList"/>
    <dgm:cxn modelId="{78C7E9B8-377D-4574-A6B1-03348B5B6E93}" type="presParOf" srcId="{0D23E01B-802F-40B7-88BB-1F8BA9A1EA83}" destId="{6DCE7C74-E74E-4923-8C67-A58031AE946D}" srcOrd="1" destOrd="0" presId="urn:microsoft.com/office/officeart/2008/layout/LinedList"/>
    <dgm:cxn modelId="{D9E35CDA-0EFE-4409-B95F-D8FBA6450C1F}" type="presParOf" srcId="{0D23E01B-802F-40B7-88BB-1F8BA9A1EA83}" destId="{344E1A7E-129E-4683-B7BB-E8DB96D1F1ED}" srcOrd="2" destOrd="0" presId="urn:microsoft.com/office/officeart/2008/layout/LinedList"/>
    <dgm:cxn modelId="{7C389B68-DB63-45AF-8E4D-8F4A2AA95AC3}" type="presParOf" srcId="{3CC05B7B-BC13-400B-B0EF-07DEBD0555F4}" destId="{7AFAA6EF-E751-441A-BBE4-A151056CBC74}" srcOrd="17" destOrd="0" presId="urn:microsoft.com/office/officeart/2008/layout/LinedList"/>
    <dgm:cxn modelId="{56701423-04DA-4D4E-AF06-5578E9192B77}" type="presParOf" srcId="{3CC05B7B-BC13-400B-B0EF-07DEBD0555F4}" destId="{655BA01F-4F9B-43E3-81B1-48109F5AF4A1}" srcOrd="18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119AFD3-1BCB-4ADA-B8BC-59D8C90157E5}" type="doc">
      <dgm:prSet loTypeId="urn:microsoft.com/office/officeart/2005/8/layout/list1" loCatId="list" qsTypeId="urn:microsoft.com/office/officeart/2005/8/quickstyle/simple5" qsCatId="simple" csTypeId="urn:microsoft.com/office/officeart/2005/8/colors/accent0_1" csCatId="mainScheme" phldr="1"/>
      <dgm:spPr/>
      <dgm:t>
        <a:bodyPr/>
        <a:lstStyle/>
        <a:p>
          <a:endParaRPr lang="id-ID"/>
        </a:p>
      </dgm:t>
    </dgm:pt>
    <dgm:pt modelId="{0BB42C61-19A9-4E60-9E9C-90D5CEDE6A85}">
      <dgm:prSet phldrT="[Text]"/>
      <dgm:spPr/>
      <dgm:t>
        <a:bodyPr/>
        <a:lstStyle/>
        <a:p>
          <a:r>
            <a:rPr lang="id-ID" dirty="0"/>
            <a:t>Menentukan topik dan objek observasi</a:t>
          </a:r>
        </a:p>
      </dgm:t>
    </dgm:pt>
    <dgm:pt modelId="{638C35C8-C928-4D82-8EF2-E5A5A6D90DDF}" type="parTrans" cxnId="{B044F3E1-4CC9-4C5D-BD69-288734599D22}">
      <dgm:prSet/>
      <dgm:spPr/>
      <dgm:t>
        <a:bodyPr/>
        <a:lstStyle/>
        <a:p>
          <a:endParaRPr lang="id-ID"/>
        </a:p>
      </dgm:t>
    </dgm:pt>
    <dgm:pt modelId="{DA717C42-0517-4418-A412-1DD067695314}" type="sibTrans" cxnId="{B044F3E1-4CC9-4C5D-BD69-288734599D22}">
      <dgm:prSet/>
      <dgm:spPr/>
      <dgm:t>
        <a:bodyPr/>
        <a:lstStyle/>
        <a:p>
          <a:endParaRPr lang="id-ID"/>
        </a:p>
      </dgm:t>
    </dgm:pt>
    <dgm:pt modelId="{26AB62C5-8614-4601-AA20-C76172B94E32}">
      <dgm:prSet phldrT="[Text]"/>
      <dgm:spPr/>
      <dgm:t>
        <a:bodyPr/>
        <a:lstStyle/>
        <a:p>
          <a:r>
            <a:rPr lang="id-ID" dirty="0"/>
            <a:t>Mengumpulkan</a:t>
          </a:r>
          <a:r>
            <a:rPr lang="en-GB" dirty="0"/>
            <a:t> </a:t>
          </a:r>
          <a:r>
            <a:rPr lang="id-ID" dirty="0"/>
            <a:t>data observasi</a:t>
          </a:r>
        </a:p>
      </dgm:t>
    </dgm:pt>
    <dgm:pt modelId="{36F36057-76AF-4826-BE89-1F7B3700D41B}" type="parTrans" cxnId="{1703B2A5-9FF9-4CBC-AD7D-4FE8E9E49256}">
      <dgm:prSet/>
      <dgm:spPr/>
      <dgm:t>
        <a:bodyPr/>
        <a:lstStyle/>
        <a:p>
          <a:endParaRPr lang="id-ID"/>
        </a:p>
      </dgm:t>
    </dgm:pt>
    <dgm:pt modelId="{685AE365-43B8-4215-8CA1-3E8E072EDD39}" type="sibTrans" cxnId="{1703B2A5-9FF9-4CBC-AD7D-4FE8E9E49256}">
      <dgm:prSet/>
      <dgm:spPr/>
      <dgm:t>
        <a:bodyPr/>
        <a:lstStyle/>
        <a:p>
          <a:endParaRPr lang="id-ID"/>
        </a:p>
      </dgm:t>
    </dgm:pt>
    <dgm:pt modelId="{9B963454-94A3-4BDA-91EA-BE4392822D11}">
      <dgm:prSet phldrT="[Text]"/>
      <dgm:spPr/>
      <dgm:t>
        <a:bodyPr/>
        <a:lstStyle/>
        <a:p>
          <a:r>
            <a:rPr lang="id-ID" dirty="0"/>
            <a:t>Menyusun kerangka laporan</a:t>
          </a:r>
        </a:p>
      </dgm:t>
    </dgm:pt>
    <dgm:pt modelId="{BAC3DBEF-3AFA-4FFF-9329-2C67F553CC42}" type="parTrans" cxnId="{FC39424C-F173-4577-BFA3-FB74EBEF1099}">
      <dgm:prSet/>
      <dgm:spPr/>
      <dgm:t>
        <a:bodyPr/>
        <a:lstStyle/>
        <a:p>
          <a:endParaRPr lang="id-ID"/>
        </a:p>
      </dgm:t>
    </dgm:pt>
    <dgm:pt modelId="{5FB1CCA4-6C8C-48C1-A4E4-CD8C648FECF8}" type="sibTrans" cxnId="{FC39424C-F173-4577-BFA3-FB74EBEF1099}">
      <dgm:prSet/>
      <dgm:spPr/>
      <dgm:t>
        <a:bodyPr/>
        <a:lstStyle/>
        <a:p>
          <a:endParaRPr lang="id-ID"/>
        </a:p>
      </dgm:t>
    </dgm:pt>
    <dgm:pt modelId="{F9B13DF4-8484-4056-AD49-B6819DCAE701}">
      <dgm:prSet/>
      <dgm:spPr/>
      <dgm:t>
        <a:bodyPr/>
        <a:lstStyle/>
        <a:p>
          <a:r>
            <a:rPr lang="id-ID" dirty="0"/>
            <a:t>Mengembangkan laporan dalam</a:t>
          </a:r>
          <a:r>
            <a:rPr lang="en-GB" dirty="0"/>
            <a:t> </a:t>
          </a:r>
          <a:r>
            <a:rPr lang="id-ID" dirty="0"/>
            <a:t>bentuk teks sesuai kerangka</a:t>
          </a:r>
        </a:p>
      </dgm:t>
    </dgm:pt>
    <dgm:pt modelId="{2A746C83-476B-49F7-B616-C1928EA7EF40}" type="parTrans" cxnId="{1FAED5C7-853A-4872-9ED4-F3F4E59CE16C}">
      <dgm:prSet/>
      <dgm:spPr/>
      <dgm:t>
        <a:bodyPr/>
        <a:lstStyle/>
        <a:p>
          <a:endParaRPr lang="id-ID"/>
        </a:p>
      </dgm:t>
    </dgm:pt>
    <dgm:pt modelId="{0D8F576F-C24F-445F-BA28-AC843F76466D}" type="sibTrans" cxnId="{1FAED5C7-853A-4872-9ED4-F3F4E59CE16C}">
      <dgm:prSet/>
      <dgm:spPr/>
      <dgm:t>
        <a:bodyPr/>
        <a:lstStyle/>
        <a:p>
          <a:endParaRPr lang="id-ID"/>
        </a:p>
      </dgm:t>
    </dgm:pt>
    <dgm:pt modelId="{67EDBA12-3502-4EAE-97F1-27857765919C}">
      <dgm:prSet/>
      <dgm:spPr/>
      <dgm:t>
        <a:bodyPr/>
        <a:lstStyle/>
        <a:p>
          <a:r>
            <a:rPr lang="id-ID" dirty="0"/>
            <a:t>Menyunting</a:t>
          </a:r>
          <a:r>
            <a:rPr lang="en-GB" dirty="0"/>
            <a:t> </a:t>
          </a:r>
          <a:r>
            <a:rPr lang="en-GB" dirty="0" err="1"/>
            <a:t>teks</a:t>
          </a:r>
          <a:endParaRPr lang="id-ID" dirty="0"/>
        </a:p>
      </dgm:t>
    </dgm:pt>
    <dgm:pt modelId="{3D454904-4672-406C-BE52-B58CDD613E6E}" type="parTrans" cxnId="{FFCB9D88-0462-4A50-AC7A-FFBB5A11B262}">
      <dgm:prSet/>
      <dgm:spPr/>
      <dgm:t>
        <a:bodyPr/>
        <a:lstStyle/>
        <a:p>
          <a:endParaRPr lang="id-ID"/>
        </a:p>
      </dgm:t>
    </dgm:pt>
    <dgm:pt modelId="{6CBCC3A1-E5EF-454A-8189-CFB0BE842888}" type="sibTrans" cxnId="{FFCB9D88-0462-4A50-AC7A-FFBB5A11B262}">
      <dgm:prSet/>
      <dgm:spPr/>
      <dgm:t>
        <a:bodyPr/>
        <a:lstStyle/>
        <a:p>
          <a:endParaRPr lang="id-ID"/>
        </a:p>
      </dgm:t>
    </dgm:pt>
    <dgm:pt modelId="{6E154A45-1B9E-4E97-BCBB-0B3F810FAE43}" type="pres">
      <dgm:prSet presAssocID="{E119AFD3-1BCB-4ADA-B8BC-59D8C90157E5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973BDC6-6E88-4CBC-9EB0-1E0DDB325F97}" type="pres">
      <dgm:prSet presAssocID="{0BB42C61-19A9-4E60-9E9C-90D5CEDE6A85}" presName="parentLin" presStyleCnt="0"/>
      <dgm:spPr/>
    </dgm:pt>
    <dgm:pt modelId="{210394EE-89D9-469B-96A4-F0206F8AEDCB}" type="pres">
      <dgm:prSet presAssocID="{0BB42C61-19A9-4E60-9E9C-90D5CEDE6A85}" presName="parentLeftMargin" presStyleLbl="node1" presStyleIdx="0" presStyleCnt="5"/>
      <dgm:spPr/>
      <dgm:t>
        <a:bodyPr/>
        <a:lstStyle/>
        <a:p>
          <a:endParaRPr lang="en-US"/>
        </a:p>
      </dgm:t>
    </dgm:pt>
    <dgm:pt modelId="{82563127-105A-4813-84C5-B6545E35012A}" type="pres">
      <dgm:prSet presAssocID="{0BB42C61-19A9-4E60-9E9C-90D5CEDE6A85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0EC0C04-04E9-4A68-9AF6-36606CF45FE1}" type="pres">
      <dgm:prSet presAssocID="{0BB42C61-19A9-4E60-9E9C-90D5CEDE6A85}" presName="negativeSpace" presStyleCnt="0"/>
      <dgm:spPr/>
    </dgm:pt>
    <dgm:pt modelId="{2FB7FFA8-EB4F-4CBA-B1E5-307125B328B2}" type="pres">
      <dgm:prSet presAssocID="{0BB42C61-19A9-4E60-9E9C-90D5CEDE6A85}" presName="childText" presStyleLbl="conFgAcc1" presStyleIdx="0" presStyleCnt="5">
        <dgm:presLayoutVars>
          <dgm:bulletEnabled val="1"/>
        </dgm:presLayoutVars>
      </dgm:prSet>
      <dgm:spPr/>
    </dgm:pt>
    <dgm:pt modelId="{2AEA6F1E-8858-4048-83AE-FCFE75C44B08}" type="pres">
      <dgm:prSet presAssocID="{DA717C42-0517-4418-A412-1DD067695314}" presName="spaceBetweenRectangles" presStyleCnt="0"/>
      <dgm:spPr/>
    </dgm:pt>
    <dgm:pt modelId="{59074D74-89E8-4964-8D3F-8F5F441E7E2A}" type="pres">
      <dgm:prSet presAssocID="{26AB62C5-8614-4601-AA20-C76172B94E32}" presName="parentLin" presStyleCnt="0"/>
      <dgm:spPr/>
    </dgm:pt>
    <dgm:pt modelId="{A6CA9B52-51AE-4153-8600-E5BEDDCCA413}" type="pres">
      <dgm:prSet presAssocID="{26AB62C5-8614-4601-AA20-C76172B94E32}" presName="parentLeftMargin" presStyleLbl="node1" presStyleIdx="0" presStyleCnt="5"/>
      <dgm:spPr/>
      <dgm:t>
        <a:bodyPr/>
        <a:lstStyle/>
        <a:p>
          <a:endParaRPr lang="en-US"/>
        </a:p>
      </dgm:t>
    </dgm:pt>
    <dgm:pt modelId="{F726EB87-B90F-4FD2-A7A6-F54CB6C89C67}" type="pres">
      <dgm:prSet presAssocID="{26AB62C5-8614-4601-AA20-C76172B94E32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F310E70-5DEC-4A61-B305-40C5CCC6A09C}" type="pres">
      <dgm:prSet presAssocID="{26AB62C5-8614-4601-AA20-C76172B94E32}" presName="negativeSpace" presStyleCnt="0"/>
      <dgm:spPr/>
    </dgm:pt>
    <dgm:pt modelId="{F5B40B02-D5F3-4B0C-AA88-60B428306381}" type="pres">
      <dgm:prSet presAssocID="{26AB62C5-8614-4601-AA20-C76172B94E32}" presName="childText" presStyleLbl="conFgAcc1" presStyleIdx="1" presStyleCnt="5">
        <dgm:presLayoutVars>
          <dgm:bulletEnabled val="1"/>
        </dgm:presLayoutVars>
      </dgm:prSet>
      <dgm:spPr/>
    </dgm:pt>
    <dgm:pt modelId="{A7982C9A-5EE1-406E-8D96-2B0B77D7522C}" type="pres">
      <dgm:prSet presAssocID="{685AE365-43B8-4215-8CA1-3E8E072EDD39}" presName="spaceBetweenRectangles" presStyleCnt="0"/>
      <dgm:spPr/>
    </dgm:pt>
    <dgm:pt modelId="{A29C600C-708F-47CC-AAEF-3BEB6429A593}" type="pres">
      <dgm:prSet presAssocID="{9B963454-94A3-4BDA-91EA-BE4392822D11}" presName="parentLin" presStyleCnt="0"/>
      <dgm:spPr/>
    </dgm:pt>
    <dgm:pt modelId="{738E55DC-2A82-403E-8AA0-1769A24BEE2B}" type="pres">
      <dgm:prSet presAssocID="{9B963454-94A3-4BDA-91EA-BE4392822D11}" presName="parentLeftMargin" presStyleLbl="node1" presStyleIdx="1" presStyleCnt="5"/>
      <dgm:spPr/>
      <dgm:t>
        <a:bodyPr/>
        <a:lstStyle/>
        <a:p>
          <a:endParaRPr lang="en-US"/>
        </a:p>
      </dgm:t>
    </dgm:pt>
    <dgm:pt modelId="{F58FEEFD-89D0-4CFC-96F9-2B96B2DCB8E1}" type="pres">
      <dgm:prSet presAssocID="{9B963454-94A3-4BDA-91EA-BE4392822D11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9733DAC-3220-4B73-B36C-0EC36A4B7751}" type="pres">
      <dgm:prSet presAssocID="{9B963454-94A3-4BDA-91EA-BE4392822D11}" presName="negativeSpace" presStyleCnt="0"/>
      <dgm:spPr/>
    </dgm:pt>
    <dgm:pt modelId="{6DE63C55-340B-42D4-BAC7-0065CB445CDD}" type="pres">
      <dgm:prSet presAssocID="{9B963454-94A3-4BDA-91EA-BE4392822D11}" presName="childText" presStyleLbl="conFgAcc1" presStyleIdx="2" presStyleCnt="5">
        <dgm:presLayoutVars>
          <dgm:bulletEnabled val="1"/>
        </dgm:presLayoutVars>
      </dgm:prSet>
      <dgm:spPr/>
    </dgm:pt>
    <dgm:pt modelId="{61F86A59-850C-4871-AF80-D0333E5B0C94}" type="pres">
      <dgm:prSet presAssocID="{5FB1CCA4-6C8C-48C1-A4E4-CD8C648FECF8}" presName="spaceBetweenRectangles" presStyleCnt="0"/>
      <dgm:spPr/>
    </dgm:pt>
    <dgm:pt modelId="{A670D999-569F-4EE6-9C97-AB229BDE48AC}" type="pres">
      <dgm:prSet presAssocID="{F9B13DF4-8484-4056-AD49-B6819DCAE701}" presName="parentLin" presStyleCnt="0"/>
      <dgm:spPr/>
    </dgm:pt>
    <dgm:pt modelId="{DBCBB6CF-DE85-4AA3-85FF-D90BC32D731B}" type="pres">
      <dgm:prSet presAssocID="{F9B13DF4-8484-4056-AD49-B6819DCAE701}" presName="parentLeftMargin" presStyleLbl="node1" presStyleIdx="2" presStyleCnt="5"/>
      <dgm:spPr/>
      <dgm:t>
        <a:bodyPr/>
        <a:lstStyle/>
        <a:p>
          <a:endParaRPr lang="en-US"/>
        </a:p>
      </dgm:t>
    </dgm:pt>
    <dgm:pt modelId="{B0EEDFD8-8B20-44A2-8170-D7E3F4C99975}" type="pres">
      <dgm:prSet presAssocID="{F9B13DF4-8484-4056-AD49-B6819DCAE701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D66BD15-74FC-42DE-BE33-5A5FB30F5CE0}" type="pres">
      <dgm:prSet presAssocID="{F9B13DF4-8484-4056-AD49-B6819DCAE701}" presName="negativeSpace" presStyleCnt="0"/>
      <dgm:spPr/>
    </dgm:pt>
    <dgm:pt modelId="{69683253-96AA-496F-9C1E-DB721364C8A6}" type="pres">
      <dgm:prSet presAssocID="{F9B13DF4-8484-4056-AD49-B6819DCAE701}" presName="childText" presStyleLbl="conFgAcc1" presStyleIdx="3" presStyleCnt="5">
        <dgm:presLayoutVars>
          <dgm:bulletEnabled val="1"/>
        </dgm:presLayoutVars>
      </dgm:prSet>
      <dgm:spPr/>
    </dgm:pt>
    <dgm:pt modelId="{F13F4540-2228-4D47-9A71-A40AA95C0C7F}" type="pres">
      <dgm:prSet presAssocID="{0D8F576F-C24F-445F-BA28-AC843F76466D}" presName="spaceBetweenRectangles" presStyleCnt="0"/>
      <dgm:spPr/>
    </dgm:pt>
    <dgm:pt modelId="{5A1C1F46-506A-4BDC-ACA3-85EB450A4CD0}" type="pres">
      <dgm:prSet presAssocID="{67EDBA12-3502-4EAE-97F1-27857765919C}" presName="parentLin" presStyleCnt="0"/>
      <dgm:spPr/>
    </dgm:pt>
    <dgm:pt modelId="{C6790388-2BCE-4546-9CE6-10A1A878F1A5}" type="pres">
      <dgm:prSet presAssocID="{67EDBA12-3502-4EAE-97F1-27857765919C}" presName="parentLeftMargin" presStyleLbl="node1" presStyleIdx="3" presStyleCnt="5"/>
      <dgm:spPr/>
      <dgm:t>
        <a:bodyPr/>
        <a:lstStyle/>
        <a:p>
          <a:endParaRPr lang="en-US"/>
        </a:p>
      </dgm:t>
    </dgm:pt>
    <dgm:pt modelId="{2047F60A-064D-4F0D-AD9E-A8AF7EFB5C46}" type="pres">
      <dgm:prSet presAssocID="{67EDBA12-3502-4EAE-97F1-27857765919C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8EF95E1-B911-44E8-8E0D-D16A31CA7EBD}" type="pres">
      <dgm:prSet presAssocID="{67EDBA12-3502-4EAE-97F1-27857765919C}" presName="negativeSpace" presStyleCnt="0"/>
      <dgm:spPr/>
    </dgm:pt>
    <dgm:pt modelId="{A4F242DB-7A22-4819-B37E-A2316D4AFC42}" type="pres">
      <dgm:prSet presAssocID="{67EDBA12-3502-4EAE-97F1-27857765919C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1703B2A5-9FF9-4CBC-AD7D-4FE8E9E49256}" srcId="{E119AFD3-1BCB-4ADA-B8BC-59D8C90157E5}" destId="{26AB62C5-8614-4601-AA20-C76172B94E32}" srcOrd="1" destOrd="0" parTransId="{36F36057-76AF-4826-BE89-1F7B3700D41B}" sibTransId="{685AE365-43B8-4215-8CA1-3E8E072EDD39}"/>
    <dgm:cxn modelId="{AA8EE109-D3C4-4941-B187-3EA74F54D117}" type="presOf" srcId="{9B963454-94A3-4BDA-91EA-BE4392822D11}" destId="{F58FEEFD-89D0-4CFC-96F9-2B96B2DCB8E1}" srcOrd="1" destOrd="0" presId="urn:microsoft.com/office/officeart/2005/8/layout/list1"/>
    <dgm:cxn modelId="{FC39424C-F173-4577-BFA3-FB74EBEF1099}" srcId="{E119AFD3-1BCB-4ADA-B8BC-59D8C90157E5}" destId="{9B963454-94A3-4BDA-91EA-BE4392822D11}" srcOrd="2" destOrd="0" parTransId="{BAC3DBEF-3AFA-4FFF-9329-2C67F553CC42}" sibTransId="{5FB1CCA4-6C8C-48C1-A4E4-CD8C648FECF8}"/>
    <dgm:cxn modelId="{330D5B8F-F858-4413-9C18-95A1205FC107}" type="presOf" srcId="{26AB62C5-8614-4601-AA20-C76172B94E32}" destId="{F726EB87-B90F-4FD2-A7A6-F54CB6C89C67}" srcOrd="1" destOrd="0" presId="urn:microsoft.com/office/officeart/2005/8/layout/list1"/>
    <dgm:cxn modelId="{7FE040F4-5B1F-4C6E-A099-0028AE3D7B2F}" type="presOf" srcId="{26AB62C5-8614-4601-AA20-C76172B94E32}" destId="{A6CA9B52-51AE-4153-8600-E5BEDDCCA413}" srcOrd="0" destOrd="0" presId="urn:microsoft.com/office/officeart/2005/8/layout/list1"/>
    <dgm:cxn modelId="{1FAED5C7-853A-4872-9ED4-F3F4E59CE16C}" srcId="{E119AFD3-1BCB-4ADA-B8BC-59D8C90157E5}" destId="{F9B13DF4-8484-4056-AD49-B6819DCAE701}" srcOrd="3" destOrd="0" parTransId="{2A746C83-476B-49F7-B616-C1928EA7EF40}" sibTransId="{0D8F576F-C24F-445F-BA28-AC843F76466D}"/>
    <dgm:cxn modelId="{A3869603-95EC-42A6-B66D-E53B619FADED}" type="presOf" srcId="{F9B13DF4-8484-4056-AD49-B6819DCAE701}" destId="{B0EEDFD8-8B20-44A2-8170-D7E3F4C99975}" srcOrd="1" destOrd="0" presId="urn:microsoft.com/office/officeart/2005/8/layout/list1"/>
    <dgm:cxn modelId="{4D716D90-45C7-4172-9A0F-3C7F14DAC422}" type="presOf" srcId="{67EDBA12-3502-4EAE-97F1-27857765919C}" destId="{2047F60A-064D-4F0D-AD9E-A8AF7EFB5C46}" srcOrd="1" destOrd="0" presId="urn:microsoft.com/office/officeart/2005/8/layout/list1"/>
    <dgm:cxn modelId="{7F674B10-A474-4A18-89FD-F91F2400607E}" type="presOf" srcId="{9B963454-94A3-4BDA-91EA-BE4392822D11}" destId="{738E55DC-2A82-403E-8AA0-1769A24BEE2B}" srcOrd="0" destOrd="0" presId="urn:microsoft.com/office/officeart/2005/8/layout/list1"/>
    <dgm:cxn modelId="{FA90790C-B57E-4210-8E16-32F69B6DE925}" type="presOf" srcId="{0BB42C61-19A9-4E60-9E9C-90D5CEDE6A85}" destId="{82563127-105A-4813-84C5-B6545E35012A}" srcOrd="1" destOrd="0" presId="urn:microsoft.com/office/officeart/2005/8/layout/list1"/>
    <dgm:cxn modelId="{C17AC221-FB13-4457-9F9C-485066DAA364}" type="presOf" srcId="{F9B13DF4-8484-4056-AD49-B6819DCAE701}" destId="{DBCBB6CF-DE85-4AA3-85FF-D90BC32D731B}" srcOrd="0" destOrd="0" presId="urn:microsoft.com/office/officeart/2005/8/layout/list1"/>
    <dgm:cxn modelId="{426B3707-09D3-47FF-B4D2-84240D95B6B6}" type="presOf" srcId="{E119AFD3-1BCB-4ADA-B8BC-59D8C90157E5}" destId="{6E154A45-1B9E-4E97-BCBB-0B3F810FAE43}" srcOrd="0" destOrd="0" presId="urn:microsoft.com/office/officeart/2005/8/layout/list1"/>
    <dgm:cxn modelId="{2FAFECDE-39CC-42B7-8A45-F8C3A05005F0}" type="presOf" srcId="{0BB42C61-19A9-4E60-9E9C-90D5CEDE6A85}" destId="{210394EE-89D9-469B-96A4-F0206F8AEDCB}" srcOrd="0" destOrd="0" presId="urn:microsoft.com/office/officeart/2005/8/layout/list1"/>
    <dgm:cxn modelId="{52BD8489-A7BD-4090-86DA-22FF48057D0A}" type="presOf" srcId="{67EDBA12-3502-4EAE-97F1-27857765919C}" destId="{C6790388-2BCE-4546-9CE6-10A1A878F1A5}" srcOrd="0" destOrd="0" presId="urn:microsoft.com/office/officeart/2005/8/layout/list1"/>
    <dgm:cxn modelId="{FFCB9D88-0462-4A50-AC7A-FFBB5A11B262}" srcId="{E119AFD3-1BCB-4ADA-B8BC-59D8C90157E5}" destId="{67EDBA12-3502-4EAE-97F1-27857765919C}" srcOrd="4" destOrd="0" parTransId="{3D454904-4672-406C-BE52-B58CDD613E6E}" sibTransId="{6CBCC3A1-E5EF-454A-8189-CFB0BE842888}"/>
    <dgm:cxn modelId="{B044F3E1-4CC9-4C5D-BD69-288734599D22}" srcId="{E119AFD3-1BCB-4ADA-B8BC-59D8C90157E5}" destId="{0BB42C61-19A9-4E60-9E9C-90D5CEDE6A85}" srcOrd="0" destOrd="0" parTransId="{638C35C8-C928-4D82-8EF2-E5A5A6D90DDF}" sibTransId="{DA717C42-0517-4418-A412-1DD067695314}"/>
    <dgm:cxn modelId="{12B49AAD-22EF-42E2-ACE0-B83C559D3C24}" type="presParOf" srcId="{6E154A45-1B9E-4E97-BCBB-0B3F810FAE43}" destId="{3973BDC6-6E88-4CBC-9EB0-1E0DDB325F97}" srcOrd="0" destOrd="0" presId="urn:microsoft.com/office/officeart/2005/8/layout/list1"/>
    <dgm:cxn modelId="{178423FE-A3AD-484E-B2ED-B8C38394A185}" type="presParOf" srcId="{3973BDC6-6E88-4CBC-9EB0-1E0DDB325F97}" destId="{210394EE-89D9-469B-96A4-F0206F8AEDCB}" srcOrd="0" destOrd="0" presId="urn:microsoft.com/office/officeart/2005/8/layout/list1"/>
    <dgm:cxn modelId="{081E3A86-5550-465C-9077-39E3BD847BD8}" type="presParOf" srcId="{3973BDC6-6E88-4CBC-9EB0-1E0DDB325F97}" destId="{82563127-105A-4813-84C5-B6545E35012A}" srcOrd="1" destOrd="0" presId="urn:microsoft.com/office/officeart/2005/8/layout/list1"/>
    <dgm:cxn modelId="{CECDE50B-F87E-4B1C-911E-1EEDFC344A8D}" type="presParOf" srcId="{6E154A45-1B9E-4E97-BCBB-0B3F810FAE43}" destId="{50EC0C04-04E9-4A68-9AF6-36606CF45FE1}" srcOrd="1" destOrd="0" presId="urn:microsoft.com/office/officeart/2005/8/layout/list1"/>
    <dgm:cxn modelId="{0B0B9835-A85A-44BE-9BE0-71725835650F}" type="presParOf" srcId="{6E154A45-1B9E-4E97-BCBB-0B3F810FAE43}" destId="{2FB7FFA8-EB4F-4CBA-B1E5-307125B328B2}" srcOrd="2" destOrd="0" presId="urn:microsoft.com/office/officeart/2005/8/layout/list1"/>
    <dgm:cxn modelId="{A304B9EC-3A7E-41F7-BC3A-70E167674EAB}" type="presParOf" srcId="{6E154A45-1B9E-4E97-BCBB-0B3F810FAE43}" destId="{2AEA6F1E-8858-4048-83AE-FCFE75C44B08}" srcOrd="3" destOrd="0" presId="urn:microsoft.com/office/officeart/2005/8/layout/list1"/>
    <dgm:cxn modelId="{820CE1BD-2451-4EA5-B4C7-14CD20C746C3}" type="presParOf" srcId="{6E154A45-1B9E-4E97-BCBB-0B3F810FAE43}" destId="{59074D74-89E8-4964-8D3F-8F5F441E7E2A}" srcOrd="4" destOrd="0" presId="urn:microsoft.com/office/officeart/2005/8/layout/list1"/>
    <dgm:cxn modelId="{4F439FE5-49AD-421A-B577-9D18A1499616}" type="presParOf" srcId="{59074D74-89E8-4964-8D3F-8F5F441E7E2A}" destId="{A6CA9B52-51AE-4153-8600-E5BEDDCCA413}" srcOrd="0" destOrd="0" presId="urn:microsoft.com/office/officeart/2005/8/layout/list1"/>
    <dgm:cxn modelId="{9B038B99-6860-4E2A-B81C-89FC68E86E05}" type="presParOf" srcId="{59074D74-89E8-4964-8D3F-8F5F441E7E2A}" destId="{F726EB87-B90F-4FD2-A7A6-F54CB6C89C67}" srcOrd="1" destOrd="0" presId="urn:microsoft.com/office/officeart/2005/8/layout/list1"/>
    <dgm:cxn modelId="{51F621B0-F455-40A3-9AA5-9498F3463F0F}" type="presParOf" srcId="{6E154A45-1B9E-4E97-BCBB-0B3F810FAE43}" destId="{2F310E70-5DEC-4A61-B305-40C5CCC6A09C}" srcOrd="5" destOrd="0" presId="urn:microsoft.com/office/officeart/2005/8/layout/list1"/>
    <dgm:cxn modelId="{161E54F7-1D33-4B82-B978-7CCA0B06261A}" type="presParOf" srcId="{6E154A45-1B9E-4E97-BCBB-0B3F810FAE43}" destId="{F5B40B02-D5F3-4B0C-AA88-60B428306381}" srcOrd="6" destOrd="0" presId="urn:microsoft.com/office/officeart/2005/8/layout/list1"/>
    <dgm:cxn modelId="{D025E057-8E98-4EA1-925B-226DDECFA8E2}" type="presParOf" srcId="{6E154A45-1B9E-4E97-BCBB-0B3F810FAE43}" destId="{A7982C9A-5EE1-406E-8D96-2B0B77D7522C}" srcOrd="7" destOrd="0" presId="urn:microsoft.com/office/officeart/2005/8/layout/list1"/>
    <dgm:cxn modelId="{C5B4D5DE-A941-4230-802C-EE11431EFCAD}" type="presParOf" srcId="{6E154A45-1B9E-4E97-BCBB-0B3F810FAE43}" destId="{A29C600C-708F-47CC-AAEF-3BEB6429A593}" srcOrd="8" destOrd="0" presId="urn:microsoft.com/office/officeart/2005/8/layout/list1"/>
    <dgm:cxn modelId="{7744AD0C-381E-434B-8487-ACF5B7BEC944}" type="presParOf" srcId="{A29C600C-708F-47CC-AAEF-3BEB6429A593}" destId="{738E55DC-2A82-403E-8AA0-1769A24BEE2B}" srcOrd="0" destOrd="0" presId="urn:microsoft.com/office/officeart/2005/8/layout/list1"/>
    <dgm:cxn modelId="{DB37BCA8-EA27-462C-BA71-7FC566B56AE4}" type="presParOf" srcId="{A29C600C-708F-47CC-AAEF-3BEB6429A593}" destId="{F58FEEFD-89D0-4CFC-96F9-2B96B2DCB8E1}" srcOrd="1" destOrd="0" presId="urn:microsoft.com/office/officeart/2005/8/layout/list1"/>
    <dgm:cxn modelId="{492158A2-EC5B-4719-960E-B86209A74D86}" type="presParOf" srcId="{6E154A45-1B9E-4E97-BCBB-0B3F810FAE43}" destId="{89733DAC-3220-4B73-B36C-0EC36A4B7751}" srcOrd="9" destOrd="0" presId="urn:microsoft.com/office/officeart/2005/8/layout/list1"/>
    <dgm:cxn modelId="{5682FFA5-C1A0-4745-8671-761BB8791CCC}" type="presParOf" srcId="{6E154A45-1B9E-4E97-BCBB-0B3F810FAE43}" destId="{6DE63C55-340B-42D4-BAC7-0065CB445CDD}" srcOrd="10" destOrd="0" presId="urn:microsoft.com/office/officeart/2005/8/layout/list1"/>
    <dgm:cxn modelId="{9B13D06E-7B91-4817-B02D-F10ECEC15826}" type="presParOf" srcId="{6E154A45-1B9E-4E97-BCBB-0B3F810FAE43}" destId="{61F86A59-850C-4871-AF80-D0333E5B0C94}" srcOrd="11" destOrd="0" presId="urn:microsoft.com/office/officeart/2005/8/layout/list1"/>
    <dgm:cxn modelId="{85071368-DD73-4D5A-9965-E0F9F22C7975}" type="presParOf" srcId="{6E154A45-1B9E-4E97-BCBB-0B3F810FAE43}" destId="{A670D999-569F-4EE6-9C97-AB229BDE48AC}" srcOrd="12" destOrd="0" presId="urn:microsoft.com/office/officeart/2005/8/layout/list1"/>
    <dgm:cxn modelId="{F34A5FA4-F320-44E1-B24C-7F05EBB0DE32}" type="presParOf" srcId="{A670D999-569F-4EE6-9C97-AB229BDE48AC}" destId="{DBCBB6CF-DE85-4AA3-85FF-D90BC32D731B}" srcOrd="0" destOrd="0" presId="urn:microsoft.com/office/officeart/2005/8/layout/list1"/>
    <dgm:cxn modelId="{0A0E55DF-6862-4ECB-B892-1B9A11D39F4A}" type="presParOf" srcId="{A670D999-569F-4EE6-9C97-AB229BDE48AC}" destId="{B0EEDFD8-8B20-44A2-8170-D7E3F4C99975}" srcOrd="1" destOrd="0" presId="urn:microsoft.com/office/officeart/2005/8/layout/list1"/>
    <dgm:cxn modelId="{A9BBFA1F-4831-43BB-BA95-94176DE91794}" type="presParOf" srcId="{6E154A45-1B9E-4E97-BCBB-0B3F810FAE43}" destId="{1D66BD15-74FC-42DE-BE33-5A5FB30F5CE0}" srcOrd="13" destOrd="0" presId="urn:microsoft.com/office/officeart/2005/8/layout/list1"/>
    <dgm:cxn modelId="{7A342021-3B6F-4931-82ED-6227389E7D7D}" type="presParOf" srcId="{6E154A45-1B9E-4E97-BCBB-0B3F810FAE43}" destId="{69683253-96AA-496F-9C1E-DB721364C8A6}" srcOrd="14" destOrd="0" presId="urn:microsoft.com/office/officeart/2005/8/layout/list1"/>
    <dgm:cxn modelId="{5B9A64B6-BC7C-4F9D-9111-09E06A370709}" type="presParOf" srcId="{6E154A45-1B9E-4E97-BCBB-0B3F810FAE43}" destId="{F13F4540-2228-4D47-9A71-A40AA95C0C7F}" srcOrd="15" destOrd="0" presId="urn:microsoft.com/office/officeart/2005/8/layout/list1"/>
    <dgm:cxn modelId="{CBF7498D-BBDB-48AA-AACE-BA88F5AE41BF}" type="presParOf" srcId="{6E154A45-1B9E-4E97-BCBB-0B3F810FAE43}" destId="{5A1C1F46-506A-4BDC-ACA3-85EB450A4CD0}" srcOrd="16" destOrd="0" presId="urn:microsoft.com/office/officeart/2005/8/layout/list1"/>
    <dgm:cxn modelId="{579A3DAB-0DE0-42A4-AE04-4D3BA3CABF17}" type="presParOf" srcId="{5A1C1F46-506A-4BDC-ACA3-85EB450A4CD0}" destId="{C6790388-2BCE-4546-9CE6-10A1A878F1A5}" srcOrd="0" destOrd="0" presId="urn:microsoft.com/office/officeart/2005/8/layout/list1"/>
    <dgm:cxn modelId="{BCE2EC69-5691-4B1D-94D3-E277F5C71725}" type="presParOf" srcId="{5A1C1F46-506A-4BDC-ACA3-85EB450A4CD0}" destId="{2047F60A-064D-4F0D-AD9E-A8AF7EFB5C46}" srcOrd="1" destOrd="0" presId="urn:microsoft.com/office/officeart/2005/8/layout/list1"/>
    <dgm:cxn modelId="{A0DFA4FE-4242-457C-8B44-F999CFFDB027}" type="presParOf" srcId="{6E154A45-1B9E-4E97-BCBB-0B3F810FAE43}" destId="{78EF95E1-B911-44E8-8E0D-D16A31CA7EBD}" srcOrd="17" destOrd="0" presId="urn:microsoft.com/office/officeart/2005/8/layout/list1"/>
    <dgm:cxn modelId="{B063D0CF-9BBB-4E05-93E2-5B4FF94AEA2A}" type="presParOf" srcId="{6E154A45-1B9E-4E97-BCBB-0B3F810FAE43}" destId="{A4F242DB-7A22-4819-B37E-A2316D4AFC42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636F3A4-3C25-4180-BA73-5FBCCB17F786}">
      <dsp:nvSpPr>
        <dsp:cNvPr id="0" name=""/>
        <dsp:cNvSpPr/>
      </dsp:nvSpPr>
      <dsp:spPr>
        <a:xfrm>
          <a:off x="0" y="0"/>
          <a:ext cx="8938260" cy="1305401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Clr>
              <a:srgbClr val="181717"/>
            </a:buClr>
            <a:buSzPts val="1100"/>
            <a:buFont typeface="+mj-lt"/>
            <a:buAutoNum type="arabicPeriod"/>
          </a:pPr>
          <a:r>
            <a:rPr lang="id-ID" sz="1900" b="1" u="none" kern="1200" dirty="0">
              <a:uFillTx/>
            </a:rPr>
            <a:t>Pernyataan umum</a:t>
          </a:r>
          <a:r>
            <a:rPr lang="id-ID" sz="1900" u="none" kern="1200" dirty="0">
              <a:uFillTx/>
            </a:rPr>
            <a:t> berupa informasi umum sekitar objek (nama objek, nama latin, asal-usul, dan informasi tambahan lainnya). </a:t>
          </a:r>
        </a:p>
      </dsp:txBody>
      <dsp:txXfrm>
        <a:off x="38234" y="38234"/>
        <a:ext cx="7529629" cy="1228933"/>
      </dsp:txXfrm>
    </dsp:sp>
    <dsp:sp modelId="{D72D187D-7AFE-4095-BC13-57DC098EE738}">
      <dsp:nvSpPr>
        <dsp:cNvPr id="0" name=""/>
        <dsp:cNvSpPr/>
      </dsp:nvSpPr>
      <dsp:spPr>
        <a:xfrm>
          <a:off x="788669" y="1522968"/>
          <a:ext cx="8938260" cy="1305401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Clr>
              <a:srgbClr val="181717"/>
            </a:buClr>
            <a:buSzPts val="1100"/>
            <a:buFont typeface="+mj-lt"/>
            <a:buAutoNum type="arabicPeriod"/>
          </a:pPr>
          <a:r>
            <a:rPr lang="id-ID" sz="1900" b="1" u="none" kern="1200" dirty="0">
              <a:uFillTx/>
            </a:rPr>
            <a:t>Isi</a:t>
          </a:r>
          <a:r>
            <a:rPr lang="id-ID" sz="1900" u="none" kern="1200" dirty="0">
              <a:uFillTx/>
            </a:rPr>
            <a:t> </a:t>
          </a:r>
          <a:r>
            <a:rPr lang="en-GB" sz="1900" u="none" kern="1200" dirty="0" err="1">
              <a:uFillTx/>
            </a:rPr>
            <a:t>atau</a:t>
          </a:r>
          <a:r>
            <a:rPr lang="en-GB" sz="1900" u="none" kern="1200" dirty="0">
              <a:uFillTx/>
            </a:rPr>
            <a:t> </a:t>
          </a:r>
          <a:r>
            <a:rPr lang="en-GB" sz="1900" b="1" i="0" u="none" kern="1200" dirty="0" err="1">
              <a:uFillTx/>
            </a:rPr>
            <a:t>deskripsi</a:t>
          </a:r>
          <a:r>
            <a:rPr lang="en-GB" sz="1900" b="1" i="0" u="none" kern="1200" dirty="0">
              <a:uFillTx/>
            </a:rPr>
            <a:t> </a:t>
          </a:r>
          <a:r>
            <a:rPr lang="en-GB" sz="1900" b="1" i="0" u="none" kern="1200" dirty="0" err="1">
              <a:uFillTx/>
            </a:rPr>
            <a:t>bagian</a:t>
          </a:r>
          <a:r>
            <a:rPr lang="en-GB" sz="1900" b="1" i="0" u="none" kern="1200" dirty="0">
              <a:uFillTx/>
            </a:rPr>
            <a:t> </a:t>
          </a:r>
          <a:r>
            <a:rPr lang="id-ID" sz="1900" u="none" kern="1200" dirty="0">
              <a:uFillTx/>
            </a:rPr>
            <a:t>berupa aspek-aspek laporan yang terkait dengan objek yang diamati (bisa berupa deskripsi bagian (ciri fisik, jenis, manfaat, klasifikasi) dan deskripsi manfaat (bersifat opsional, kadang ada, bisa tidak ada).</a:t>
          </a:r>
          <a:endParaRPr lang="id-ID" sz="1900" kern="1200" dirty="0"/>
        </a:p>
      </dsp:txBody>
      <dsp:txXfrm>
        <a:off x="826903" y="1561202"/>
        <a:ext cx="7224611" cy="1228933"/>
      </dsp:txXfrm>
    </dsp:sp>
    <dsp:sp modelId="{0AE60F1D-625D-49A1-9A28-536CC8A428C9}">
      <dsp:nvSpPr>
        <dsp:cNvPr id="0" name=""/>
        <dsp:cNvSpPr/>
      </dsp:nvSpPr>
      <dsp:spPr>
        <a:xfrm>
          <a:off x="1577339" y="3045936"/>
          <a:ext cx="8938260" cy="1305401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Clr>
              <a:srgbClr val="181717"/>
            </a:buClr>
            <a:buSzPts val="1100"/>
            <a:buFont typeface="+mj-lt"/>
            <a:buAutoNum type="arabicPeriod"/>
          </a:pPr>
          <a:r>
            <a:rPr lang="en-GB" sz="1900" b="1" u="none" kern="1200" dirty="0" err="1">
              <a:uFillTx/>
            </a:rPr>
            <a:t>Deskripsi</a:t>
          </a:r>
          <a:r>
            <a:rPr lang="en-GB" sz="1900" u="none" kern="1200" dirty="0">
              <a:uFillTx/>
            </a:rPr>
            <a:t> </a:t>
          </a:r>
          <a:r>
            <a:rPr lang="en-GB" sz="1900" b="1" u="none" kern="1200" dirty="0" err="1">
              <a:uFillTx/>
            </a:rPr>
            <a:t>manfaat</a:t>
          </a:r>
          <a:r>
            <a:rPr lang="id-ID" sz="1900" u="none" kern="1200" dirty="0">
              <a:uFillTx/>
            </a:rPr>
            <a:t> (ringkasan umum hasil pengamatan) yang bersifat opsional.</a:t>
          </a:r>
          <a:endParaRPr lang="id-ID" sz="1900" kern="1200" dirty="0"/>
        </a:p>
      </dsp:txBody>
      <dsp:txXfrm>
        <a:off x="1615573" y="3084170"/>
        <a:ext cx="7224611" cy="1228933"/>
      </dsp:txXfrm>
    </dsp:sp>
    <dsp:sp modelId="{F7EED5F3-2761-4C78-A711-6D1F43FE6A74}">
      <dsp:nvSpPr>
        <dsp:cNvPr id="0" name=""/>
        <dsp:cNvSpPr/>
      </dsp:nvSpPr>
      <dsp:spPr>
        <a:xfrm>
          <a:off x="8089749" y="989929"/>
          <a:ext cx="848510" cy="848510"/>
        </a:xfrm>
        <a:prstGeom prst="downArrow">
          <a:avLst>
            <a:gd name="adj1" fmla="val 55000"/>
            <a:gd name="adj2" fmla="val 45000"/>
          </a:avLst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3600" kern="1200"/>
        </a:p>
      </dsp:txBody>
      <dsp:txXfrm>
        <a:off x="8280664" y="989929"/>
        <a:ext cx="466680" cy="638504"/>
      </dsp:txXfrm>
    </dsp:sp>
    <dsp:sp modelId="{464F83D3-30D1-4E56-A14A-77411E79CA1E}">
      <dsp:nvSpPr>
        <dsp:cNvPr id="0" name=""/>
        <dsp:cNvSpPr/>
      </dsp:nvSpPr>
      <dsp:spPr>
        <a:xfrm>
          <a:off x="8878419" y="2504195"/>
          <a:ext cx="848510" cy="848510"/>
        </a:xfrm>
        <a:prstGeom prst="downArrow">
          <a:avLst>
            <a:gd name="adj1" fmla="val 55000"/>
            <a:gd name="adj2" fmla="val 45000"/>
          </a:avLst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3600" kern="1200"/>
        </a:p>
      </dsp:txBody>
      <dsp:txXfrm>
        <a:off x="9069334" y="2504195"/>
        <a:ext cx="466680" cy="63850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DCC385-0B4A-4781-A0B0-EDF2B6458510}">
      <dsp:nvSpPr>
        <dsp:cNvPr id="0" name=""/>
        <dsp:cNvSpPr/>
      </dsp:nvSpPr>
      <dsp:spPr>
        <a:xfrm>
          <a:off x="-4919424" y="-753830"/>
          <a:ext cx="5858998" cy="5858998"/>
        </a:xfrm>
        <a:prstGeom prst="blockArc">
          <a:avLst>
            <a:gd name="adj1" fmla="val 18900000"/>
            <a:gd name="adj2" fmla="val 2700000"/>
            <a:gd name="adj3" fmla="val 369"/>
          </a:avLst>
        </a:pr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5BFAFEB-B87A-4007-A536-B63736C21763}">
      <dsp:nvSpPr>
        <dsp:cNvPr id="0" name=""/>
        <dsp:cNvSpPr/>
      </dsp:nvSpPr>
      <dsp:spPr>
        <a:xfrm>
          <a:off x="492024" y="334530"/>
          <a:ext cx="9963850" cy="66940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1344" tIns="73660" rIns="73660" bIns="73660" numCol="1" spcCol="1270" anchor="ctr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900" kern="1200" dirty="0"/>
            <a:t>perbedaan sudut pandang saat membahas objek pengamatan</a:t>
          </a:r>
        </a:p>
      </dsp:txBody>
      <dsp:txXfrm>
        <a:off x="492024" y="334530"/>
        <a:ext cx="9963850" cy="669409"/>
      </dsp:txXfrm>
    </dsp:sp>
    <dsp:sp modelId="{EB044294-68C3-4A18-864D-5CC931A710E5}">
      <dsp:nvSpPr>
        <dsp:cNvPr id="0" name=""/>
        <dsp:cNvSpPr/>
      </dsp:nvSpPr>
      <dsp:spPr>
        <a:xfrm>
          <a:off x="73643" y="250854"/>
          <a:ext cx="836762" cy="83676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1E7EB53-B841-4BA5-8499-6AD43CD7F2F0}">
      <dsp:nvSpPr>
        <dsp:cNvPr id="0" name=""/>
        <dsp:cNvSpPr/>
      </dsp:nvSpPr>
      <dsp:spPr>
        <a:xfrm>
          <a:off x="875812" y="1338819"/>
          <a:ext cx="9580062" cy="669409"/>
        </a:xfrm>
        <a:prstGeom prst="rect">
          <a:avLst/>
        </a:prstGeom>
        <a:solidFill>
          <a:schemeClr val="accent2">
            <a:hueOff val="-485121"/>
            <a:satOff val="-27976"/>
            <a:lumOff val="287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1344" tIns="73660" rIns="73660" bIns="73660" numCol="1" spcCol="1270" anchor="ctr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v-SE" sz="2900" kern="1200" dirty="0"/>
            <a:t>penekanan aspek yang dilaporkan berbeda</a:t>
          </a:r>
          <a:endParaRPr lang="id-ID" sz="2900" kern="1200" dirty="0"/>
        </a:p>
      </dsp:txBody>
      <dsp:txXfrm>
        <a:off x="875812" y="1338819"/>
        <a:ext cx="9580062" cy="669409"/>
      </dsp:txXfrm>
    </dsp:sp>
    <dsp:sp modelId="{B30DDCCF-89EE-40CA-8899-A5278018DDBE}">
      <dsp:nvSpPr>
        <dsp:cNvPr id="0" name=""/>
        <dsp:cNvSpPr/>
      </dsp:nvSpPr>
      <dsp:spPr>
        <a:xfrm>
          <a:off x="457431" y="1255143"/>
          <a:ext cx="836762" cy="83676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485121"/>
              <a:satOff val="-27976"/>
              <a:lumOff val="287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E3427B7-9B1F-4A03-95CE-16BB2BA1D3DD}">
      <dsp:nvSpPr>
        <dsp:cNvPr id="0" name=""/>
        <dsp:cNvSpPr/>
      </dsp:nvSpPr>
      <dsp:spPr>
        <a:xfrm>
          <a:off x="875812" y="2343108"/>
          <a:ext cx="9580062" cy="669409"/>
        </a:xfrm>
        <a:prstGeom prst="rect">
          <a:avLst/>
        </a:prstGeom>
        <a:solidFill>
          <a:schemeClr val="accent2">
            <a:hueOff val="-970242"/>
            <a:satOff val="-55952"/>
            <a:lumOff val="575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1344" tIns="73660" rIns="73660" bIns="73660" numCol="1" spcCol="1270" anchor="ctr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n-NO" sz="2900" kern="1200" dirty="0"/>
            <a:t>data-data tulisan yang digunakan berbeda</a:t>
          </a:r>
          <a:endParaRPr lang="id-ID" sz="2900" kern="1200" dirty="0"/>
        </a:p>
      </dsp:txBody>
      <dsp:txXfrm>
        <a:off x="875812" y="2343108"/>
        <a:ext cx="9580062" cy="669409"/>
      </dsp:txXfrm>
    </dsp:sp>
    <dsp:sp modelId="{DE79BE0A-1A37-4759-9D38-CB0CAB306531}">
      <dsp:nvSpPr>
        <dsp:cNvPr id="0" name=""/>
        <dsp:cNvSpPr/>
      </dsp:nvSpPr>
      <dsp:spPr>
        <a:xfrm>
          <a:off x="457431" y="2259432"/>
          <a:ext cx="836762" cy="83676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970242"/>
              <a:satOff val="-55952"/>
              <a:lumOff val="575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20D20A6-CA3E-4589-BDD6-184A01709E38}">
      <dsp:nvSpPr>
        <dsp:cNvPr id="0" name=""/>
        <dsp:cNvSpPr/>
      </dsp:nvSpPr>
      <dsp:spPr>
        <a:xfrm>
          <a:off x="492024" y="3347397"/>
          <a:ext cx="9963850" cy="669409"/>
        </a:xfrm>
        <a:prstGeom prst="rect">
          <a:avLst/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1344" tIns="73660" rIns="73660" bIns="73660" numCol="1" spcCol="1270" anchor="ctr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i-FI" sz="2900" kern="1200" dirty="0"/>
            <a:t>dan kemampuan menyampaikan detail dari tiap penulis</a:t>
          </a:r>
          <a:endParaRPr lang="id-ID" sz="2900" kern="1200" dirty="0"/>
        </a:p>
      </dsp:txBody>
      <dsp:txXfrm>
        <a:off x="492024" y="3347397"/>
        <a:ext cx="9963850" cy="669409"/>
      </dsp:txXfrm>
    </dsp:sp>
    <dsp:sp modelId="{724FAEDF-CC49-4A8B-9D71-683B2C2E4216}">
      <dsp:nvSpPr>
        <dsp:cNvPr id="0" name=""/>
        <dsp:cNvSpPr/>
      </dsp:nvSpPr>
      <dsp:spPr>
        <a:xfrm>
          <a:off x="73643" y="3263721"/>
          <a:ext cx="836762" cy="83676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1455363"/>
              <a:satOff val="-83928"/>
              <a:lumOff val="862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332301-249E-409D-9666-91609462C0AF}">
      <dsp:nvSpPr>
        <dsp:cNvPr id="0" name=""/>
        <dsp:cNvSpPr/>
      </dsp:nvSpPr>
      <dsp:spPr>
        <a:xfrm>
          <a:off x="0" y="0"/>
          <a:ext cx="10515600" cy="0"/>
        </a:xfrm>
        <a:prstGeom prst="line">
          <a:avLst/>
        </a:prstGeom>
        <a:gradFill rotWithShape="0">
          <a:gsLst>
            <a:gs pos="0">
              <a:schemeClr val="accent6">
                <a:alpha val="9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alpha val="9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alpha val="9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6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BA3DEB5-D9AE-4C78-BF07-713453F4ADF0}">
      <dsp:nvSpPr>
        <dsp:cNvPr id="0" name=""/>
        <dsp:cNvSpPr/>
      </dsp:nvSpPr>
      <dsp:spPr>
        <a:xfrm>
          <a:off x="0" y="0"/>
          <a:ext cx="2103120" cy="57777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vert270" wrap="square" lIns="167640" tIns="167640" rIns="167640" bIns="167640" numCol="1" spcCol="1270" anchor="ctr" anchorCtr="0">
          <a:noAutofit/>
        </a:bodyPr>
        <a:lstStyle/>
        <a:p>
          <a:pPr lvl="0" algn="l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4400" kern="1200" dirty="0" err="1"/>
            <a:t>Ciri</a:t>
          </a:r>
          <a:r>
            <a:rPr lang="en-GB" sz="4400" kern="1200" dirty="0"/>
            <a:t> </a:t>
          </a:r>
          <a:r>
            <a:rPr lang="en-GB" sz="4400" kern="1200" dirty="0" err="1"/>
            <a:t>Kebahasaan</a:t>
          </a:r>
          <a:r>
            <a:rPr lang="en-GB" sz="4400" kern="1200" dirty="0"/>
            <a:t> Teks </a:t>
          </a:r>
          <a:r>
            <a:rPr lang="en-GB" sz="4400" kern="1200" dirty="0" err="1"/>
            <a:t>Laporan</a:t>
          </a:r>
          <a:r>
            <a:rPr lang="en-GB" sz="4400" kern="1200" dirty="0"/>
            <a:t> Hasil </a:t>
          </a:r>
          <a:r>
            <a:rPr lang="en-GB" sz="4400" kern="1200" dirty="0" err="1"/>
            <a:t>Observasi</a:t>
          </a:r>
          <a:endParaRPr lang="id-ID" sz="4400" kern="1200" dirty="0"/>
        </a:p>
      </dsp:txBody>
      <dsp:txXfrm>
        <a:off x="0" y="0"/>
        <a:ext cx="2103120" cy="5777718"/>
      </dsp:txXfrm>
    </dsp:sp>
    <dsp:sp modelId="{C4F46151-2FBE-45D5-8D30-C4A2D1407934}">
      <dsp:nvSpPr>
        <dsp:cNvPr id="0" name=""/>
        <dsp:cNvSpPr/>
      </dsp:nvSpPr>
      <dsp:spPr>
        <a:xfrm>
          <a:off x="2260854" y="45491"/>
          <a:ext cx="8254746" cy="9098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0020" tIns="160020" rIns="160020" bIns="160020" numCol="1" spcCol="1270" anchor="t" anchorCtr="0">
          <a:noAutofit/>
        </a:bodyPr>
        <a:lstStyle/>
        <a:p>
          <a:pPr lvl="0" algn="l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4200" kern="1200" dirty="0"/>
            <a:t>Nomina</a:t>
          </a:r>
        </a:p>
      </dsp:txBody>
      <dsp:txXfrm>
        <a:off x="2260854" y="45491"/>
        <a:ext cx="8254746" cy="909821"/>
      </dsp:txXfrm>
    </dsp:sp>
    <dsp:sp modelId="{A66662BB-E0B6-4750-BB19-D5DE05F5C135}">
      <dsp:nvSpPr>
        <dsp:cNvPr id="0" name=""/>
        <dsp:cNvSpPr/>
      </dsp:nvSpPr>
      <dsp:spPr>
        <a:xfrm>
          <a:off x="2103120" y="955312"/>
          <a:ext cx="8412480" cy="0"/>
        </a:xfrm>
        <a:prstGeom prst="lin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127000" prstMaterial="matte"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357A7CF-CB9D-49D3-914D-36510CD5CCA5}">
      <dsp:nvSpPr>
        <dsp:cNvPr id="0" name=""/>
        <dsp:cNvSpPr/>
      </dsp:nvSpPr>
      <dsp:spPr>
        <a:xfrm>
          <a:off x="2260854" y="1000803"/>
          <a:ext cx="8254746" cy="9098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0020" tIns="160020" rIns="160020" bIns="160020" numCol="1" spcCol="1270" anchor="t" anchorCtr="0">
          <a:noAutofit/>
        </a:bodyPr>
        <a:lstStyle/>
        <a:p>
          <a:pPr lvl="0" algn="l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4200" kern="1200" dirty="0"/>
            <a:t>Verba</a:t>
          </a:r>
          <a:r>
            <a:rPr lang="en-GB" sz="4200" kern="1200" dirty="0"/>
            <a:t> </a:t>
          </a:r>
          <a:r>
            <a:rPr lang="id-ID" sz="4200" kern="1200" dirty="0"/>
            <a:t>material</a:t>
          </a:r>
        </a:p>
      </dsp:txBody>
      <dsp:txXfrm>
        <a:off x="2260854" y="1000803"/>
        <a:ext cx="8254746" cy="909821"/>
      </dsp:txXfrm>
    </dsp:sp>
    <dsp:sp modelId="{2E66FF86-E70E-41AB-85EF-BDFAC663F35F}">
      <dsp:nvSpPr>
        <dsp:cNvPr id="0" name=""/>
        <dsp:cNvSpPr/>
      </dsp:nvSpPr>
      <dsp:spPr>
        <a:xfrm>
          <a:off x="2103120" y="1910624"/>
          <a:ext cx="8412480" cy="0"/>
        </a:xfrm>
        <a:prstGeom prst="lin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127000" prstMaterial="matte"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C234E8D-C683-4B8F-B49F-054C6D9E3BDD}">
      <dsp:nvSpPr>
        <dsp:cNvPr id="0" name=""/>
        <dsp:cNvSpPr/>
      </dsp:nvSpPr>
      <dsp:spPr>
        <a:xfrm>
          <a:off x="2260854" y="1956115"/>
          <a:ext cx="8254746" cy="9098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0020" tIns="160020" rIns="160020" bIns="160020" numCol="1" spcCol="1270" anchor="t" anchorCtr="0">
          <a:noAutofit/>
        </a:bodyPr>
        <a:lstStyle/>
        <a:p>
          <a:pPr lvl="0" algn="l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4200" kern="1200" dirty="0"/>
            <a:t>Kopula</a:t>
          </a:r>
        </a:p>
      </dsp:txBody>
      <dsp:txXfrm>
        <a:off x="2260854" y="1956115"/>
        <a:ext cx="8254746" cy="909821"/>
      </dsp:txXfrm>
    </dsp:sp>
    <dsp:sp modelId="{D0B9FEA6-0971-4FDD-98E1-64A8293806AA}">
      <dsp:nvSpPr>
        <dsp:cNvPr id="0" name=""/>
        <dsp:cNvSpPr/>
      </dsp:nvSpPr>
      <dsp:spPr>
        <a:xfrm>
          <a:off x="2103120" y="2865937"/>
          <a:ext cx="8412480" cy="0"/>
        </a:xfrm>
        <a:prstGeom prst="lin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127000" prstMaterial="matte"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5C6A602-C13F-4900-8BB0-FE1FF57A79AD}">
      <dsp:nvSpPr>
        <dsp:cNvPr id="0" name=""/>
        <dsp:cNvSpPr/>
      </dsp:nvSpPr>
      <dsp:spPr>
        <a:xfrm>
          <a:off x="2260854" y="2911428"/>
          <a:ext cx="8254746" cy="9098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0020" tIns="160020" rIns="160020" bIns="160020" numCol="1" spcCol="1270" anchor="t" anchorCtr="0">
          <a:noAutofit/>
        </a:bodyPr>
        <a:lstStyle/>
        <a:p>
          <a:pPr lvl="0" algn="l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4200" kern="1200" dirty="0"/>
            <a:t>Verba </a:t>
          </a:r>
          <a:r>
            <a:rPr lang="id-ID" sz="4200" kern="1200" dirty="0" err="1"/>
            <a:t>pengelompok</a:t>
          </a:r>
          <a:endParaRPr lang="id-ID" sz="4200" kern="1200" dirty="0"/>
        </a:p>
      </dsp:txBody>
      <dsp:txXfrm>
        <a:off x="2260854" y="2911428"/>
        <a:ext cx="8254746" cy="909821"/>
      </dsp:txXfrm>
    </dsp:sp>
    <dsp:sp modelId="{501CE450-A923-4D5D-9828-40573661BB8B}">
      <dsp:nvSpPr>
        <dsp:cNvPr id="0" name=""/>
        <dsp:cNvSpPr/>
      </dsp:nvSpPr>
      <dsp:spPr>
        <a:xfrm>
          <a:off x="2103120" y="3821249"/>
          <a:ext cx="8412480" cy="0"/>
        </a:xfrm>
        <a:prstGeom prst="lin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127000" prstMaterial="matte"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37A9D24-AE3B-4727-885D-005E6456A378}">
      <dsp:nvSpPr>
        <dsp:cNvPr id="0" name=""/>
        <dsp:cNvSpPr/>
      </dsp:nvSpPr>
      <dsp:spPr>
        <a:xfrm>
          <a:off x="2260854" y="3866740"/>
          <a:ext cx="8254746" cy="9098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0020" tIns="160020" rIns="160020" bIns="160020" numCol="1" spcCol="1270" anchor="t" anchorCtr="0">
          <a:noAutofit/>
        </a:bodyPr>
        <a:lstStyle/>
        <a:p>
          <a:pPr lvl="0" algn="l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4200" kern="1200" dirty="0"/>
            <a:t>Verba keadaan</a:t>
          </a:r>
        </a:p>
      </dsp:txBody>
      <dsp:txXfrm>
        <a:off x="2260854" y="3866740"/>
        <a:ext cx="8254746" cy="909821"/>
      </dsp:txXfrm>
    </dsp:sp>
    <dsp:sp modelId="{107B0F02-4007-49FE-AF2D-D34FBF46830D}">
      <dsp:nvSpPr>
        <dsp:cNvPr id="0" name=""/>
        <dsp:cNvSpPr/>
      </dsp:nvSpPr>
      <dsp:spPr>
        <a:xfrm>
          <a:off x="2103120" y="4776561"/>
          <a:ext cx="8412480" cy="0"/>
        </a:xfrm>
        <a:prstGeom prst="lin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127000" prstMaterial="matte"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DCE7C74-E74E-4923-8C67-A58031AE946D}">
      <dsp:nvSpPr>
        <dsp:cNvPr id="0" name=""/>
        <dsp:cNvSpPr/>
      </dsp:nvSpPr>
      <dsp:spPr>
        <a:xfrm>
          <a:off x="2260854" y="4822052"/>
          <a:ext cx="8254746" cy="9098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0020" tIns="160020" rIns="160020" bIns="160020" numCol="1" spcCol="1270" anchor="t" anchorCtr="0">
          <a:noAutofit/>
        </a:bodyPr>
        <a:lstStyle/>
        <a:p>
          <a:pPr lvl="0" algn="l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4200" kern="1200" dirty="0"/>
            <a:t>Istilah teknis</a:t>
          </a:r>
        </a:p>
      </dsp:txBody>
      <dsp:txXfrm>
        <a:off x="2260854" y="4822052"/>
        <a:ext cx="8254746" cy="909821"/>
      </dsp:txXfrm>
    </dsp:sp>
    <dsp:sp modelId="{7AFAA6EF-E751-441A-BBE4-A151056CBC74}">
      <dsp:nvSpPr>
        <dsp:cNvPr id="0" name=""/>
        <dsp:cNvSpPr/>
      </dsp:nvSpPr>
      <dsp:spPr>
        <a:xfrm>
          <a:off x="2103120" y="5731874"/>
          <a:ext cx="8412480" cy="0"/>
        </a:xfrm>
        <a:prstGeom prst="lin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127000" prstMaterial="matte"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B7FFA8-EB4F-4CBA-B1E5-307125B328B2}">
      <dsp:nvSpPr>
        <dsp:cNvPr id="0" name=""/>
        <dsp:cNvSpPr/>
      </dsp:nvSpPr>
      <dsp:spPr>
        <a:xfrm>
          <a:off x="0" y="352809"/>
          <a:ext cx="10515600" cy="478800"/>
        </a:xfrm>
        <a:prstGeom prst="rect">
          <a:avLst/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82563127-105A-4813-84C5-B6545E35012A}">
      <dsp:nvSpPr>
        <dsp:cNvPr id="0" name=""/>
        <dsp:cNvSpPr/>
      </dsp:nvSpPr>
      <dsp:spPr>
        <a:xfrm>
          <a:off x="525780" y="72369"/>
          <a:ext cx="7360920" cy="56088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78225" tIns="0" rIns="278225" bIns="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900" kern="1200" dirty="0"/>
            <a:t>Menentukan topik dan objek observasi</a:t>
          </a:r>
        </a:p>
      </dsp:txBody>
      <dsp:txXfrm>
        <a:off x="553160" y="99749"/>
        <a:ext cx="7306160" cy="506120"/>
      </dsp:txXfrm>
    </dsp:sp>
    <dsp:sp modelId="{F5B40B02-D5F3-4B0C-AA88-60B428306381}">
      <dsp:nvSpPr>
        <dsp:cNvPr id="0" name=""/>
        <dsp:cNvSpPr/>
      </dsp:nvSpPr>
      <dsp:spPr>
        <a:xfrm>
          <a:off x="0" y="1214649"/>
          <a:ext cx="10515600" cy="478800"/>
        </a:xfrm>
        <a:prstGeom prst="rect">
          <a:avLst/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F726EB87-B90F-4FD2-A7A6-F54CB6C89C67}">
      <dsp:nvSpPr>
        <dsp:cNvPr id="0" name=""/>
        <dsp:cNvSpPr/>
      </dsp:nvSpPr>
      <dsp:spPr>
        <a:xfrm>
          <a:off x="525780" y="934209"/>
          <a:ext cx="7360920" cy="56088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78225" tIns="0" rIns="278225" bIns="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900" kern="1200" dirty="0"/>
            <a:t>Mengumpulkan</a:t>
          </a:r>
          <a:r>
            <a:rPr lang="en-GB" sz="1900" kern="1200" dirty="0"/>
            <a:t> </a:t>
          </a:r>
          <a:r>
            <a:rPr lang="id-ID" sz="1900" kern="1200" dirty="0"/>
            <a:t>data observasi</a:t>
          </a:r>
        </a:p>
      </dsp:txBody>
      <dsp:txXfrm>
        <a:off x="553160" y="961589"/>
        <a:ext cx="7306160" cy="506120"/>
      </dsp:txXfrm>
    </dsp:sp>
    <dsp:sp modelId="{6DE63C55-340B-42D4-BAC7-0065CB445CDD}">
      <dsp:nvSpPr>
        <dsp:cNvPr id="0" name=""/>
        <dsp:cNvSpPr/>
      </dsp:nvSpPr>
      <dsp:spPr>
        <a:xfrm>
          <a:off x="0" y="2076489"/>
          <a:ext cx="10515600" cy="478800"/>
        </a:xfrm>
        <a:prstGeom prst="rect">
          <a:avLst/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F58FEEFD-89D0-4CFC-96F9-2B96B2DCB8E1}">
      <dsp:nvSpPr>
        <dsp:cNvPr id="0" name=""/>
        <dsp:cNvSpPr/>
      </dsp:nvSpPr>
      <dsp:spPr>
        <a:xfrm>
          <a:off x="525780" y="1796049"/>
          <a:ext cx="7360920" cy="56088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78225" tIns="0" rIns="278225" bIns="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900" kern="1200" dirty="0"/>
            <a:t>Menyusun kerangka laporan</a:t>
          </a:r>
        </a:p>
      </dsp:txBody>
      <dsp:txXfrm>
        <a:off x="553160" y="1823429"/>
        <a:ext cx="7306160" cy="506120"/>
      </dsp:txXfrm>
    </dsp:sp>
    <dsp:sp modelId="{69683253-96AA-496F-9C1E-DB721364C8A6}">
      <dsp:nvSpPr>
        <dsp:cNvPr id="0" name=""/>
        <dsp:cNvSpPr/>
      </dsp:nvSpPr>
      <dsp:spPr>
        <a:xfrm>
          <a:off x="0" y="2938329"/>
          <a:ext cx="10515600" cy="478800"/>
        </a:xfrm>
        <a:prstGeom prst="rect">
          <a:avLst/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B0EEDFD8-8B20-44A2-8170-D7E3F4C99975}">
      <dsp:nvSpPr>
        <dsp:cNvPr id="0" name=""/>
        <dsp:cNvSpPr/>
      </dsp:nvSpPr>
      <dsp:spPr>
        <a:xfrm>
          <a:off x="525780" y="2657889"/>
          <a:ext cx="7360920" cy="56088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78225" tIns="0" rIns="278225" bIns="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900" kern="1200" dirty="0"/>
            <a:t>Mengembangkan laporan dalam</a:t>
          </a:r>
          <a:r>
            <a:rPr lang="en-GB" sz="1900" kern="1200" dirty="0"/>
            <a:t> </a:t>
          </a:r>
          <a:r>
            <a:rPr lang="id-ID" sz="1900" kern="1200" dirty="0"/>
            <a:t>bentuk teks sesuai kerangka</a:t>
          </a:r>
        </a:p>
      </dsp:txBody>
      <dsp:txXfrm>
        <a:off x="553160" y="2685269"/>
        <a:ext cx="7306160" cy="506120"/>
      </dsp:txXfrm>
    </dsp:sp>
    <dsp:sp modelId="{A4F242DB-7A22-4819-B37E-A2316D4AFC42}">
      <dsp:nvSpPr>
        <dsp:cNvPr id="0" name=""/>
        <dsp:cNvSpPr/>
      </dsp:nvSpPr>
      <dsp:spPr>
        <a:xfrm>
          <a:off x="0" y="3800169"/>
          <a:ext cx="10515600" cy="478800"/>
        </a:xfrm>
        <a:prstGeom prst="rect">
          <a:avLst/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047F60A-064D-4F0D-AD9E-A8AF7EFB5C46}">
      <dsp:nvSpPr>
        <dsp:cNvPr id="0" name=""/>
        <dsp:cNvSpPr/>
      </dsp:nvSpPr>
      <dsp:spPr>
        <a:xfrm>
          <a:off x="525780" y="3519729"/>
          <a:ext cx="7360920" cy="56088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78225" tIns="0" rIns="278225" bIns="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900" kern="1200" dirty="0"/>
            <a:t>Menyunting</a:t>
          </a:r>
          <a:r>
            <a:rPr lang="en-GB" sz="1900" kern="1200" dirty="0"/>
            <a:t> </a:t>
          </a:r>
          <a:r>
            <a:rPr lang="en-GB" sz="1900" kern="1200" dirty="0" err="1"/>
            <a:t>teks</a:t>
          </a:r>
          <a:endParaRPr lang="id-ID" sz="1900" kern="1200" dirty="0"/>
        </a:p>
      </dsp:txBody>
      <dsp:txXfrm>
        <a:off x="553160" y="3547109"/>
        <a:ext cx="7306160" cy="5061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775C2D-2041-4741-9454-A9AC838A43F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53E9F13-F61F-47B0-BA30-810793B51CE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CE091-0B99-422A-9C37-BCED1F0E09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09/06/2022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75F0B2-0012-438F-B6BD-16DE4AE967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B1CFC6-B514-42CA-8B31-4E8B6423C1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384919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4867E4-3AF7-46B6-A809-902F0DC102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05BDDA-9499-447D-A434-78D1C2BC17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C159AB-4E70-476C-A26D-7D84D5CB2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09/06/2022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1BFA1C-EB89-46CC-BBAA-C921D636A8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5372E1-F686-4A60-BFDE-E6446AA7E8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7241726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2058305-BCB0-4761-A5DF-73E9D23389E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1AC1037-B50E-412C-BB77-225BA41865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F92EE3-96ED-4CAA-835A-977935EFA9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09/06/2022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0AB423-34DB-4BAD-9FBC-9CF3CB4145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FE2D39-D2FD-4DB7-BB87-4FA85D74BB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2931203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8D3A2D-BC84-490E-A150-5D9B5661A6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C8A9C3-07EF-44A9-964B-EBEDC5099F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B1C380-EF2D-4129-BCE9-99914E377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09/06/2022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5996BE-5A07-47D5-88AA-BF7BC09F43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9DEEA2-E560-4368-8622-D5EC47CE5A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1345295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3DA4A7-1420-462D-9D9C-DA74B90456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2F39784-359B-4D02-BB11-48E66F7ABE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1E9AB2-2A4C-45AF-B650-3B0543F95B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09/06/2022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538C12-DAE7-4EA8-9C6D-C514C5B2BC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A97895-3CE5-4FAD-BF04-B8FC75C73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903912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CF2A13-40AC-41A4-9224-E88D26D709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A429F4-F208-4077-8DBF-383372FEEF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B915CDD-B560-4432-A67B-804C702221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552C2B-853D-4AB7-B7B0-3AE54B1468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09/06/2022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1270CC1-6EFD-47CB-8615-243231E2F8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ED2EA55-AEE5-410F-80DA-BEFA4F2704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29428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F08A57-F23B-4826-9146-FA3CD45C67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9A6B82-C71F-407C-A608-FF3C78E2E7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73F276E-DC24-44D2-AAC3-6C6E79AB39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03F7CFF-CC4A-4450-B473-9495D2C6D41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59CA39C-9DCA-418D-A9F6-7618372CB10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0DF6859-5E84-4226-85C7-8333AA94AB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09/06/2022</a:t>
            </a:fld>
            <a:endParaRPr lang="id-ID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DB5D088-C60D-45EC-B449-0D98ADDBC3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91A2B0E-B620-4425-BC49-911B4731A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1199795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020740-624B-4778-8962-B37DE65991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72CFFD4-A726-469C-AFEA-E660A28B79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09/06/2022</a:t>
            </a:fld>
            <a:endParaRPr lang="id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C8B45F7-18D0-4A3C-BFD9-9732BBA2EC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CAD3A55-609E-4396-B9F3-92789B737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7379214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B9AB28B-7A26-47ED-9FBA-21D3F9128D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09/06/2022</a:t>
            </a:fld>
            <a:endParaRPr lang="id-ID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8633DA-BA74-49ED-A19E-644F38E8E7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AFCC62-3D4E-4100-A33D-388D9F254F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0454384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344610-E5CA-49AD-9C68-4280E78936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49CB2E-AD72-4D67-8A93-1D260DB749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906A06A-DACF-49DB-991D-68545CBC4A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49CB6C-1440-43D2-88A1-C6F25CED68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09/06/2022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8E764EF-210A-44CE-89E2-9A1B24BD6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8471AA-33D5-4158-88C8-9B54A96086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2854366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2B5EC3-4EAC-458D-87D6-E464A7EF26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188878E-88E1-4292-9592-FBCA329F20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B7FC78-C5EF-4F69-8CE1-42CBB5A17B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D95ADB7-BF86-4EF4-B5A0-3B788B2995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09/06/2022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809FF5D-8AA7-47BA-AE56-363A4CDE30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CEBB01-06BA-4901-9F6B-702ED06E72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668138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341E934-1ACA-43A2-AB35-248285F414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2163A8-A11D-4BBF-88D7-D6B6CEA896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F30E0C-FBD3-422C-93D0-8DEAE881E43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6AC030-EA8D-4614-B9D5-D756862210E4}" type="datetimeFigureOut">
              <a:rPr lang="id-ID" smtClean="0"/>
              <a:t>09/06/2022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75F46C-4A57-417D-8929-E6DC14C294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712AAC-C18B-4FB7-835F-D7BB1CE3F7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231458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11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8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B2EA70-21C4-4319-B4A4-A0FEC8150EC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44FFB13-7399-4BBD-99CB-D6D6D206C65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d-ID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0CA3F5E-3693-494F-8ACC-3769797509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Judul 2">
            <a:extLst>
              <a:ext uri="{FF2B5EF4-FFF2-40B4-BE49-F238E27FC236}">
                <a16:creationId xmlns:a16="http://schemas.microsoft.com/office/drawing/2014/main" id="{EB1C265F-4E0F-49B9-8FE0-4EBDFE13F706}"/>
              </a:ext>
            </a:extLst>
          </p:cNvPr>
          <p:cNvSpPr txBox="1">
            <a:spLocks/>
          </p:cNvSpPr>
          <p:nvPr/>
        </p:nvSpPr>
        <p:spPr>
          <a:xfrm>
            <a:off x="7167436" y="457200"/>
            <a:ext cx="3932237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/>
              <a:t>KOMBI</a:t>
            </a:r>
            <a:endParaRPr lang="id-ID" sz="4000" dirty="0"/>
          </a:p>
        </p:txBody>
      </p:sp>
      <p:sp>
        <p:nvSpPr>
          <p:cNvPr id="6" name="Tampungan Teks 4">
            <a:extLst>
              <a:ext uri="{FF2B5EF4-FFF2-40B4-BE49-F238E27FC236}">
                <a16:creationId xmlns:a16="http://schemas.microsoft.com/office/drawing/2014/main" id="{25764128-2222-47AF-A5E3-D1B1DCAB2A8E}"/>
              </a:ext>
            </a:extLst>
          </p:cNvPr>
          <p:cNvSpPr txBox="1">
            <a:spLocks/>
          </p:cNvSpPr>
          <p:nvPr/>
        </p:nvSpPr>
        <p:spPr>
          <a:xfrm>
            <a:off x="7167434" y="2057400"/>
            <a:ext cx="4184777" cy="2551176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6000" dirty="0"/>
              <a:t>KOMPETEN BERBAHASA INDONESIA</a:t>
            </a:r>
            <a:endParaRPr lang="id-ID" sz="6000" dirty="0"/>
          </a:p>
        </p:txBody>
      </p:sp>
      <p:sp>
        <p:nvSpPr>
          <p:cNvPr id="7" name="Judul 2">
            <a:extLst>
              <a:ext uri="{FF2B5EF4-FFF2-40B4-BE49-F238E27FC236}">
                <a16:creationId xmlns:a16="http://schemas.microsoft.com/office/drawing/2014/main" id="{B8C28EE4-FFC7-4F26-B94C-1910440C4D1F}"/>
              </a:ext>
            </a:extLst>
          </p:cNvPr>
          <p:cNvSpPr txBox="1">
            <a:spLocks/>
          </p:cNvSpPr>
          <p:nvPr/>
        </p:nvSpPr>
        <p:spPr>
          <a:xfrm>
            <a:off x="7167434" y="3902106"/>
            <a:ext cx="3932237" cy="122078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d-ID" sz="2800" spc="-20" dirty="0">
                <a:solidFill>
                  <a:srgbClr val="181717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UNTUK</a:t>
            </a:r>
            <a:r>
              <a:rPr lang="en-GB" sz="2800" spc="-20" dirty="0">
                <a:solidFill>
                  <a:srgbClr val="181717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800" b="1" spc="-20" dirty="0">
                <a:solidFill>
                  <a:srgbClr val="181717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SMA/MA</a:t>
            </a:r>
            <a:r>
              <a:rPr lang="en-GB" sz="2800" spc="-20" dirty="0">
                <a:solidFill>
                  <a:srgbClr val="181717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KELAS </a:t>
            </a:r>
            <a:r>
              <a:rPr lang="en-GB" sz="2800" b="1" spc="-20" dirty="0">
                <a:solidFill>
                  <a:srgbClr val="181717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X</a:t>
            </a:r>
            <a:endParaRPr lang="id-ID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0CA3F5E-3693-494F-8ACC-3769797509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15861" y="756917"/>
            <a:ext cx="3745090" cy="5344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157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4169C3-842C-4EE2-8EEB-B8E7F998B6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d-ID" sz="40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Menulis teks laporan hasil observasi </a:t>
            </a:r>
            <a:endParaRPr lang="id-ID" sz="8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2EFDACCB-A8EA-4F56-8C66-4D9C99E5415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56722543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16E7E972-0817-41B1-9FA2-2E9169C20810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1781" y="3292191"/>
            <a:ext cx="2082019" cy="340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497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2563127-105A-4813-84C5-B6545E35012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dgm id="{82563127-105A-4813-84C5-B6545E35012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FB7FFA8-EB4F-4CBA-B1E5-307125B328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graphicEl>
                                              <a:dgm id="{2FB7FFA8-EB4F-4CBA-B1E5-307125B328B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726EB87-B90F-4FD2-A7A6-F54CB6C89C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graphicEl>
                                              <a:dgm id="{F726EB87-B90F-4FD2-A7A6-F54CB6C89C6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5B40B02-D5F3-4B0C-AA88-60B4283063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graphicEl>
                                              <a:dgm id="{F5B40B02-D5F3-4B0C-AA88-60B42830638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58FEEFD-89D0-4CFC-96F9-2B96B2DCB8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graphicEl>
                                              <a:dgm id="{F58FEEFD-89D0-4CFC-96F9-2B96B2DCB8E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DE63C55-340B-42D4-BAC7-0065CB445CD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>
                                            <p:graphicEl>
                                              <a:dgm id="{6DE63C55-340B-42D4-BAC7-0065CB445CD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0EEDFD8-8B20-44A2-8170-D7E3F4C999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>
                                            <p:graphicEl>
                                              <a:dgm id="{B0EEDFD8-8B20-44A2-8170-D7E3F4C9997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9683253-96AA-496F-9C1E-DB721364C8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>
                                            <p:graphicEl>
                                              <a:dgm id="{69683253-96AA-496F-9C1E-DB721364C8A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047F60A-064D-4F0D-AD9E-A8AF7EFB5C4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">
                                            <p:graphicEl>
                                              <a:dgm id="{2047F60A-064D-4F0D-AD9E-A8AF7EFB5C4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4F242DB-7A22-4819-B37E-A2316D4AFC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">
                                            <p:graphicEl>
                                              <a:dgm id="{A4F242DB-7A22-4819-B37E-A2316D4AFC4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Sub>
          <a:bldDgm bld="one"/>
        </p:bldSub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E008AD43-9330-4DDC-B5FC-4D1AC99005AF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5754" y="753269"/>
            <a:ext cx="10128250" cy="569753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Title 11">
            <a:extLst>
              <a:ext uri="{FF2B5EF4-FFF2-40B4-BE49-F238E27FC236}">
                <a16:creationId xmlns:a16="http://schemas.microsoft.com/office/drawing/2014/main" id="{8534C07A-B983-4F4C-93FD-99626BB179E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BAB 1</a:t>
            </a:r>
            <a:endParaRPr lang="id-ID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3" name="Subtitle 12">
            <a:extLst>
              <a:ext uri="{FF2B5EF4-FFF2-40B4-BE49-F238E27FC236}">
                <a16:creationId xmlns:a16="http://schemas.microsoft.com/office/drawing/2014/main" id="{96A77636-604D-4AB3-8A28-A17137080C4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id-ID" sz="3600" b="1" i="0" u="none" strike="noStrike" baseline="0" dirty="0">
                <a:solidFill>
                  <a:schemeClr val="bg1">
                    <a:lumMod val="95000"/>
                  </a:schemeClr>
                </a:solidFill>
                <a:latin typeface="Gilam"/>
              </a:rPr>
              <a:t>Bijak Mengelola Ekosistem melalui Teks Laporan Hasil Observasi </a:t>
            </a:r>
            <a:endParaRPr lang="id-ID" sz="44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84483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70AEDB3E-EF6D-403B-AC51-1CA3D88739F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4" y="1108178"/>
            <a:ext cx="10762958" cy="5275384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8F3A315-30E0-4BB3-940D-089689329C2D}"/>
              </a:ext>
            </a:extLst>
          </p:cNvPr>
          <p:cNvSpPr txBox="1"/>
          <p:nvPr/>
        </p:nvSpPr>
        <p:spPr>
          <a:xfrm>
            <a:off x="2985167" y="1741224"/>
            <a:ext cx="818739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3600" dirty="0">
                <a:solidFill>
                  <a:srgbClr val="181717"/>
                </a:solidFill>
                <a:effectLst/>
                <a:ea typeface="Calibri" panose="020F0502020204030204" pitchFamily="34" charset="0"/>
              </a:rPr>
              <a:t>Laporan hasil observasi merupakan sebuah laporan berdasarkan hasil pengamatan terhadap suatu objek</a:t>
            </a:r>
            <a:r>
              <a:rPr lang="en-GB" sz="3600" dirty="0">
                <a:solidFill>
                  <a:srgbClr val="181717"/>
                </a:solidFill>
                <a:effectLst/>
                <a:ea typeface="Calibri" panose="020F0502020204030204" pitchFamily="34" charset="0"/>
              </a:rPr>
              <a:t> yang </a:t>
            </a:r>
            <a:r>
              <a:rPr lang="id-ID" sz="3600" dirty="0">
                <a:solidFill>
                  <a:srgbClr val="181717"/>
                </a:solidFill>
                <a:effectLst/>
                <a:ea typeface="Calibri" panose="020F0502020204030204" pitchFamily="34" charset="0"/>
              </a:rPr>
              <a:t> </a:t>
            </a:r>
            <a:r>
              <a:rPr lang="en-GB" sz="3600" dirty="0">
                <a:solidFill>
                  <a:srgbClr val="181717"/>
                </a:solidFill>
                <a:effectLst/>
                <a:ea typeface="Calibri" panose="020F0502020204030204" pitchFamily="34" charset="0"/>
              </a:rPr>
              <a:t>h</a:t>
            </a:r>
            <a:r>
              <a:rPr lang="id-ID" sz="3600" dirty="0">
                <a:solidFill>
                  <a:srgbClr val="181717"/>
                </a:solidFill>
                <a:effectLst/>
                <a:ea typeface="Calibri" panose="020F0502020204030204" pitchFamily="34" charset="0"/>
              </a:rPr>
              <a:t>asil pengamatan</a:t>
            </a:r>
            <a:r>
              <a:rPr lang="en-GB" sz="3600" dirty="0" err="1">
                <a:solidFill>
                  <a:srgbClr val="181717"/>
                </a:solidFill>
                <a:effectLst/>
                <a:ea typeface="Calibri" panose="020F0502020204030204" pitchFamily="34" charset="0"/>
              </a:rPr>
              <a:t>nya</a:t>
            </a:r>
            <a:r>
              <a:rPr lang="en-GB" sz="3600" dirty="0">
                <a:solidFill>
                  <a:srgbClr val="181717"/>
                </a:solidFill>
                <a:ea typeface="Calibri" panose="020F0502020204030204" pitchFamily="34" charset="0"/>
              </a:rPr>
              <a:t> </a:t>
            </a:r>
            <a:r>
              <a:rPr lang="id-ID" sz="3600" dirty="0">
                <a:solidFill>
                  <a:srgbClr val="181717"/>
                </a:solidFill>
                <a:effectLst/>
                <a:ea typeface="Calibri" panose="020F0502020204030204" pitchFamily="34" charset="0"/>
              </a:rPr>
              <a:t>berupa klasifikasi tentang deskripsi umum dan bagian dari objek yang menjadi pengamatan. </a:t>
            </a:r>
            <a:endParaRPr lang="id-ID" sz="3600" dirty="0"/>
          </a:p>
          <a:p>
            <a:endParaRPr lang="id-ID" sz="3600" dirty="0"/>
          </a:p>
        </p:txBody>
      </p:sp>
    </p:spTree>
    <p:extLst>
      <p:ext uri="{BB962C8B-B14F-4D97-AF65-F5344CB8AC3E}">
        <p14:creationId xmlns:p14="http://schemas.microsoft.com/office/powerpoint/2010/main" val="7784206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1E1F07-0CBB-407E-8309-E0D0AC2F58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id-ID" dirty="0" err="1">
                <a:latin typeface="Arial" panose="020B0604020202020204" pitchFamily="34" charset="0"/>
                <a:cs typeface="Arial" panose="020B0604020202020204" pitchFamily="34" charset="0"/>
              </a:rPr>
              <a:t>truktur</a:t>
            </a:r>
            <a:r>
              <a:rPr lang="id-ID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id-ID" dirty="0">
                <a:latin typeface="Arial" panose="020B0604020202020204" pitchFamily="34" charset="0"/>
                <a:cs typeface="Arial" panose="020B0604020202020204" pitchFamily="34" charset="0"/>
              </a:rPr>
              <a:t>eks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Laporan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Hasil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Observasi</a:t>
            </a:r>
            <a:endParaRPr lang="id-ID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8E227F1C-1DA6-496C-97DC-281E4195531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3049722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94088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636F3A4-3C25-4180-BA73-5FBCCB17F7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dgm id="{C636F3A4-3C25-4180-BA73-5FBCCB17F78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7EED5F3-2761-4C78-A711-6D1F43FE6A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graphicEl>
                                              <a:dgm id="{F7EED5F3-2761-4C78-A711-6D1F43FE6A7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72D187D-7AFE-4095-BC13-57DC098EE73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graphicEl>
                                              <a:dgm id="{D72D187D-7AFE-4095-BC13-57DC098EE73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64F83D3-30D1-4E56-A14A-77411E79CA1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>
                                            <p:graphicEl>
                                              <a:dgm id="{464F83D3-30D1-4E56-A14A-77411E79CA1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AE60F1D-625D-49A1-9A28-536CC8A428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>
                                            <p:graphicEl>
                                              <a:dgm id="{0AE60F1D-625D-49A1-9A28-536CC8A428C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Sub>
          <a:bldDgm bld="one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Content Placeholder 16">
            <a:extLst>
              <a:ext uri="{FF2B5EF4-FFF2-40B4-BE49-F238E27FC236}">
                <a16:creationId xmlns:a16="http://schemas.microsoft.com/office/drawing/2014/main" id="{0C9D3295-A58C-45B3-BE25-1DD987409D4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72" y="914400"/>
            <a:ext cx="11393424" cy="56254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E8C3243B-A9F2-44BC-A256-98F41B4B8AB6}"/>
              </a:ext>
            </a:extLst>
          </p:cNvPr>
          <p:cNvSpPr txBox="1"/>
          <p:nvPr/>
        </p:nvSpPr>
        <p:spPr>
          <a:xfrm>
            <a:off x="3825025" y="1738648"/>
            <a:ext cx="761141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800" dirty="0">
                <a:solidFill>
                  <a:schemeClr val="accent1">
                    <a:lumMod val="50000"/>
                  </a:schemeClr>
                </a:solidFill>
              </a:rPr>
              <a:t>Teks </a:t>
            </a:r>
            <a:r>
              <a:rPr lang="en-GB" sz="2800" dirty="0" err="1">
                <a:solidFill>
                  <a:schemeClr val="accent1">
                    <a:lumMod val="50000"/>
                  </a:schemeClr>
                </a:solidFill>
              </a:rPr>
              <a:t>hasil</a:t>
            </a:r>
            <a:r>
              <a:rPr lang="en-GB" sz="28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GB" sz="2800" dirty="0" err="1">
                <a:solidFill>
                  <a:schemeClr val="accent1">
                    <a:lumMod val="50000"/>
                  </a:schemeClr>
                </a:solidFill>
              </a:rPr>
              <a:t>observasi</a:t>
            </a:r>
            <a:r>
              <a:rPr lang="id-ID" sz="2800" dirty="0">
                <a:solidFill>
                  <a:schemeClr val="accent1">
                    <a:lumMod val="50000"/>
                  </a:schemeClr>
                </a:solidFill>
              </a:rPr>
              <a:t> dapat dikreasi tidak sekadar</a:t>
            </a:r>
            <a:r>
              <a:rPr lang="en-GB" sz="28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id-ID" sz="2800" dirty="0">
                <a:solidFill>
                  <a:schemeClr val="accent1">
                    <a:lumMod val="50000"/>
                  </a:schemeClr>
                </a:solidFill>
              </a:rPr>
              <a:t>menyampaikan informasi faktual, tetapi bisa juga dengan hal-hal yang bersifat argumentatif. Dengan demikian,</a:t>
            </a:r>
            <a:r>
              <a:rPr lang="en-GB" sz="28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id-ID" sz="2800" dirty="0">
                <a:solidFill>
                  <a:schemeClr val="accent1">
                    <a:lumMod val="50000"/>
                  </a:schemeClr>
                </a:solidFill>
              </a:rPr>
              <a:t>melalui objek yang sama, kita dapat menyampaikan informasi</a:t>
            </a:r>
            <a:r>
              <a:rPr lang="en-GB" sz="28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id-ID" sz="2800" dirty="0">
                <a:solidFill>
                  <a:schemeClr val="accent1">
                    <a:lumMod val="50000"/>
                  </a:schemeClr>
                </a:solidFill>
              </a:rPr>
              <a:t>sekaligus sebuah argumen yang kuat tentang</a:t>
            </a:r>
            <a:r>
              <a:rPr lang="en-GB" sz="28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id-ID" sz="2800" dirty="0">
                <a:solidFill>
                  <a:schemeClr val="accent1">
                    <a:lumMod val="50000"/>
                  </a:schemeClr>
                </a:solidFill>
              </a:rPr>
              <a:t>gagasan </a:t>
            </a:r>
            <a:r>
              <a:rPr lang="en-GB" sz="2800" dirty="0" err="1">
                <a:solidFill>
                  <a:schemeClr val="accent1">
                    <a:lumMod val="50000"/>
                  </a:schemeClr>
                </a:solidFill>
              </a:rPr>
              <a:t>tersebut</a:t>
            </a:r>
            <a:r>
              <a:rPr lang="id-ID" sz="2800" dirty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93665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B0A328EA-6BC8-4DDD-AB15-7D31B1EE1C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632" y="0"/>
            <a:ext cx="11196735" cy="68580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3E2016C1-4415-4F05-A7BE-99712CE07ABE}"/>
              </a:ext>
            </a:extLst>
          </p:cNvPr>
          <p:cNvSpPr txBox="1"/>
          <p:nvPr/>
        </p:nvSpPr>
        <p:spPr>
          <a:xfrm>
            <a:off x="1840522" y="2274838"/>
            <a:ext cx="851095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3600" b="0" i="0" u="none" strike="noStrike" baseline="0" dirty="0">
                <a:solidFill>
                  <a:srgbClr val="000000"/>
                </a:solidFill>
                <a:latin typeface="Gilam Book"/>
              </a:rPr>
              <a:t>Teks laporan hasil observasi berisi </a:t>
            </a:r>
            <a:r>
              <a:rPr lang="id-ID" sz="3600" b="0" i="0" u="none" strike="noStrike" baseline="0" dirty="0" err="1">
                <a:solidFill>
                  <a:srgbClr val="000000"/>
                </a:solidFill>
                <a:latin typeface="Gilam Book"/>
              </a:rPr>
              <a:t>inform</a:t>
            </a:r>
            <a:r>
              <a:rPr lang="en-GB" sz="3600" b="0" i="0" u="none" strike="noStrike" baseline="0" dirty="0">
                <a:solidFill>
                  <a:srgbClr val="000000"/>
                </a:solidFill>
                <a:latin typeface="Gilam Book"/>
              </a:rPr>
              <a:t>a</a:t>
            </a:r>
            <a:r>
              <a:rPr lang="id-ID" sz="3600" b="0" i="0" u="none" strike="noStrike" baseline="0" dirty="0">
                <a:solidFill>
                  <a:srgbClr val="000000"/>
                </a:solidFill>
                <a:latin typeface="Gilam Book"/>
              </a:rPr>
              <a:t>si mengenai suatu hal berdasarkan fakta di lapangan</a:t>
            </a:r>
            <a:r>
              <a:rPr lang="en-GB" sz="3600" b="0" i="0" u="none" strike="noStrike" baseline="0" dirty="0">
                <a:solidFill>
                  <a:srgbClr val="000000"/>
                </a:solidFill>
                <a:latin typeface="Gilam Book"/>
              </a:rPr>
              <a:t> yang </a:t>
            </a:r>
            <a:r>
              <a:rPr lang="id-ID" sz="3600" b="0" i="0" u="none" strike="noStrike" baseline="0" dirty="0">
                <a:solidFill>
                  <a:srgbClr val="000000"/>
                </a:solidFill>
                <a:latin typeface="Gilam Book"/>
              </a:rPr>
              <a:t>ditulis </a:t>
            </a:r>
            <a:r>
              <a:rPr lang="en-GB" sz="3600" b="0" i="0" u="none" strike="noStrike" baseline="0" dirty="0" err="1">
                <a:solidFill>
                  <a:srgbClr val="000000"/>
                </a:solidFill>
                <a:latin typeface="Gilam Book"/>
              </a:rPr>
              <a:t>secara</a:t>
            </a:r>
            <a:r>
              <a:rPr lang="en-GB" sz="3600" b="0" i="0" u="none" strike="noStrike" baseline="0" dirty="0">
                <a:solidFill>
                  <a:srgbClr val="000000"/>
                </a:solidFill>
                <a:latin typeface="Gilam Book"/>
              </a:rPr>
              <a:t> </a:t>
            </a:r>
            <a:r>
              <a:rPr lang="id-ID" sz="3600" b="0" i="0" u="none" strike="noStrike" baseline="0" dirty="0" err="1">
                <a:solidFill>
                  <a:srgbClr val="000000"/>
                </a:solidFill>
                <a:latin typeface="Gilam Book"/>
              </a:rPr>
              <a:t>obje</a:t>
            </a:r>
            <a:r>
              <a:rPr lang="en-GB" sz="3600" b="0" i="0" u="none" strike="noStrike" baseline="0" dirty="0">
                <a:solidFill>
                  <a:srgbClr val="000000"/>
                </a:solidFill>
                <a:latin typeface="Gilam Book"/>
              </a:rPr>
              <a:t>k</a:t>
            </a:r>
            <a:r>
              <a:rPr lang="id-ID" sz="3600" b="0" i="0" u="none" strike="noStrike" baseline="0" dirty="0" err="1">
                <a:solidFill>
                  <a:srgbClr val="000000"/>
                </a:solidFill>
                <a:latin typeface="Gilam Book"/>
              </a:rPr>
              <a:t>tif</a:t>
            </a:r>
            <a:r>
              <a:rPr lang="id-ID" sz="3600" b="0" i="0" u="none" strike="noStrike" baseline="0" dirty="0">
                <a:solidFill>
                  <a:srgbClr val="000000"/>
                </a:solidFill>
                <a:latin typeface="Gilam Book"/>
              </a:rPr>
              <a:t> dan apa adanya. </a:t>
            </a:r>
            <a:endParaRPr lang="id-ID" sz="3600" dirty="0"/>
          </a:p>
        </p:txBody>
      </p:sp>
    </p:spTree>
    <p:extLst>
      <p:ext uri="{BB962C8B-B14F-4D97-AF65-F5344CB8AC3E}">
        <p14:creationId xmlns:p14="http://schemas.microsoft.com/office/powerpoint/2010/main" val="2884239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3DEDCA-68F1-4046-A36A-EF1BFCA0E8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GB" sz="4000" dirty="0" err="1">
                <a:latin typeface="Arial" panose="020B0604020202020204" pitchFamily="34" charset="0"/>
                <a:cs typeface="Arial" panose="020B0604020202020204" pitchFamily="34" charset="0"/>
              </a:rPr>
              <a:t>Penyebab</a:t>
            </a:r>
            <a:r>
              <a:rPr lang="en-GB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4000" dirty="0" err="1">
                <a:latin typeface="Arial" panose="020B0604020202020204" pitchFamily="34" charset="0"/>
                <a:cs typeface="Arial" panose="020B0604020202020204" pitchFamily="34" charset="0"/>
              </a:rPr>
              <a:t>Perbedaan</a:t>
            </a:r>
            <a:r>
              <a:rPr lang="en-GB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4000" dirty="0" err="1">
                <a:latin typeface="Arial" panose="020B0604020202020204" pitchFamily="34" charset="0"/>
                <a:cs typeface="Arial" panose="020B0604020202020204" pitchFamily="34" charset="0"/>
              </a:rPr>
              <a:t>Penyajian</a:t>
            </a:r>
            <a:r>
              <a:rPr lang="en-GB" sz="4000" dirty="0">
                <a:latin typeface="Arial" panose="020B0604020202020204" pitchFamily="34" charset="0"/>
                <a:cs typeface="Arial" panose="020B0604020202020204" pitchFamily="34" charset="0"/>
              </a:rPr>
              <a:t> Teks </a:t>
            </a:r>
            <a:r>
              <a:rPr lang="en-GB" sz="4000" dirty="0" err="1">
                <a:latin typeface="Arial" panose="020B0604020202020204" pitchFamily="34" charset="0"/>
                <a:cs typeface="Arial" panose="020B0604020202020204" pitchFamily="34" charset="0"/>
              </a:rPr>
              <a:t>Laporan</a:t>
            </a:r>
            <a:r>
              <a:rPr lang="en-GB" sz="4000" dirty="0">
                <a:latin typeface="Arial" panose="020B0604020202020204" pitchFamily="34" charset="0"/>
                <a:cs typeface="Arial" panose="020B0604020202020204" pitchFamily="34" charset="0"/>
              </a:rPr>
              <a:t> Hasil </a:t>
            </a:r>
            <a:r>
              <a:rPr lang="en-GB" sz="4000" dirty="0" err="1">
                <a:latin typeface="Arial" panose="020B0604020202020204" pitchFamily="34" charset="0"/>
                <a:cs typeface="Arial" panose="020B0604020202020204" pitchFamily="34" charset="0"/>
              </a:rPr>
              <a:t>Observasi</a:t>
            </a:r>
            <a:endParaRPr lang="id-ID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D4198D4E-E09F-47F2-9737-D4C3B69FF6F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18348447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7F9BE9A8-6D1E-4B41-BF3E-646608C6348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8973" y="3992451"/>
            <a:ext cx="2351093" cy="2500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449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1DCC385-0B4A-4781-A0B0-EDF2B645851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>
                                            <p:graphicEl>
                                              <a:dgm id="{71DCC385-0B4A-4781-A0B0-EDF2B645851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graphicEl>
                                              <a:dgm id="{71DCC385-0B4A-4781-A0B0-EDF2B645851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graphicEl>
                                              <a:dgm id="{71DCC385-0B4A-4781-A0B0-EDF2B645851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B044294-68C3-4A18-864D-5CC931A710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>
                                            <p:graphicEl>
                                              <a:dgm id="{EB044294-68C3-4A18-864D-5CC931A710E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graphicEl>
                                              <a:dgm id="{EB044294-68C3-4A18-864D-5CC931A710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graphicEl>
                                              <a:dgm id="{EB044294-68C3-4A18-864D-5CC931A710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5BFAFEB-B87A-4007-A536-B63736C217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>
                                            <p:graphicEl>
                                              <a:dgm id="{45BFAFEB-B87A-4007-A536-B63736C2176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graphicEl>
                                              <a:dgm id="{45BFAFEB-B87A-4007-A536-B63736C217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graphicEl>
                                              <a:dgm id="{45BFAFEB-B87A-4007-A536-B63736C217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30DDCCF-89EE-40CA-8899-A5278018DD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>
                                            <p:graphicEl>
                                              <a:dgm id="{B30DDCCF-89EE-40CA-8899-A5278018DDB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graphicEl>
                                              <a:dgm id="{B30DDCCF-89EE-40CA-8899-A5278018DD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graphicEl>
                                              <a:dgm id="{B30DDCCF-89EE-40CA-8899-A5278018DD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1E7EB53-B841-4BA5-8499-6AD43CD7F2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graphicEl>
                                              <a:dgm id="{21E7EB53-B841-4BA5-8499-6AD43CD7F2F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graphicEl>
                                              <a:dgm id="{21E7EB53-B841-4BA5-8499-6AD43CD7F2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graphicEl>
                                              <a:dgm id="{21E7EB53-B841-4BA5-8499-6AD43CD7F2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E79BE0A-1A37-4759-9D38-CB0CAB30653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>
                                            <p:graphicEl>
                                              <a:dgm id="{DE79BE0A-1A37-4759-9D38-CB0CAB30653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graphicEl>
                                              <a:dgm id="{DE79BE0A-1A37-4759-9D38-CB0CAB30653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graphicEl>
                                              <a:dgm id="{DE79BE0A-1A37-4759-9D38-CB0CAB30653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E3427B7-9B1F-4A03-95CE-16BB2BA1D3D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">
                                            <p:graphicEl>
                                              <a:dgm id="{6E3427B7-9B1F-4A03-95CE-16BB2BA1D3D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>
                                            <p:graphicEl>
                                              <a:dgm id="{6E3427B7-9B1F-4A03-95CE-16BB2BA1D3D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>
                                            <p:graphicEl>
                                              <a:dgm id="{6E3427B7-9B1F-4A03-95CE-16BB2BA1D3D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24FAEDF-CC49-4A8B-9D71-683B2C2E42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">
                                            <p:graphicEl>
                                              <a:dgm id="{724FAEDF-CC49-4A8B-9D71-683B2C2E421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>
                                            <p:graphicEl>
                                              <a:dgm id="{724FAEDF-CC49-4A8B-9D71-683B2C2E42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>
                                            <p:graphicEl>
                                              <a:dgm id="{724FAEDF-CC49-4A8B-9D71-683B2C2E42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20D20A6-CA3E-4589-BDD6-184A01709E3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">
                                            <p:graphicEl>
                                              <a:dgm id="{D20D20A6-CA3E-4589-BDD6-184A01709E3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">
                                            <p:graphicEl>
                                              <a:dgm id="{D20D20A6-CA3E-4589-BDD6-184A01709E3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">
                                            <p:graphicEl>
                                              <a:dgm id="{D20D20A6-CA3E-4589-BDD6-184A01709E3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Sub>
          <a:bldDgm bld="one"/>
        </p:bldSub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E4774D-6F13-4181-9D09-0591E28C88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6134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id-ID" sz="28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Manfaat dari fakta-fakta dalam teks laporan </a:t>
            </a:r>
            <a:r>
              <a:rPr lang="en-GB" sz="28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dapat</a:t>
            </a:r>
            <a:r>
              <a:rPr lang="id-ID" sz="28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menambah wawasan dan pengetahuan pembaca. </a:t>
            </a:r>
            <a:endParaRPr lang="id-ID" sz="6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38875537-4C46-400A-8977-7F0C0D59C47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777" y="1822212"/>
            <a:ext cx="10515600" cy="46319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95925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2746880-79A4-4BC6-927E-6CF8ACF971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1183" y="4501662"/>
            <a:ext cx="6598435" cy="2681374"/>
          </a:xfrm>
          <a:prstGeom prst="rect">
            <a:avLst/>
          </a:prstGeom>
        </p:spPr>
      </p:pic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AD9B8BF8-9B7B-47F3-9F34-8E16FAEC9E4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05832241"/>
              </p:ext>
            </p:extLst>
          </p:nvPr>
        </p:nvGraphicFramePr>
        <p:xfrm>
          <a:off x="838200" y="399245"/>
          <a:ext cx="10515600" cy="57777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162083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6332301-249E-409D-9666-91609462C0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graphicEl>
                                              <a:dgm id="{B6332301-249E-409D-9666-91609462C0A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BA3DEB5-D9AE-4C78-BF07-713453F4AD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>
                                            <p:graphicEl>
                                              <a:dgm id="{6BA3DEB5-D9AE-4C78-BF07-713453F4ADF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66662BB-E0B6-4750-BB19-D5DE05F5C1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>
                                            <p:graphicEl>
                                              <a:dgm id="{A66662BB-E0B6-4750-BB19-D5DE05F5C13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4F46151-2FBE-45D5-8D30-C4A2D14079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">
                                            <p:graphicEl>
                                              <a:dgm id="{C4F46151-2FBE-45D5-8D30-C4A2D140793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E66FF86-E70E-41AB-85EF-BDFAC663F35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6">
                                            <p:graphicEl>
                                              <a:dgm id="{2E66FF86-E70E-41AB-85EF-BDFAC663F35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D357A7CF-CB9D-49D3-914D-36510CD5CC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6">
                                            <p:graphicEl>
                                              <a:dgm id="{D357A7CF-CB9D-49D3-914D-36510CD5CCA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D0B9FEA6-0971-4FDD-98E1-64A8293806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6">
                                            <p:graphicEl>
                                              <a:dgm id="{D0B9FEA6-0971-4FDD-98E1-64A8293806A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C234E8D-C683-4B8F-B49F-054C6D9E3BD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6">
                                            <p:graphicEl>
                                              <a:dgm id="{AC234E8D-C683-4B8F-B49F-054C6D9E3BD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501CE450-A923-4D5D-9828-40573661BB8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6">
                                            <p:graphicEl>
                                              <a:dgm id="{501CE450-A923-4D5D-9828-40573661BB8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D5C6A602-C13F-4900-8BB0-FE1FF57A79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6">
                                            <p:graphicEl>
                                              <a:dgm id="{D5C6A602-C13F-4900-8BB0-FE1FF57A79A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107B0F02-4007-49FE-AF2D-D34FBF4683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6">
                                            <p:graphicEl>
                                              <a:dgm id="{107B0F02-4007-49FE-AF2D-D34FBF46830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37A9D24-AE3B-4727-885D-005E6456A37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6">
                                            <p:graphicEl>
                                              <a:dgm id="{B37A9D24-AE3B-4727-885D-005E6456A37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AFAA6EF-E751-441A-BBE4-A151056CBC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6">
                                            <p:graphicEl>
                                              <a:dgm id="{7AFAA6EF-E751-441A-BBE4-A151056CBC7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DCE7C74-E74E-4923-8C67-A58031AE94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6">
                                            <p:graphicEl>
                                              <a:dgm id="{6DCE7C74-E74E-4923-8C67-A58031AE946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lvlOne"/>
        </p:bldSub>
      </p:bldGraphic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513</TotalTime>
  <Words>281</Words>
  <Application>Microsoft Office PowerPoint</Application>
  <PresentationFormat>Widescreen</PresentationFormat>
  <Paragraphs>31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Gilam</vt:lpstr>
      <vt:lpstr>Gilam Book</vt:lpstr>
      <vt:lpstr>Office Theme</vt:lpstr>
      <vt:lpstr>PowerPoint Presentation</vt:lpstr>
      <vt:lpstr>BAB 1</vt:lpstr>
      <vt:lpstr>PowerPoint Presentation</vt:lpstr>
      <vt:lpstr>Struktur Teks Laporan Hasil Observasi</vt:lpstr>
      <vt:lpstr>PowerPoint Presentation</vt:lpstr>
      <vt:lpstr>PowerPoint Presentation</vt:lpstr>
      <vt:lpstr>Penyebab Perbedaan Penyajian Teks Laporan Hasil Observasi</vt:lpstr>
      <vt:lpstr>Manfaat dari fakta-fakta dalam teks laporan dapat menambah wawasan dan pengetahuan pembaca. </vt:lpstr>
      <vt:lpstr>PowerPoint Presentation</vt:lpstr>
      <vt:lpstr>Menulis teks laporan hasil observasi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fenty nadia</dc:creator>
  <cp:lastModifiedBy>Muhammad Baihaqi</cp:lastModifiedBy>
  <cp:revision>7</cp:revision>
  <dcterms:created xsi:type="dcterms:W3CDTF">2022-05-31T02:38:00Z</dcterms:created>
  <dcterms:modified xsi:type="dcterms:W3CDTF">2022-06-09T01:22:06Z</dcterms:modified>
</cp:coreProperties>
</file>