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72" r:id="rId2"/>
    <p:sldId id="265" r:id="rId3"/>
    <p:sldId id="256" r:id="rId4"/>
    <p:sldId id="257" r:id="rId5"/>
    <p:sldId id="271" r:id="rId6"/>
    <p:sldId id="269" r:id="rId7"/>
    <p:sldId id="266" r:id="rId8"/>
    <p:sldId id="270" r:id="rId9"/>
    <p:sldId id="267" r:id="rId10"/>
    <p:sldId id="258" r:id="rId11"/>
    <p:sldId id="260" r:id="rId12"/>
    <p:sldId id="261" r:id="rId13"/>
    <p:sldId id="262" r:id="rId14"/>
    <p:sldId id="263" r:id="rId15"/>
  </p:sldIdLst>
  <p:sldSz cx="18288000" cy="10287000"/>
  <p:notesSz cx="6858000" cy="9144000"/>
  <p:embeddedFontLst>
    <p:embeddedFont>
      <p:font typeface="Overpass" panose="020B0604020202020204" charset="0"/>
      <p:regular r:id="rId16"/>
    </p:embeddedFon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Bitter" panose="020B0604020202020204" charset="0"/>
      <p:bold r:id="rId21"/>
    </p:embeddedFont>
    <p:embeddedFont>
      <p:font typeface="Fredoka One" panose="020B0604020202020204" charset="0"/>
      <p:regular r:id="rId22"/>
    </p:embeddedFont>
    <p:embeddedFont>
      <p:font typeface="ＭＳ Ｐゴシック" panose="020B0600070205080204" pitchFamily="34" charset="-128"/>
      <p:regular r:id="rId2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44" d="100"/>
          <a:sy n="44" d="100"/>
        </p:scale>
        <p:origin x="792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2.jp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sv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1" y="-3"/>
            <a:ext cx="18271762" cy="10287002"/>
          </a:xfrm>
          <a:prstGeom prst="rect">
            <a:avLst/>
          </a:prstGeom>
        </p:spPr>
      </p:pic>
      <p:grpSp>
        <p:nvGrpSpPr>
          <p:cNvPr id="33" name="Group 32"/>
          <p:cNvGrpSpPr/>
          <p:nvPr/>
        </p:nvGrpSpPr>
        <p:grpSpPr>
          <a:xfrm>
            <a:off x="2212369" y="1431697"/>
            <a:ext cx="5027198" cy="7199054"/>
            <a:chOff x="2212367" y="1431696"/>
            <a:chExt cx="5027197" cy="7199054"/>
          </a:xfrm>
        </p:grpSpPr>
        <p:sp>
          <p:nvSpPr>
            <p:cNvPr id="2" name="Cube 1">
              <a:extLst>
                <a:ext uri="{FF2B5EF4-FFF2-40B4-BE49-F238E27FC236}">
                  <a16:creationId xmlns:a16="http://schemas.microsoft.com/office/drawing/2014/main" id="{526DC594-1891-D729-200C-DD198618FF90}"/>
                </a:ext>
              </a:extLst>
            </p:cNvPr>
            <p:cNvSpPr/>
            <p:nvPr/>
          </p:nvSpPr>
          <p:spPr>
            <a:xfrm>
              <a:off x="2226980" y="1431696"/>
              <a:ext cx="5012584" cy="7195357"/>
            </a:xfrm>
            <a:prstGeom prst="cube">
              <a:avLst>
                <a:gd name="adj" fmla="val 3711"/>
              </a:avLst>
            </a:prstGeom>
            <a:gradFill flip="none" rotWithShape="1">
              <a:gsLst>
                <a:gs pos="0">
                  <a:schemeClr val="bg1">
                    <a:lumMod val="75000"/>
                    <a:shade val="30000"/>
                    <a:satMod val="115000"/>
                  </a:schemeClr>
                </a:gs>
                <a:gs pos="50000">
                  <a:schemeClr val="bg1">
                    <a:lumMod val="75000"/>
                    <a:shade val="67500"/>
                    <a:satMod val="115000"/>
                  </a:schemeClr>
                </a:gs>
                <a:gs pos="100000">
                  <a:schemeClr val="bg1">
                    <a:lumMod val="75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86064B0F-A322-61DE-B6F4-56DE697427A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979" b="1020"/>
            <a:stretch/>
          </p:blipFill>
          <p:spPr>
            <a:xfrm>
              <a:off x="2212367" y="1646952"/>
              <a:ext cx="4867494" cy="6983798"/>
            </a:xfrm>
            <a:prstGeom prst="rect">
              <a:avLst/>
            </a:prstGeom>
          </p:spPr>
        </p:pic>
      </p:grpSp>
      <p:sp>
        <p:nvSpPr>
          <p:cNvPr id="4" name="タイトル 1">
            <a:extLst>
              <a:ext uri="{FF2B5EF4-FFF2-40B4-BE49-F238E27FC236}">
                <a16:creationId xmlns:a16="http://schemas.microsoft.com/office/drawing/2014/main" id="{4E94349F-3A33-FBE2-B0BE-E5C84DD57FC8}"/>
              </a:ext>
            </a:extLst>
          </p:cNvPr>
          <p:cNvSpPr txBox="1">
            <a:spLocks/>
          </p:cNvSpPr>
          <p:nvPr/>
        </p:nvSpPr>
        <p:spPr>
          <a:xfrm>
            <a:off x="7181736" y="2783349"/>
            <a:ext cx="10147736" cy="938038"/>
          </a:xfrm>
          <a:prstGeom prst="rect">
            <a:avLst/>
          </a:prstGeom>
        </p:spPr>
        <p:txBody>
          <a:bodyPr lIns="137160" tIns="68580" rIns="137160" bIns="68580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3265426">
              <a:defRPr/>
            </a:pPr>
            <a:r>
              <a:rPr kumimoji="1" lang="en-US" altLang="ja-JP" sz="6400" b="1" spc="0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6400" b="1" spc="0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テキスト プレースホルダー 11">
            <a:extLst>
              <a:ext uri="{FF2B5EF4-FFF2-40B4-BE49-F238E27FC236}">
                <a16:creationId xmlns:a16="http://schemas.microsoft.com/office/drawing/2014/main" id="{844D6C39-09A9-0BE4-68D9-3C2BD5B76C15}"/>
              </a:ext>
            </a:extLst>
          </p:cNvPr>
          <p:cNvSpPr txBox="1">
            <a:spLocks/>
          </p:cNvSpPr>
          <p:nvPr/>
        </p:nvSpPr>
        <p:spPr>
          <a:xfrm>
            <a:off x="7467611" y="3569453"/>
            <a:ext cx="9575990" cy="1436430"/>
          </a:xfrm>
          <a:prstGeom prst="rect">
            <a:avLst/>
          </a:prstGeom>
        </p:spPr>
        <p:txBody>
          <a:bodyPr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6400" b="1" dirty="0" err="1">
                <a:solidFill>
                  <a:srgbClr val="078CD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Pendidikan</a:t>
            </a:r>
            <a:r>
              <a:rPr lang="en-US" sz="6400" b="1" dirty="0">
                <a:solidFill>
                  <a:srgbClr val="078CD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Agama Islam </a:t>
            </a:r>
            <a:r>
              <a:rPr lang="en-US" sz="6400" b="1" dirty="0" err="1">
                <a:solidFill>
                  <a:srgbClr val="078CD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dan</a:t>
            </a:r>
            <a:r>
              <a:rPr lang="en-US" sz="6400" b="1" dirty="0">
                <a:solidFill>
                  <a:srgbClr val="078CD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Budi </a:t>
            </a:r>
            <a:r>
              <a:rPr lang="en-US" sz="6400" b="1" dirty="0" err="1">
                <a:solidFill>
                  <a:srgbClr val="078CD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Pekerti</a:t>
            </a:r>
            <a:endParaRPr lang="en-US" sz="6400" b="1" dirty="0">
              <a:solidFill>
                <a:srgbClr val="078CD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6" name="直線コネクタ 9">
            <a:extLst>
              <a:ext uri="{FF2B5EF4-FFF2-40B4-BE49-F238E27FC236}">
                <a16:creationId xmlns:a16="http://schemas.microsoft.com/office/drawing/2014/main" id="{4F8E48F1-EFF4-9660-EEE6-8C035D16511F}"/>
              </a:ext>
            </a:extLst>
          </p:cNvPr>
          <p:cNvCxnSpPr/>
          <p:nvPr/>
        </p:nvCxnSpPr>
        <p:spPr>
          <a:xfrm>
            <a:off x="8045705" y="5731836"/>
            <a:ext cx="8991550" cy="0"/>
          </a:xfrm>
          <a:prstGeom prst="line">
            <a:avLst/>
          </a:prstGeom>
          <a:noFill/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headEnd type="oval"/>
            <a:tailEnd type="oval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B156A54B-8BC2-BA26-B4C5-43122F2590FF}"/>
              </a:ext>
            </a:extLst>
          </p:cNvPr>
          <p:cNvSpPr/>
          <p:nvPr/>
        </p:nvSpPr>
        <p:spPr>
          <a:xfrm>
            <a:off x="9890358" y="5918482"/>
            <a:ext cx="4661211" cy="692497"/>
          </a:xfrm>
          <a:prstGeom prst="rect">
            <a:avLst/>
          </a:prstGeom>
        </p:spPr>
        <p:txBody>
          <a:bodyPr wrap="none" lIns="137160" tIns="68580" rIns="137160" bIns="68580">
            <a:spAutoFit/>
          </a:bodyPr>
          <a:lstStyle/>
          <a:p>
            <a:pPr algn="ctr"/>
            <a:r>
              <a:rPr lang="en-US" sz="3600" b="1" dirty="0">
                <a:solidFill>
                  <a:schemeClr val="bg2">
                    <a:lumMod val="25000"/>
                  </a:schemeClr>
                </a:solidFill>
              </a:rPr>
              <a:t>UNTUK SMP KELAS VIII</a:t>
            </a:r>
            <a:endParaRPr lang="id-ID" sz="3600" b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16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125727" y="1485900"/>
            <a:ext cx="649750" cy="649752"/>
          </a:xfrm>
          <a:prstGeom prst="rect">
            <a:avLst/>
          </a:prstGeom>
        </p:spPr>
      </p:pic>
      <p:pic>
        <p:nvPicPr>
          <p:cNvPr id="18" name="Picture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" y="1902950"/>
            <a:ext cx="649750" cy="649752"/>
          </a:xfrm>
          <a:prstGeom prst="rect">
            <a:avLst/>
          </a:prstGeom>
        </p:spPr>
      </p:pic>
      <p:cxnSp>
        <p:nvCxnSpPr>
          <p:cNvPr id="26" name="Straight Connector 25"/>
          <p:cNvCxnSpPr/>
          <p:nvPr/>
        </p:nvCxnSpPr>
        <p:spPr>
          <a:xfrm>
            <a:off x="932606" y="-38100"/>
            <a:ext cx="0" cy="932984"/>
          </a:xfrm>
          <a:prstGeom prst="line">
            <a:avLst/>
          </a:prstGeom>
          <a:ln w="57150">
            <a:solidFill>
              <a:srgbClr val="F8B31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1447800" y="-38099"/>
            <a:ext cx="0" cy="1660438"/>
          </a:xfrm>
          <a:prstGeom prst="line">
            <a:avLst/>
          </a:prstGeom>
          <a:ln w="57150">
            <a:solidFill>
              <a:srgbClr val="F8B31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304800" y="-38100"/>
            <a:ext cx="7168" cy="2438400"/>
          </a:xfrm>
          <a:prstGeom prst="line">
            <a:avLst/>
          </a:prstGeom>
          <a:ln w="57150">
            <a:solidFill>
              <a:srgbClr val="F8B31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388169" y="728103"/>
            <a:ext cx="1135834" cy="1135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122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6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228600" y="5394840"/>
            <a:ext cx="10058400" cy="3958321"/>
          </a:xfrm>
          <a:prstGeom prst="rect">
            <a:avLst/>
          </a:prstGeom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228600" y="1257300"/>
            <a:ext cx="10058400" cy="3455243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10536187" y="1777335"/>
            <a:ext cx="7074427" cy="6858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0800"/>
              </a:lnSpc>
            </a:pPr>
            <a:r>
              <a:rPr lang="en-US" sz="9000" dirty="0">
                <a:solidFill>
                  <a:srgbClr val="000000"/>
                </a:solidFill>
                <a:latin typeface="Fredoka One"/>
              </a:rPr>
              <a:t>Cara </a:t>
            </a:r>
            <a:r>
              <a:rPr lang="en-US" sz="9000" dirty="0" err="1">
                <a:solidFill>
                  <a:srgbClr val="000000"/>
                </a:solidFill>
                <a:latin typeface="Fredoka One"/>
              </a:rPr>
              <a:t>Beriman</a:t>
            </a:r>
            <a:r>
              <a:rPr lang="en-US" sz="9000" dirty="0">
                <a:solidFill>
                  <a:srgbClr val="000000"/>
                </a:solidFill>
                <a:latin typeface="Fredoka One"/>
              </a:rPr>
              <a:t> </a:t>
            </a:r>
            <a:r>
              <a:rPr lang="en-US" sz="9000" dirty="0" err="1">
                <a:solidFill>
                  <a:srgbClr val="000000"/>
                </a:solidFill>
                <a:latin typeface="Fredoka One"/>
              </a:rPr>
              <a:t>kepada</a:t>
            </a:r>
            <a:r>
              <a:rPr lang="en-US" sz="9000" dirty="0">
                <a:solidFill>
                  <a:srgbClr val="000000"/>
                </a:solidFill>
                <a:latin typeface="Fredoka One"/>
              </a:rPr>
              <a:t> </a:t>
            </a:r>
            <a:r>
              <a:rPr lang="en-US" sz="9000" dirty="0" err="1">
                <a:solidFill>
                  <a:srgbClr val="000000"/>
                </a:solidFill>
                <a:latin typeface="Fredoka One"/>
              </a:rPr>
              <a:t>Kitab</a:t>
            </a:r>
            <a:r>
              <a:rPr lang="en-US" sz="9000" dirty="0">
                <a:solidFill>
                  <a:srgbClr val="000000"/>
                </a:solidFill>
                <a:latin typeface="Fredoka One"/>
              </a:rPr>
              <a:t> - </a:t>
            </a:r>
            <a:r>
              <a:rPr lang="en-US" sz="9000" dirty="0" err="1">
                <a:solidFill>
                  <a:srgbClr val="000000"/>
                </a:solidFill>
                <a:latin typeface="Fredoka One"/>
              </a:rPr>
              <a:t>kitab</a:t>
            </a:r>
            <a:r>
              <a:rPr lang="en-US" sz="9000" dirty="0">
                <a:solidFill>
                  <a:srgbClr val="000000"/>
                </a:solidFill>
                <a:latin typeface="Fredoka One"/>
              </a:rPr>
              <a:t> Allah </a:t>
            </a:r>
            <a:r>
              <a:rPr lang="en-US" sz="9000" dirty="0" err="1">
                <a:solidFill>
                  <a:srgbClr val="000000"/>
                </a:solidFill>
                <a:latin typeface="Fredoka One"/>
              </a:rPr>
              <a:t>Swt</a:t>
            </a:r>
            <a:r>
              <a:rPr lang="en-US" sz="9000" dirty="0">
                <a:solidFill>
                  <a:srgbClr val="000000"/>
                </a:solidFill>
                <a:latin typeface="Fredoka One"/>
              </a:rPr>
              <a:t>.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2093713" y="2669410"/>
            <a:ext cx="5921812" cy="3994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990"/>
              </a:lnSpc>
            </a:pPr>
            <a:endParaRPr/>
          </a:p>
        </p:txBody>
      </p:sp>
      <p:sp>
        <p:nvSpPr>
          <p:cNvPr id="9" name="TextBox 9"/>
          <p:cNvSpPr txBox="1"/>
          <p:nvPr/>
        </p:nvSpPr>
        <p:spPr>
          <a:xfrm>
            <a:off x="2003214" y="5776427"/>
            <a:ext cx="6102812" cy="3994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990"/>
              </a:lnSpc>
            </a:pPr>
            <a:endParaRPr/>
          </a:p>
        </p:txBody>
      </p:sp>
      <p:sp>
        <p:nvSpPr>
          <p:cNvPr id="15" name="TextBox 10"/>
          <p:cNvSpPr txBox="1"/>
          <p:nvPr/>
        </p:nvSpPr>
        <p:spPr>
          <a:xfrm>
            <a:off x="947392" y="1777335"/>
            <a:ext cx="8620815" cy="6027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680"/>
              </a:lnSpc>
            </a:pPr>
            <a:r>
              <a:rPr lang="en-US" sz="3600" dirty="0" err="1" smtClean="0">
                <a:solidFill>
                  <a:srgbClr val="000000"/>
                </a:solidFill>
                <a:latin typeface="Fredoka One"/>
              </a:rPr>
              <a:t>Memahami</a:t>
            </a:r>
            <a:r>
              <a:rPr lang="en-US" sz="3600" dirty="0" smtClean="0">
                <a:solidFill>
                  <a:srgbClr val="000000"/>
                </a:solidFill>
                <a:latin typeface="Fredoka One"/>
              </a:rPr>
              <a:t> </a:t>
            </a:r>
            <a:r>
              <a:rPr lang="en-US" sz="3600" dirty="0" err="1" smtClean="0">
                <a:solidFill>
                  <a:srgbClr val="000000"/>
                </a:solidFill>
                <a:latin typeface="Fredoka One"/>
              </a:rPr>
              <a:t>kandungan</a:t>
            </a:r>
            <a:r>
              <a:rPr lang="en-US" sz="3600" dirty="0" smtClean="0">
                <a:solidFill>
                  <a:srgbClr val="000000"/>
                </a:solidFill>
                <a:latin typeface="Fredoka One"/>
              </a:rPr>
              <a:t> </a:t>
            </a:r>
            <a:r>
              <a:rPr lang="en-US" sz="3600" dirty="0" err="1" smtClean="0">
                <a:solidFill>
                  <a:srgbClr val="000000"/>
                </a:solidFill>
                <a:latin typeface="Fredoka One"/>
              </a:rPr>
              <a:t>kitab</a:t>
            </a:r>
            <a:r>
              <a:rPr lang="en-US" sz="3600" dirty="0" smtClean="0">
                <a:solidFill>
                  <a:srgbClr val="000000"/>
                </a:solidFill>
                <a:latin typeface="Fredoka One"/>
              </a:rPr>
              <a:t> Allah </a:t>
            </a:r>
            <a:r>
              <a:rPr lang="en-US" sz="3600" dirty="0" err="1" smtClean="0">
                <a:solidFill>
                  <a:srgbClr val="000000"/>
                </a:solidFill>
                <a:latin typeface="Fredoka One"/>
              </a:rPr>
              <a:t>Swt</a:t>
            </a:r>
            <a:r>
              <a:rPr lang="en-US" sz="3600" dirty="0" smtClean="0">
                <a:solidFill>
                  <a:srgbClr val="000000"/>
                </a:solidFill>
                <a:latin typeface="Fredoka One"/>
              </a:rPr>
              <a:t>.</a:t>
            </a:r>
            <a:endParaRPr lang="en-US" sz="3600" dirty="0">
              <a:solidFill>
                <a:srgbClr val="000000"/>
              </a:solidFill>
              <a:latin typeface="Fredoka One"/>
            </a:endParaRPr>
          </a:p>
        </p:txBody>
      </p:sp>
      <p:sp>
        <p:nvSpPr>
          <p:cNvPr id="16" name="TextBox 10"/>
          <p:cNvSpPr txBox="1"/>
          <p:nvPr/>
        </p:nvSpPr>
        <p:spPr>
          <a:xfrm>
            <a:off x="855056" y="5776427"/>
            <a:ext cx="8641234" cy="120545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680"/>
              </a:lnSpc>
            </a:pPr>
            <a:r>
              <a:rPr lang="en-US" sz="3600" dirty="0" err="1" smtClean="0">
                <a:solidFill>
                  <a:srgbClr val="000000"/>
                </a:solidFill>
                <a:latin typeface="Fredoka One"/>
              </a:rPr>
              <a:t>Mewujudkan</a:t>
            </a:r>
            <a:r>
              <a:rPr lang="en-US" sz="3600" dirty="0" smtClean="0">
                <a:solidFill>
                  <a:srgbClr val="000000"/>
                </a:solidFill>
                <a:latin typeface="Fredoka One"/>
              </a:rPr>
              <a:t> </a:t>
            </a:r>
            <a:r>
              <a:rPr lang="en-US" sz="3600" dirty="0" err="1" smtClean="0">
                <a:solidFill>
                  <a:srgbClr val="000000"/>
                </a:solidFill>
                <a:latin typeface="Fredoka One"/>
              </a:rPr>
              <a:t>dalam</a:t>
            </a:r>
            <a:r>
              <a:rPr lang="en-US" sz="3600" dirty="0" smtClean="0">
                <a:solidFill>
                  <a:srgbClr val="000000"/>
                </a:solidFill>
                <a:latin typeface="Fredoka One"/>
              </a:rPr>
              <a:t> </a:t>
            </a:r>
            <a:r>
              <a:rPr lang="en-US" sz="3600" dirty="0" err="1" smtClean="0">
                <a:solidFill>
                  <a:srgbClr val="000000"/>
                </a:solidFill>
                <a:latin typeface="Fredoka One"/>
              </a:rPr>
              <a:t>bentuk</a:t>
            </a:r>
            <a:r>
              <a:rPr lang="en-US" sz="3600" dirty="0" smtClean="0">
                <a:solidFill>
                  <a:srgbClr val="000000"/>
                </a:solidFill>
                <a:latin typeface="Fredoka One"/>
              </a:rPr>
              <a:t> </a:t>
            </a:r>
            <a:r>
              <a:rPr lang="en-US" sz="3600" dirty="0" err="1" smtClean="0">
                <a:solidFill>
                  <a:srgbClr val="000000"/>
                </a:solidFill>
                <a:latin typeface="Fredoka One"/>
              </a:rPr>
              <a:t>sikap</a:t>
            </a:r>
            <a:r>
              <a:rPr lang="en-US" sz="3600" dirty="0" smtClean="0">
                <a:solidFill>
                  <a:srgbClr val="000000"/>
                </a:solidFill>
                <a:latin typeface="Fredoka One"/>
              </a:rPr>
              <a:t> &amp; </a:t>
            </a:r>
            <a:r>
              <a:rPr lang="en-US" sz="3600" dirty="0" err="1" smtClean="0">
                <a:solidFill>
                  <a:srgbClr val="000000"/>
                </a:solidFill>
                <a:latin typeface="Fredoka One"/>
              </a:rPr>
              <a:t>tindakan</a:t>
            </a:r>
            <a:r>
              <a:rPr lang="en-US" sz="3600" dirty="0" smtClean="0">
                <a:solidFill>
                  <a:srgbClr val="000000"/>
                </a:solidFill>
                <a:latin typeface="Fredoka One"/>
              </a:rPr>
              <a:t> </a:t>
            </a:r>
            <a:r>
              <a:rPr lang="en-US" sz="3600" dirty="0" err="1" smtClean="0">
                <a:solidFill>
                  <a:srgbClr val="000000"/>
                </a:solidFill>
                <a:latin typeface="Fredoka One"/>
              </a:rPr>
              <a:t>dalam</a:t>
            </a:r>
            <a:r>
              <a:rPr lang="en-US" sz="3600" dirty="0" smtClean="0">
                <a:solidFill>
                  <a:srgbClr val="000000"/>
                </a:solidFill>
                <a:latin typeface="Fredoka One"/>
              </a:rPr>
              <a:t> </a:t>
            </a:r>
            <a:r>
              <a:rPr lang="en-US" sz="3600" dirty="0" err="1" smtClean="0">
                <a:solidFill>
                  <a:srgbClr val="000000"/>
                </a:solidFill>
                <a:latin typeface="Fredoka One"/>
              </a:rPr>
              <a:t>kehidupan</a:t>
            </a:r>
            <a:r>
              <a:rPr lang="en-US" sz="3600" dirty="0" smtClean="0">
                <a:solidFill>
                  <a:srgbClr val="000000"/>
                </a:solidFill>
                <a:latin typeface="Fredoka One"/>
              </a:rPr>
              <a:t> </a:t>
            </a:r>
            <a:r>
              <a:rPr lang="en-US" sz="3600" dirty="0" err="1" smtClean="0">
                <a:solidFill>
                  <a:srgbClr val="000000"/>
                </a:solidFill>
                <a:latin typeface="Fredoka One"/>
              </a:rPr>
              <a:t>sehari</a:t>
            </a:r>
            <a:r>
              <a:rPr lang="en-US" sz="3600" dirty="0" smtClean="0">
                <a:solidFill>
                  <a:srgbClr val="000000"/>
                </a:solidFill>
                <a:latin typeface="Fredoka One"/>
              </a:rPr>
              <a:t> - </a:t>
            </a:r>
            <a:r>
              <a:rPr lang="en-US" sz="3600" dirty="0" err="1" smtClean="0">
                <a:solidFill>
                  <a:srgbClr val="000000"/>
                </a:solidFill>
                <a:latin typeface="Fredoka One"/>
              </a:rPr>
              <a:t>hari</a:t>
            </a:r>
            <a:endParaRPr lang="en-US" sz="3600" dirty="0">
              <a:solidFill>
                <a:srgbClr val="000000"/>
              </a:solidFill>
              <a:latin typeface="Fredoka One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911311E0-3D3F-7E0F-96D9-D9D66EE79D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83" y="9353161"/>
            <a:ext cx="18236017" cy="97193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85800" y="2693446"/>
            <a:ext cx="9144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Kitab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Allah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Swt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.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sebagai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pedoman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hidup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,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artinya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akan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menjadi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benar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dalam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menjalani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hidup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jika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berpedoman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pada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kitab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Allah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Swt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. </a:t>
            </a:r>
            <a:endParaRPr lang="en-US" sz="2400" dirty="0">
              <a:latin typeface="Bitter" panose="02000000000000000000" pitchFamily="2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03673" y="7134813"/>
            <a:ext cx="9144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Jika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mengamalkan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Al-Qur’an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dengan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sepenuh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hati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,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berati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sudah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termasuk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mengamalkan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isi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kandungan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kitab-kitab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sebelumnya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,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karena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semua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sudah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disempurnakan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di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dalam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Al-Qur’an </a:t>
            </a:r>
            <a:endParaRPr lang="en-US" sz="2400" dirty="0">
              <a:latin typeface="Bitter" panose="020000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724400" y="263909"/>
            <a:ext cx="12754846" cy="2743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0800"/>
              </a:lnSpc>
            </a:pPr>
            <a:r>
              <a:rPr lang="en-US" sz="9000" dirty="0" err="1">
                <a:solidFill>
                  <a:srgbClr val="000000"/>
                </a:solidFill>
                <a:latin typeface="Fredoka One"/>
              </a:rPr>
              <a:t>Menjadi</a:t>
            </a:r>
            <a:r>
              <a:rPr lang="en-US" sz="9000" dirty="0">
                <a:solidFill>
                  <a:srgbClr val="000000"/>
                </a:solidFill>
                <a:latin typeface="Fredoka One"/>
              </a:rPr>
              <a:t> </a:t>
            </a:r>
            <a:r>
              <a:rPr lang="en-US" sz="9000" dirty="0" err="1">
                <a:solidFill>
                  <a:srgbClr val="000000"/>
                </a:solidFill>
                <a:latin typeface="Fredoka One"/>
              </a:rPr>
              <a:t>Generasi</a:t>
            </a:r>
            <a:r>
              <a:rPr lang="en-US" sz="9000" dirty="0">
                <a:solidFill>
                  <a:srgbClr val="000000"/>
                </a:solidFill>
                <a:latin typeface="Fredoka One"/>
              </a:rPr>
              <a:t> yang </a:t>
            </a:r>
            <a:r>
              <a:rPr lang="en-US" sz="9000" dirty="0" err="1">
                <a:solidFill>
                  <a:srgbClr val="000000"/>
                </a:solidFill>
                <a:latin typeface="Fredoka One"/>
              </a:rPr>
              <a:t>Mencintai</a:t>
            </a:r>
            <a:r>
              <a:rPr lang="en-US" sz="9000" dirty="0">
                <a:solidFill>
                  <a:srgbClr val="000000"/>
                </a:solidFill>
                <a:latin typeface="Fredoka One"/>
              </a:rPr>
              <a:t> Al-Quran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1212401" y="4177528"/>
            <a:ext cx="11306413" cy="2107791"/>
            <a:chOff x="0" y="-1287964"/>
            <a:chExt cx="15075217" cy="2810388"/>
          </a:xfrm>
        </p:grpSpPr>
        <p:sp>
          <p:nvSpPr>
            <p:cNvPr id="4" name="TextBox 4"/>
            <p:cNvSpPr txBox="1"/>
            <p:nvPr/>
          </p:nvSpPr>
          <p:spPr>
            <a:xfrm>
              <a:off x="0" y="1076233"/>
              <a:ext cx="6172837" cy="44619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795"/>
                </a:lnSpc>
              </a:pPr>
              <a:endParaRPr lang="en-US" sz="2150" dirty="0">
                <a:solidFill>
                  <a:srgbClr val="000000"/>
                </a:solidFill>
                <a:latin typeface="Overpass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7556817" y="-1287964"/>
              <a:ext cx="7518400" cy="803639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4680"/>
                </a:lnSpc>
              </a:pPr>
              <a:r>
                <a:rPr lang="en-US" sz="4000" u="sng" dirty="0" err="1">
                  <a:solidFill>
                    <a:schemeClr val="accent6">
                      <a:lumMod val="75000"/>
                    </a:schemeClr>
                  </a:solidFill>
                  <a:latin typeface="Fredoka One"/>
                </a:rPr>
                <a:t>Mencintai</a:t>
              </a:r>
              <a:r>
                <a:rPr lang="en-US" sz="4000" u="sng" dirty="0">
                  <a:solidFill>
                    <a:schemeClr val="accent6">
                      <a:lumMod val="75000"/>
                    </a:schemeClr>
                  </a:solidFill>
                  <a:latin typeface="Fredoka One"/>
                </a:rPr>
                <a:t> Al-Quran</a:t>
              </a:r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1028700" y="1028700"/>
            <a:ext cx="367402" cy="346352"/>
            <a:chOff x="0" y="0"/>
            <a:chExt cx="489869" cy="461803"/>
          </a:xfrm>
        </p:grpSpPr>
        <p:sp>
          <p:nvSpPr>
            <p:cNvPr id="10" name="AutoShape 10"/>
            <p:cNvSpPr/>
            <p:nvPr/>
          </p:nvSpPr>
          <p:spPr>
            <a:xfrm>
              <a:off x="0" y="0"/>
              <a:ext cx="489869" cy="0"/>
            </a:xfrm>
            <a:prstGeom prst="line">
              <a:avLst/>
            </a:prstGeom>
            <a:ln w="50872" cap="rnd">
              <a:solidFill>
                <a:srgbClr val="000000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11" name="AutoShape 11"/>
            <p:cNvSpPr/>
            <p:nvPr/>
          </p:nvSpPr>
          <p:spPr>
            <a:xfrm>
              <a:off x="0" y="205275"/>
              <a:ext cx="489869" cy="0"/>
            </a:xfrm>
            <a:prstGeom prst="line">
              <a:avLst/>
            </a:prstGeom>
            <a:ln w="50872" cap="rnd">
              <a:solidFill>
                <a:srgbClr val="000000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12" name="AutoShape 12"/>
            <p:cNvSpPr/>
            <p:nvPr/>
          </p:nvSpPr>
          <p:spPr>
            <a:xfrm>
              <a:off x="0" y="410931"/>
              <a:ext cx="489869" cy="0"/>
            </a:xfrm>
            <a:prstGeom prst="line">
              <a:avLst/>
            </a:prstGeom>
            <a:ln w="50872" cap="rnd">
              <a:solidFill>
                <a:srgbClr val="000000"/>
              </a:solidFill>
              <a:prstDash val="solid"/>
              <a:headEnd type="none" w="sm" len="sm"/>
              <a:tailEnd type="none" w="sm" len="sm"/>
            </a:ln>
          </p:spPr>
        </p:sp>
      </p:grpSp>
      <p:sp>
        <p:nvSpPr>
          <p:cNvPr id="13" name="Rectangle 12"/>
          <p:cNvSpPr/>
          <p:nvPr/>
        </p:nvSpPr>
        <p:spPr>
          <a:xfrm>
            <a:off x="3527215" y="5600700"/>
            <a:ext cx="1234439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err="1" smtClean="0">
                <a:solidFill>
                  <a:srgbClr val="221E1F"/>
                </a:solidFill>
                <a:latin typeface="Bitter" panose="02000000000000000000" pitchFamily="2" charset="0"/>
              </a:rPr>
              <a:t>Tidak</a:t>
            </a:r>
            <a:r>
              <a:rPr lang="en-US" sz="2800" dirty="0" smtClean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800" dirty="0" err="1">
                <a:solidFill>
                  <a:srgbClr val="221E1F"/>
                </a:solidFill>
                <a:latin typeface="Bitter" panose="02000000000000000000" pitchFamily="2" charset="0"/>
              </a:rPr>
              <a:t>ada</a:t>
            </a:r>
            <a:r>
              <a:rPr lang="en-US" sz="28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800" dirty="0" err="1">
                <a:solidFill>
                  <a:srgbClr val="221E1F"/>
                </a:solidFill>
                <a:latin typeface="Bitter" panose="02000000000000000000" pitchFamily="2" charset="0"/>
              </a:rPr>
              <a:t>alasan</a:t>
            </a:r>
            <a:r>
              <a:rPr lang="en-US" sz="28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800" dirty="0" err="1">
                <a:solidFill>
                  <a:srgbClr val="221E1F"/>
                </a:solidFill>
                <a:latin typeface="Bitter" panose="02000000000000000000" pitchFamily="2" charset="0"/>
              </a:rPr>
              <a:t>selaku</a:t>
            </a:r>
            <a:r>
              <a:rPr lang="en-US" sz="28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800" dirty="0" err="1">
                <a:solidFill>
                  <a:srgbClr val="221E1F"/>
                </a:solidFill>
                <a:latin typeface="Bitter" panose="02000000000000000000" pitchFamily="2" charset="0"/>
              </a:rPr>
              <a:t>generasi</a:t>
            </a:r>
            <a:r>
              <a:rPr lang="en-US" sz="28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800" dirty="0" err="1">
                <a:solidFill>
                  <a:srgbClr val="221E1F"/>
                </a:solidFill>
                <a:latin typeface="Bitter" panose="02000000000000000000" pitchFamily="2" charset="0"/>
              </a:rPr>
              <a:t>muslim</a:t>
            </a:r>
            <a:r>
              <a:rPr lang="en-US" sz="28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800" dirty="0" err="1">
                <a:solidFill>
                  <a:srgbClr val="221E1F"/>
                </a:solidFill>
                <a:latin typeface="Bitter" panose="02000000000000000000" pitchFamily="2" charset="0"/>
              </a:rPr>
              <a:t>untuk</a:t>
            </a:r>
            <a:r>
              <a:rPr lang="en-US" sz="28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800" dirty="0" err="1">
                <a:solidFill>
                  <a:srgbClr val="221E1F"/>
                </a:solidFill>
                <a:latin typeface="Bitter" panose="02000000000000000000" pitchFamily="2" charset="0"/>
              </a:rPr>
              <a:t>tidak</a:t>
            </a:r>
            <a:r>
              <a:rPr lang="en-US" sz="28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800" dirty="0" err="1">
                <a:solidFill>
                  <a:srgbClr val="221E1F"/>
                </a:solidFill>
                <a:latin typeface="Bitter" panose="02000000000000000000" pitchFamily="2" charset="0"/>
              </a:rPr>
              <a:t>mencintai</a:t>
            </a:r>
            <a:r>
              <a:rPr lang="en-US" sz="2800" dirty="0">
                <a:solidFill>
                  <a:srgbClr val="221E1F"/>
                </a:solidFill>
                <a:latin typeface="Bitter" panose="02000000000000000000" pitchFamily="2" charset="0"/>
              </a:rPr>
              <a:t> Al-Qur’an, </a:t>
            </a:r>
            <a:r>
              <a:rPr lang="en-US" sz="2800" dirty="0" err="1">
                <a:solidFill>
                  <a:srgbClr val="221E1F"/>
                </a:solidFill>
                <a:latin typeface="Bitter" panose="02000000000000000000" pitchFamily="2" charset="0"/>
              </a:rPr>
              <a:t>karena</a:t>
            </a:r>
            <a:r>
              <a:rPr lang="en-US" sz="2800" dirty="0">
                <a:solidFill>
                  <a:srgbClr val="221E1F"/>
                </a:solidFill>
                <a:latin typeface="Bitter" panose="02000000000000000000" pitchFamily="2" charset="0"/>
              </a:rPr>
              <a:t> di </a:t>
            </a:r>
            <a:r>
              <a:rPr lang="en-US" sz="2800" dirty="0" err="1">
                <a:solidFill>
                  <a:srgbClr val="221E1F"/>
                </a:solidFill>
                <a:latin typeface="Bitter" panose="02000000000000000000" pitchFamily="2" charset="0"/>
              </a:rPr>
              <a:t>dalamnya</a:t>
            </a:r>
            <a:r>
              <a:rPr lang="en-US" sz="28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800" dirty="0" err="1">
                <a:solidFill>
                  <a:srgbClr val="221E1F"/>
                </a:solidFill>
                <a:latin typeface="Bitter" panose="02000000000000000000" pitchFamily="2" charset="0"/>
              </a:rPr>
              <a:t>penuh</a:t>
            </a:r>
            <a:r>
              <a:rPr lang="en-US" sz="28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800" dirty="0" err="1">
                <a:solidFill>
                  <a:srgbClr val="221E1F"/>
                </a:solidFill>
                <a:latin typeface="Bitter" panose="02000000000000000000" pitchFamily="2" charset="0"/>
              </a:rPr>
              <a:t>inspirasi</a:t>
            </a:r>
            <a:r>
              <a:rPr lang="en-US" sz="2800" dirty="0">
                <a:solidFill>
                  <a:srgbClr val="221E1F"/>
                </a:solidFill>
                <a:latin typeface="Bitter" panose="02000000000000000000" pitchFamily="2" charset="0"/>
              </a:rPr>
              <a:t> yang </a:t>
            </a:r>
            <a:r>
              <a:rPr lang="en-US" sz="2800" dirty="0" err="1">
                <a:solidFill>
                  <a:srgbClr val="221E1F"/>
                </a:solidFill>
                <a:latin typeface="Bitter" panose="02000000000000000000" pitchFamily="2" charset="0"/>
              </a:rPr>
              <a:t>menuntun</a:t>
            </a:r>
            <a:r>
              <a:rPr lang="en-US" sz="28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800" dirty="0" err="1">
                <a:solidFill>
                  <a:srgbClr val="221E1F"/>
                </a:solidFill>
                <a:latin typeface="Bitter" panose="02000000000000000000" pitchFamily="2" charset="0"/>
              </a:rPr>
              <a:t>ke</a:t>
            </a:r>
            <a:r>
              <a:rPr lang="en-US" sz="28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800" dirty="0" err="1">
                <a:solidFill>
                  <a:srgbClr val="221E1F"/>
                </a:solidFill>
                <a:latin typeface="Bitter" panose="02000000000000000000" pitchFamily="2" charset="0"/>
              </a:rPr>
              <a:t>arah</a:t>
            </a:r>
            <a:r>
              <a:rPr lang="en-US" sz="28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800" dirty="0" err="1">
                <a:solidFill>
                  <a:srgbClr val="221E1F"/>
                </a:solidFill>
                <a:latin typeface="Bitter" panose="02000000000000000000" pitchFamily="2" charset="0"/>
              </a:rPr>
              <a:t>kebaikan</a:t>
            </a:r>
            <a:r>
              <a:rPr lang="en-US" sz="2800" dirty="0">
                <a:solidFill>
                  <a:srgbClr val="221E1F"/>
                </a:solidFill>
                <a:latin typeface="Bitter" panose="02000000000000000000" pitchFamily="2" charset="0"/>
              </a:rPr>
              <a:t>. Cara </a:t>
            </a:r>
            <a:r>
              <a:rPr lang="en-US" sz="2800" dirty="0" err="1">
                <a:solidFill>
                  <a:srgbClr val="221E1F"/>
                </a:solidFill>
                <a:latin typeface="Bitter" panose="02000000000000000000" pitchFamily="2" charset="0"/>
              </a:rPr>
              <a:t>menampilkan</a:t>
            </a:r>
            <a:r>
              <a:rPr lang="en-US" sz="28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800" dirty="0" err="1">
                <a:solidFill>
                  <a:srgbClr val="221E1F"/>
                </a:solidFill>
                <a:latin typeface="Bitter" panose="02000000000000000000" pitchFamily="2" charset="0"/>
              </a:rPr>
              <a:t>sikap</a:t>
            </a:r>
            <a:r>
              <a:rPr lang="en-US" sz="28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800" dirty="0" err="1">
                <a:solidFill>
                  <a:srgbClr val="221E1F"/>
                </a:solidFill>
                <a:latin typeface="Bitter" panose="02000000000000000000" pitchFamily="2" charset="0"/>
              </a:rPr>
              <a:t>mencintai</a:t>
            </a:r>
            <a:r>
              <a:rPr lang="en-US" sz="2800" dirty="0">
                <a:solidFill>
                  <a:srgbClr val="221E1F"/>
                </a:solidFill>
                <a:latin typeface="Bitter" panose="02000000000000000000" pitchFamily="2" charset="0"/>
              </a:rPr>
              <a:t> Al-Qur’an </a:t>
            </a:r>
            <a:r>
              <a:rPr lang="en-US" sz="2800" dirty="0" err="1">
                <a:solidFill>
                  <a:srgbClr val="221E1F"/>
                </a:solidFill>
                <a:latin typeface="Bitter" panose="02000000000000000000" pitchFamily="2" charset="0"/>
              </a:rPr>
              <a:t>sebagai</a:t>
            </a:r>
            <a:r>
              <a:rPr lang="en-US" sz="28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800" dirty="0" err="1">
                <a:solidFill>
                  <a:srgbClr val="221E1F"/>
                </a:solidFill>
                <a:latin typeface="Bitter" panose="02000000000000000000" pitchFamily="2" charset="0"/>
              </a:rPr>
              <a:t>kitab</a:t>
            </a:r>
            <a:r>
              <a:rPr lang="en-US" sz="2800" dirty="0">
                <a:solidFill>
                  <a:srgbClr val="221E1F"/>
                </a:solidFill>
                <a:latin typeface="Bitter" panose="02000000000000000000" pitchFamily="2" charset="0"/>
              </a:rPr>
              <a:t> Allah </a:t>
            </a:r>
            <a:r>
              <a:rPr lang="en-US" sz="2800" dirty="0" err="1">
                <a:solidFill>
                  <a:srgbClr val="221E1F"/>
                </a:solidFill>
                <a:latin typeface="Bitter" panose="02000000000000000000" pitchFamily="2" charset="0"/>
              </a:rPr>
              <a:t>Swt</a:t>
            </a:r>
            <a:r>
              <a:rPr lang="en-US" sz="2800" dirty="0">
                <a:solidFill>
                  <a:srgbClr val="221E1F"/>
                </a:solidFill>
                <a:latin typeface="Bitter" panose="02000000000000000000" pitchFamily="2" charset="0"/>
              </a:rPr>
              <a:t>. </a:t>
            </a:r>
            <a:r>
              <a:rPr lang="en-US" sz="2800" dirty="0" err="1">
                <a:solidFill>
                  <a:srgbClr val="221E1F"/>
                </a:solidFill>
                <a:latin typeface="Bitter" panose="02000000000000000000" pitchFamily="2" charset="0"/>
              </a:rPr>
              <a:t>adalah</a:t>
            </a:r>
            <a:r>
              <a:rPr lang="en-US" sz="28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800" dirty="0" err="1">
                <a:solidFill>
                  <a:srgbClr val="221E1F"/>
                </a:solidFill>
                <a:latin typeface="Bitter" panose="02000000000000000000" pitchFamily="2" charset="0"/>
              </a:rPr>
              <a:t>dengan</a:t>
            </a:r>
            <a:r>
              <a:rPr lang="en-US" sz="28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800" dirty="0" err="1">
                <a:solidFill>
                  <a:srgbClr val="221E1F"/>
                </a:solidFill>
                <a:latin typeface="Bitter" panose="02000000000000000000" pitchFamily="2" charset="0"/>
              </a:rPr>
              <a:t>membaca</a:t>
            </a:r>
            <a:r>
              <a:rPr lang="en-US" sz="2800" dirty="0">
                <a:solidFill>
                  <a:srgbClr val="221E1F"/>
                </a:solidFill>
                <a:latin typeface="Bitter" panose="02000000000000000000" pitchFamily="2" charset="0"/>
              </a:rPr>
              <a:t> Al-Qur’an </a:t>
            </a:r>
            <a:r>
              <a:rPr lang="en-US" sz="2800" dirty="0" err="1">
                <a:solidFill>
                  <a:srgbClr val="221E1F"/>
                </a:solidFill>
                <a:latin typeface="Bitter" panose="02000000000000000000" pitchFamily="2" charset="0"/>
              </a:rPr>
              <a:t>secara</a:t>
            </a:r>
            <a:r>
              <a:rPr lang="en-US" sz="28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800" dirty="0" err="1">
                <a:solidFill>
                  <a:srgbClr val="221E1F"/>
                </a:solidFill>
                <a:latin typeface="Bitter" panose="02000000000000000000" pitchFamily="2" charset="0"/>
              </a:rPr>
              <a:t>rutin</a:t>
            </a:r>
            <a:r>
              <a:rPr lang="en-US" sz="2800" dirty="0">
                <a:solidFill>
                  <a:srgbClr val="221E1F"/>
                </a:solidFill>
                <a:latin typeface="Bitter" panose="02000000000000000000" pitchFamily="2" charset="0"/>
              </a:rPr>
              <a:t>, </a:t>
            </a:r>
            <a:r>
              <a:rPr lang="en-US" sz="2800" dirty="0" err="1">
                <a:solidFill>
                  <a:srgbClr val="221E1F"/>
                </a:solidFill>
                <a:latin typeface="Bitter" panose="02000000000000000000" pitchFamily="2" charset="0"/>
              </a:rPr>
              <a:t>memahaminya</a:t>
            </a:r>
            <a:r>
              <a:rPr lang="en-US" sz="2800" dirty="0">
                <a:solidFill>
                  <a:srgbClr val="221E1F"/>
                </a:solidFill>
                <a:latin typeface="Bitter" panose="02000000000000000000" pitchFamily="2" charset="0"/>
              </a:rPr>
              <a:t>, </a:t>
            </a:r>
            <a:r>
              <a:rPr lang="en-US" sz="2800" dirty="0" err="1">
                <a:solidFill>
                  <a:srgbClr val="221E1F"/>
                </a:solidFill>
                <a:latin typeface="Bitter" panose="02000000000000000000" pitchFamily="2" charset="0"/>
              </a:rPr>
              <a:t>dan</a:t>
            </a:r>
            <a:r>
              <a:rPr lang="en-US" sz="28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800" dirty="0" err="1">
                <a:solidFill>
                  <a:srgbClr val="221E1F"/>
                </a:solidFill>
                <a:latin typeface="Bitter" panose="02000000000000000000" pitchFamily="2" charset="0"/>
              </a:rPr>
              <a:t>mengamalkan</a:t>
            </a:r>
            <a:r>
              <a:rPr lang="en-US" sz="28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800" dirty="0" err="1">
                <a:solidFill>
                  <a:srgbClr val="221E1F"/>
                </a:solidFill>
                <a:latin typeface="Bitter" panose="02000000000000000000" pitchFamily="2" charset="0"/>
              </a:rPr>
              <a:t>isinya</a:t>
            </a:r>
            <a:r>
              <a:rPr lang="en-US" sz="28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800" dirty="0" err="1">
                <a:solidFill>
                  <a:srgbClr val="221E1F"/>
                </a:solidFill>
                <a:latin typeface="Bitter" panose="02000000000000000000" pitchFamily="2" charset="0"/>
              </a:rPr>
              <a:t>dalam</a:t>
            </a:r>
            <a:r>
              <a:rPr lang="en-US" sz="28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800" dirty="0" err="1">
                <a:solidFill>
                  <a:srgbClr val="221E1F"/>
                </a:solidFill>
                <a:latin typeface="Bitter" panose="02000000000000000000" pitchFamily="2" charset="0"/>
              </a:rPr>
              <a:t>kehidupan</a:t>
            </a:r>
            <a:r>
              <a:rPr lang="en-US" sz="28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800" dirty="0" err="1">
                <a:solidFill>
                  <a:srgbClr val="221E1F"/>
                </a:solidFill>
                <a:latin typeface="Bitter" panose="02000000000000000000" pitchFamily="2" charset="0"/>
              </a:rPr>
              <a:t>sehari-hari</a:t>
            </a:r>
            <a:r>
              <a:rPr lang="en-US" sz="2800" dirty="0">
                <a:solidFill>
                  <a:srgbClr val="221E1F"/>
                </a:solidFill>
                <a:latin typeface="Bitter" panose="02000000000000000000" pitchFamily="2" charset="0"/>
              </a:rPr>
              <a:t>. </a:t>
            </a:r>
            <a:endParaRPr lang="en-US" sz="2800" dirty="0">
              <a:latin typeface="Bitter" panose="02000000000000000000" pitchFamily="2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911311E0-3D3F-7E0F-96D9-D9D66EE79D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83" y="9353161"/>
            <a:ext cx="18236017" cy="9719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343400" y="154100"/>
            <a:ext cx="12754846" cy="2743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0800"/>
              </a:lnSpc>
            </a:pPr>
            <a:r>
              <a:rPr lang="en-US" sz="9000" dirty="0" err="1">
                <a:solidFill>
                  <a:srgbClr val="000000"/>
                </a:solidFill>
                <a:latin typeface="Fredoka One"/>
              </a:rPr>
              <a:t>Menjadi</a:t>
            </a:r>
            <a:r>
              <a:rPr lang="en-US" sz="9000" dirty="0">
                <a:solidFill>
                  <a:srgbClr val="000000"/>
                </a:solidFill>
                <a:latin typeface="Fredoka One"/>
              </a:rPr>
              <a:t> </a:t>
            </a:r>
            <a:r>
              <a:rPr lang="en-US" sz="9000" dirty="0" err="1">
                <a:solidFill>
                  <a:srgbClr val="000000"/>
                </a:solidFill>
                <a:latin typeface="Fredoka One"/>
              </a:rPr>
              <a:t>Generasi</a:t>
            </a:r>
            <a:r>
              <a:rPr lang="en-US" sz="9000" dirty="0">
                <a:solidFill>
                  <a:srgbClr val="000000"/>
                </a:solidFill>
                <a:latin typeface="Fredoka One"/>
              </a:rPr>
              <a:t> yang </a:t>
            </a:r>
            <a:r>
              <a:rPr lang="en-US" sz="9000" dirty="0" err="1">
                <a:solidFill>
                  <a:srgbClr val="000000"/>
                </a:solidFill>
                <a:latin typeface="Fredoka One"/>
              </a:rPr>
              <a:t>Mencintai</a:t>
            </a:r>
            <a:r>
              <a:rPr lang="en-US" sz="9000" dirty="0">
                <a:solidFill>
                  <a:srgbClr val="000000"/>
                </a:solidFill>
                <a:latin typeface="Fredoka One"/>
              </a:rPr>
              <a:t> Al-Quran</a:t>
            </a:r>
          </a:p>
        </p:txBody>
      </p:sp>
      <p:grpSp>
        <p:nvGrpSpPr>
          <p:cNvPr id="12" name="Group 12"/>
          <p:cNvGrpSpPr/>
          <p:nvPr/>
        </p:nvGrpSpPr>
        <p:grpSpPr>
          <a:xfrm>
            <a:off x="1028700" y="1028700"/>
            <a:ext cx="367402" cy="346352"/>
            <a:chOff x="0" y="0"/>
            <a:chExt cx="489869" cy="461803"/>
          </a:xfrm>
        </p:grpSpPr>
        <p:sp>
          <p:nvSpPr>
            <p:cNvPr id="13" name="AutoShape 13"/>
            <p:cNvSpPr/>
            <p:nvPr/>
          </p:nvSpPr>
          <p:spPr>
            <a:xfrm>
              <a:off x="0" y="0"/>
              <a:ext cx="489869" cy="0"/>
            </a:xfrm>
            <a:prstGeom prst="line">
              <a:avLst/>
            </a:prstGeom>
            <a:ln w="50872" cap="rnd">
              <a:solidFill>
                <a:srgbClr val="000000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14" name="AutoShape 14"/>
            <p:cNvSpPr/>
            <p:nvPr/>
          </p:nvSpPr>
          <p:spPr>
            <a:xfrm>
              <a:off x="0" y="205275"/>
              <a:ext cx="489869" cy="0"/>
            </a:xfrm>
            <a:prstGeom prst="line">
              <a:avLst/>
            </a:prstGeom>
            <a:ln w="50872" cap="rnd">
              <a:solidFill>
                <a:srgbClr val="000000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15" name="AutoShape 15"/>
            <p:cNvSpPr/>
            <p:nvPr/>
          </p:nvSpPr>
          <p:spPr>
            <a:xfrm>
              <a:off x="0" y="410931"/>
              <a:ext cx="489869" cy="0"/>
            </a:xfrm>
            <a:prstGeom prst="line">
              <a:avLst/>
            </a:prstGeom>
            <a:ln w="50872" cap="rnd">
              <a:solidFill>
                <a:srgbClr val="000000"/>
              </a:solidFill>
              <a:prstDash val="solid"/>
              <a:headEnd type="none" w="sm" len="sm"/>
              <a:tailEnd type="none" w="sm" len="sm"/>
            </a:ln>
          </p:spPr>
        </p:sp>
      </p:grpSp>
      <p:grpSp>
        <p:nvGrpSpPr>
          <p:cNvPr id="16" name="Group 6"/>
          <p:cNvGrpSpPr/>
          <p:nvPr/>
        </p:nvGrpSpPr>
        <p:grpSpPr>
          <a:xfrm>
            <a:off x="1368223" y="3725850"/>
            <a:ext cx="16157779" cy="5411675"/>
            <a:chOff x="-3432834" y="-521504"/>
            <a:chExt cx="6436206" cy="7215566"/>
          </a:xfrm>
        </p:grpSpPr>
        <p:sp>
          <p:nvSpPr>
            <p:cNvPr id="17" name="TextBox 7"/>
            <p:cNvSpPr txBox="1"/>
            <p:nvPr/>
          </p:nvSpPr>
          <p:spPr>
            <a:xfrm>
              <a:off x="-3340429" y="948900"/>
              <a:ext cx="6343801" cy="574516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514350" indent="-514350">
                <a:buFont typeface="+mj-lt"/>
                <a:buAutoNum type="alphaLcParenR"/>
              </a:pPr>
              <a:r>
                <a:rPr lang="en-US" sz="2800" dirty="0" err="1" smtClean="0">
                  <a:latin typeface="Bitter" panose="02000000000000000000" pitchFamily="2" charset="0"/>
                </a:rPr>
                <a:t>Memiliki</a:t>
              </a:r>
              <a:r>
                <a:rPr lang="en-US" sz="2800" dirty="0" smtClean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kemauan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kuat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untuk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senantiasa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membaca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dan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mengetahui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isi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kandungan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smtClean="0">
                  <a:latin typeface="Bitter" panose="02000000000000000000" pitchFamily="2" charset="0"/>
                </a:rPr>
                <a:t>Al-Qur’an</a:t>
              </a:r>
              <a:endParaRPr lang="en-US" sz="2800" dirty="0">
                <a:latin typeface="Bitter" panose="02000000000000000000" pitchFamily="2" charset="0"/>
              </a:endParaRPr>
            </a:p>
            <a:p>
              <a:pPr marL="514350" indent="-514350">
                <a:buFont typeface="+mj-lt"/>
                <a:buAutoNum type="alphaLcParenR"/>
              </a:pPr>
              <a:r>
                <a:rPr lang="en-US" sz="2800" dirty="0" err="1" smtClean="0">
                  <a:latin typeface="Bitter" panose="02000000000000000000" pitchFamily="2" charset="0"/>
                </a:rPr>
                <a:t>Senantiasa</a:t>
              </a:r>
              <a:r>
                <a:rPr lang="en-US" sz="2800" dirty="0" smtClean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merasa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tenang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dalam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hatinya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setelah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membaca</a:t>
              </a:r>
              <a:r>
                <a:rPr lang="en-US" sz="2800" dirty="0">
                  <a:latin typeface="Bitter" panose="02000000000000000000" pitchFamily="2" charset="0"/>
                </a:rPr>
                <a:t> Al-Qur’an, </a:t>
              </a:r>
              <a:r>
                <a:rPr lang="en-US" sz="2800" dirty="0" err="1">
                  <a:latin typeface="Bitter" panose="02000000000000000000" pitchFamily="2" charset="0"/>
                </a:rPr>
                <a:t>sebab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ada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hubungan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hati</a:t>
              </a:r>
              <a:r>
                <a:rPr lang="en-US" sz="2800" dirty="0">
                  <a:latin typeface="Bitter" panose="02000000000000000000" pitchFamily="2" charset="0"/>
                </a:rPr>
                <a:t>, </a:t>
              </a:r>
              <a:r>
                <a:rPr lang="en-US" sz="2800" dirty="0" err="1">
                  <a:latin typeface="Bitter" panose="02000000000000000000" pitchFamily="2" charset="0"/>
                </a:rPr>
                <a:t>perasaan</a:t>
              </a:r>
              <a:r>
                <a:rPr lang="en-US" sz="2800" dirty="0">
                  <a:latin typeface="Bitter" panose="02000000000000000000" pitchFamily="2" charset="0"/>
                </a:rPr>
                <a:t>, </a:t>
              </a:r>
              <a:r>
                <a:rPr lang="en-US" sz="2800" dirty="0" err="1">
                  <a:latin typeface="Bitter" panose="02000000000000000000" pitchFamily="2" charset="0"/>
                </a:rPr>
                <a:t>dan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sikap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terhadap</a:t>
              </a:r>
              <a:r>
                <a:rPr lang="en-US" sz="2800" dirty="0">
                  <a:latin typeface="Bitter" panose="02000000000000000000" pitchFamily="2" charset="0"/>
                </a:rPr>
                <a:t> yang </a:t>
              </a:r>
              <a:r>
                <a:rPr lang="en-US" sz="2800" dirty="0" err="1">
                  <a:latin typeface="Bitter" panose="02000000000000000000" pitchFamily="2" charset="0"/>
                </a:rPr>
                <a:t>dicintai</a:t>
              </a:r>
              <a:r>
                <a:rPr lang="en-US" sz="2800" dirty="0">
                  <a:latin typeface="Bitter" panose="02000000000000000000" pitchFamily="2" charset="0"/>
                </a:rPr>
                <a:t>, </a:t>
              </a:r>
              <a:r>
                <a:rPr lang="en-US" sz="2800" dirty="0" err="1">
                  <a:latin typeface="Bitter" panose="02000000000000000000" pitchFamily="2" charset="0"/>
                </a:rPr>
                <a:t>yakni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smtClean="0">
                  <a:latin typeface="Bitter" panose="02000000000000000000" pitchFamily="2" charset="0"/>
                </a:rPr>
                <a:t>Al-Qur’an</a:t>
              </a:r>
              <a:endParaRPr lang="en-US" sz="2800" dirty="0">
                <a:latin typeface="Bitter" panose="02000000000000000000" pitchFamily="2" charset="0"/>
              </a:endParaRPr>
            </a:p>
            <a:p>
              <a:pPr marL="514350" indent="-514350">
                <a:buFont typeface="+mj-lt"/>
                <a:buAutoNum type="alphaLcParenR"/>
              </a:pPr>
              <a:r>
                <a:rPr lang="en-US" sz="2800" dirty="0" err="1" smtClean="0">
                  <a:latin typeface="Bitter" panose="02000000000000000000" pitchFamily="2" charset="0"/>
                </a:rPr>
                <a:t>Dapat</a:t>
              </a:r>
              <a:r>
                <a:rPr lang="en-US" sz="2800" dirty="0" smtClean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menjadikan</a:t>
              </a:r>
              <a:r>
                <a:rPr lang="en-US" sz="2800" dirty="0">
                  <a:latin typeface="Bitter" panose="02000000000000000000" pitchFamily="2" charset="0"/>
                </a:rPr>
                <a:t> Al-Qur’an </a:t>
              </a:r>
              <a:r>
                <a:rPr lang="en-US" sz="2800" dirty="0" err="1">
                  <a:latin typeface="Bitter" panose="02000000000000000000" pitchFamily="2" charset="0"/>
                </a:rPr>
                <a:t>sebagai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sahabat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hati</a:t>
              </a:r>
              <a:r>
                <a:rPr lang="en-US" sz="2800" dirty="0">
                  <a:latin typeface="Bitter" panose="02000000000000000000" pitchFamily="2" charset="0"/>
                </a:rPr>
                <a:t> yang </a:t>
              </a:r>
              <a:r>
                <a:rPr lang="en-US" sz="2800" dirty="0" err="1">
                  <a:latin typeface="Bitter" panose="02000000000000000000" pitchFamily="2" charset="0"/>
                </a:rPr>
                <a:t>setiap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waktu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akan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menjaga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dan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mengingatkan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untuk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senantiasa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menjaga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diri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dalam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 smtClean="0">
                  <a:latin typeface="Bitter" panose="02000000000000000000" pitchFamily="2" charset="0"/>
                </a:rPr>
                <a:t>kebaikan</a:t>
              </a:r>
              <a:endParaRPr lang="en-US" sz="2800" dirty="0">
                <a:latin typeface="Bitter" panose="02000000000000000000" pitchFamily="2" charset="0"/>
              </a:endParaRPr>
            </a:p>
            <a:p>
              <a:pPr marL="514350" indent="-514350">
                <a:buFont typeface="+mj-lt"/>
                <a:buAutoNum type="alphaLcParenR"/>
              </a:pPr>
              <a:r>
                <a:rPr lang="en-US" sz="2800" dirty="0" err="1" smtClean="0">
                  <a:latin typeface="Bitter" panose="02000000000000000000" pitchFamily="2" charset="0"/>
                </a:rPr>
                <a:t>Menjadikan</a:t>
              </a:r>
              <a:r>
                <a:rPr lang="en-US" sz="2800" dirty="0" smtClean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nilai-nilai</a:t>
              </a:r>
              <a:r>
                <a:rPr lang="en-US" sz="2800" dirty="0">
                  <a:latin typeface="Bitter" panose="02000000000000000000" pitchFamily="2" charset="0"/>
                </a:rPr>
                <a:t> Al-Qur’an </a:t>
              </a:r>
              <a:r>
                <a:rPr lang="en-US" sz="2800" dirty="0" err="1">
                  <a:latin typeface="Bitter" panose="02000000000000000000" pitchFamily="2" charset="0"/>
                </a:rPr>
                <a:t>sebagai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pendorong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dan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inspirasi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dalam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meningkatkan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kualitas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keilmuan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dan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menjadi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pelopor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terdepan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dalam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 smtClean="0">
                  <a:latin typeface="Bitter" panose="02000000000000000000" pitchFamily="2" charset="0"/>
                </a:rPr>
                <a:t>kebaikan</a:t>
              </a:r>
              <a:endParaRPr lang="en-US" sz="2800" dirty="0">
                <a:latin typeface="Bitter" panose="02000000000000000000" pitchFamily="2" charset="0"/>
              </a:endParaRPr>
            </a:p>
            <a:p>
              <a:pPr marL="514350" indent="-514350">
                <a:buFont typeface="+mj-lt"/>
                <a:buAutoNum type="alphaLcParenR"/>
              </a:pPr>
              <a:r>
                <a:rPr lang="en-US" sz="2800" dirty="0" err="1" smtClean="0">
                  <a:latin typeface="Bitter" panose="02000000000000000000" pitchFamily="2" charset="0"/>
                </a:rPr>
                <a:t>Rela</a:t>
              </a:r>
              <a:r>
                <a:rPr lang="en-US" sz="2800" dirty="0" smtClean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berkorban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untuk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kemuliaan</a:t>
              </a:r>
              <a:r>
                <a:rPr lang="en-US" sz="2800" dirty="0">
                  <a:latin typeface="Bitter" panose="02000000000000000000" pitchFamily="2" charset="0"/>
                </a:rPr>
                <a:t> Al-Qur’an </a:t>
              </a:r>
              <a:r>
                <a:rPr lang="en-US" sz="2800" dirty="0" err="1">
                  <a:latin typeface="Bitter" panose="02000000000000000000" pitchFamily="2" charset="0"/>
                </a:rPr>
                <a:t>dan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menjadikan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penuntun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dalam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kehidupan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sehari-hari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sehingga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menjadi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pribadi</a:t>
              </a:r>
              <a:r>
                <a:rPr lang="en-US" sz="2800" dirty="0">
                  <a:latin typeface="Bitter" panose="02000000000000000000" pitchFamily="2" charset="0"/>
                </a:rPr>
                <a:t> yang </a:t>
              </a:r>
              <a:r>
                <a:rPr lang="en-US" sz="2800" dirty="0" err="1">
                  <a:latin typeface="Bitter" panose="02000000000000000000" pitchFamily="2" charset="0"/>
                </a:rPr>
                <a:t>santun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dan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menghargai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 smtClean="0">
                  <a:latin typeface="Bitter" panose="02000000000000000000" pitchFamily="2" charset="0"/>
                </a:rPr>
                <a:t>sesama</a:t>
              </a:r>
              <a:endParaRPr lang="en-US" sz="2450" dirty="0">
                <a:solidFill>
                  <a:srgbClr val="000000"/>
                </a:solidFill>
                <a:latin typeface="Bitter" panose="02000000000000000000" pitchFamily="2" charset="0"/>
              </a:endParaRPr>
            </a:p>
          </p:txBody>
        </p:sp>
        <p:sp>
          <p:nvSpPr>
            <p:cNvPr id="18" name="TextBox 8"/>
            <p:cNvSpPr txBox="1"/>
            <p:nvPr/>
          </p:nvSpPr>
          <p:spPr>
            <a:xfrm>
              <a:off x="-3432834" y="-521504"/>
              <a:ext cx="6343801" cy="74678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680"/>
                </a:lnSpc>
              </a:pPr>
              <a:r>
                <a:rPr lang="en-US" sz="3600" u="sng" dirty="0" err="1">
                  <a:solidFill>
                    <a:schemeClr val="accent4">
                      <a:lumMod val="75000"/>
                    </a:schemeClr>
                  </a:solidFill>
                  <a:latin typeface="Fredoka One"/>
                </a:rPr>
                <a:t>Ciri</a:t>
              </a:r>
              <a:r>
                <a:rPr lang="en-US" sz="3600" u="sng" dirty="0">
                  <a:solidFill>
                    <a:schemeClr val="accent4">
                      <a:lumMod val="75000"/>
                    </a:schemeClr>
                  </a:solidFill>
                  <a:latin typeface="Fredoka One"/>
                </a:rPr>
                <a:t> - </a:t>
              </a:r>
              <a:r>
                <a:rPr lang="en-US" sz="3600" u="sng" dirty="0" err="1">
                  <a:solidFill>
                    <a:schemeClr val="accent4">
                      <a:lumMod val="75000"/>
                    </a:schemeClr>
                  </a:solidFill>
                  <a:latin typeface="Fredoka One"/>
                </a:rPr>
                <a:t>ciri</a:t>
              </a:r>
              <a:r>
                <a:rPr lang="en-US" sz="3600" u="sng" dirty="0">
                  <a:solidFill>
                    <a:schemeClr val="accent4">
                      <a:lumMod val="75000"/>
                    </a:schemeClr>
                  </a:solidFill>
                  <a:latin typeface="Fredoka One"/>
                </a:rPr>
                <a:t> </a:t>
              </a:r>
              <a:r>
                <a:rPr lang="en-US" sz="3600" u="sng" dirty="0" err="1">
                  <a:solidFill>
                    <a:schemeClr val="accent4">
                      <a:lumMod val="75000"/>
                    </a:schemeClr>
                  </a:solidFill>
                  <a:latin typeface="Fredoka One"/>
                </a:rPr>
                <a:t>Generasi</a:t>
              </a:r>
              <a:r>
                <a:rPr lang="en-US" sz="3600" u="sng" dirty="0">
                  <a:solidFill>
                    <a:schemeClr val="accent4">
                      <a:lumMod val="75000"/>
                    </a:schemeClr>
                  </a:solidFill>
                  <a:latin typeface="Fredoka One"/>
                </a:rPr>
                <a:t> </a:t>
              </a:r>
              <a:r>
                <a:rPr lang="en-US" sz="3600" u="sng" dirty="0" err="1">
                  <a:solidFill>
                    <a:schemeClr val="accent4">
                      <a:lumMod val="75000"/>
                    </a:schemeClr>
                  </a:solidFill>
                  <a:latin typeface="Fredoka One"/>
                </a:rPr>
                <a:t>Cinta</a:t>
              </a:r>
              <a:r>
                <a:rPr lang="en-US" sz="3600" u="sng" dirty="0">
                  <a:solidFill>
                    <a:schemeClr val="accent4">
                      <a:lumMod val="75000"/>
                    </a:schemeClr>
                  </a:solidFill>
                  <a:latin typeface="Fredoka One"/>
                </a:rPr>
                <a:t> Al-Quran</a:t>
              </a:r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911311E0-3D3F-7E0F-96D9-D9D66EE79D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83" y="9353161"/>
            <a:ext cx="18236017" cy="9719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961656" y="451431"/>
            <a:ext cx="14510789" cy="5601481"/>
            <a:chOff x="0" y="-2243025"/>
            <a:chExt cx="19347718" cy="7468641"/>
          </a:xfrm>
        </p:grpSpPr>
        <p:sp>
          <p:nvSpPr>
            <p:cNvPr id="3" name="TextBox 3"/>
            <p:cNvSpPr txBox="1"/>
            <p:nvPr/>
          </p:nvSpPr>
          <p:spPr>
            <a:xfrm>
              <a:off x="0" y="4612418"/>
              <a:ext cx="19347718" cy="61319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380"/>
                </a:lnSpc>
              </a:pPr>
              <a:endParaRPr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185806" y="-2243025"/>
              <a:ext cx="17947901" cy="365760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10800"/>
                </a:lnSpc>
              </a:pPr>
              <a:r>
                <a:rPr lang="en-US" sz="8000" dirty="0" err="1">
                  <a:solidFill>
                    <a:srgbClr val="000000"/>
                  </a:solidFill>
                  <a:latin typeface="Fredoka One"/>
                </a:rPr>
                <a:t>Hikmah</a:t>
              </a:r>
              <a:r>
                <a:rPr lang="en-US" sz="8000" dirty="0">
                  <a:solidFill>
                    <a:srgbClr val="000000"/>
                  </a:solidFill>
                  <a:latin typeface="Fredoka One"/>
                </a:rPr>
                <a:t> </a:t>
              </a:r>
              <a:r>
                <a:rPr lang="en-US" sz="8000" dirty="0" err="1">
                  <a:solidFill>
                    <a:srgbClr val="000000"/>
                  </a:solidFill>
                  <a:latin typeface="Fredoka One"/>
                </a:rPr>
                <a:t>Beriman</a:t>
              </a:r>
              <a:r>
                <a:rPr lang="en-US" sz="8000" dirty="0">
                  <a:solidFill>
                    <a:srgbClr val="000000"/>
                  </a:solidFill>
                  <a:latin typeface="Fredoka One"/>
                </a:rPr>
                <a:t> </a:t>
              </a:r>
              <a:r>
                <a:rPr lang="en-US" sz="8000" dirty="0" err="1">
                  <a:solidFill>
                    <a:srgbClr val="000000"/>
                  </a:solidFill>
                  <a:latin typeface="Fredoka One"/>
                </a:rPr>
                <a:t>Kepada</a:t>
              </a:r>
              <a:r>
                <a:rPr lang="en-US" sz="8000" dirty="0">
                  <a:solidFill>
                    <a:srgbClr val="000000"/>
                  </a:solidFill>
                  <a:latin typeface="Fredoka One"/>
                </a:rPr>
                <a:t>  </a:t>
              </a:r>
              <a:r>
                <a:rPr lang="en-US" sz="8000" dirty="0" err="1">
                  <a:solidFill>
                    <a:srgbClr val="000000"/>
                  </a:solidFill>
                  <a:latin typeface="Fredoka One"/>
                </a:rPr>
                <a:t>Kitab</a:t>
              </a:r>
              <a:r>
                <a:rPr lang="en-US" sz="8000" dirty="0">
                  <a:solidFill>
                    <a:srgbClr val="000000"/>
                  </a:solidFill>
                  <a:latin typeface="Fredoka One"/>
                </a:rPr>
                <a:t> Allah </a:t>
              </a:r>
              <a:r>
                <a:rPr lang="en-US" sz="8000" dirty="0" err="1">
                  <a:solidFill>
                    <a:srgbClr val="000000"/>
                  </a:solidFill>
                  <a:latin typeface="Fredoka One"/>
                </a:rPr>
                <a:t>Swt</a:t>
              </a:r>
              <a:r>
                <a:rPr lang="en-US" sz="8000" dirty="0">
                  <a:solidFill>
                    <a:srgbClr val="000000"/>
                  </a:solidFill>
                  <a:latin typeface="Fredoka One"/>
                </a:rPr>
                <a:t>.</a:t>
              </a:r>
            </a:p>
          </p:txBody>
        </p:sp>
      </p:grpSp>
      <p:pic>
        <p:nvPicPr>
          <p:cNvPr id="5" name="Picture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5820624">
            <a:off x="15820293" y="-2336511"/>
            <a:ext cx="4514573" cy="5305588"/>
          </a:xfrm>
          <a:prstGeom prst="rect">
            <a:avLst/>
          </a:prstGeom>
        </p:spPr>
      </p:pic>
      <p:pic>
        <p:nvPicPr>
          <p:cNvPr id="6" name="Picture 18"/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5820624">
            <a:off x="-2505924" y="-1944025"/>
            <a:ext cx="4514573" cy="5305588"/>
          </a:xfrm>
          <a:prstGeom prst="rect">
            <a:avLst/>
          </a:prstGeom>
        </p:spPr>
      </p:pic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-895609" y="4059514"/>
            <a:ext cx="8229600" cy="1143000"/>
          </a:xfrm>
        </p:spPr>
        <p:txBody>
          <a:bodyPr/>
          <a:lstStyle/>
          <a:p>
            <a:r>
              <a:rPr lang="en-US" dirty="0" err="1" smtClean="0">
                <a:latin typeface="Fredoka One" panose="02000000000000000000" pitchFamily="2" charset="0"/>
              </a:rPr>
              <a:t>Pertama</a:t>
            </a:r>
            <a:endParaRPr lang="en-US" dirty="0">
              <a:latin typeface="Fredoka One" panose="02000000000000000000" pitchFamily="2" charset="0"/>
            </a:endParaRPr>
          </a:p>
        </p:txBody>
      </p:sp>
      <p:sp>
        <p:nvSpPr>
          <p:cNvPr id="10" name="Title 8"/>
          <p:cNvSpPr txBox="1">
            <a:spLocks/>
          </p:cNvSpPr>
          <p:nvPr/>
        </p:nvSpPr>
        <p:spPr>
          <a:xfrm>
            <a:off x="11032108" y="403895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err="1" smtClean="0">
                <a:latin typeface="Fredoka One" panose="02000000000000000000" pitchFamily="2" charset="0"/>
              </a:rPr>
              <a:t>Ketiga</a:t>
            </a:r>
            <a:endParaRPr lang="en-US" dirty="0">
              <a:latin typeface="Fredoka One" panose="02000000000000000000" pitchFamily="2" charset="0"/>
            </a:endParaRPr>
          </a:p>
        </p:txBody>
      </p:sp>
      <p:sp>
        <p:nvSpPr>
          <p:cNvPr id="11" name="Title 8"/>
          <p:cNvSpPr txBox="1">
            <a:spLocks/>
          </p:cNvSpPr>
          <p:nvPr/>
        </p:nvSpPr>
        <p:spPr>
          <a:xfrm>
            <a:off x="5102250" y="3991571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err="1" smtClean="0">
                <a:latin typeface="Fredoka One" panose="02000000000000000000" pitchFamily="2" charset="0"/>
              </a:rPr>
              <a:t>Kedua</a:t>
            </a:r>
            <a:endParaRPr lang="en-US" dirty="0">
              <a:latin typeface="Fredoka One" panose="02000000000000000000" pitchFamily="2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12595" y="5222797"/>
            <a:ext cx="561319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err="1">
                <a:solidFill>
                  <a:srgbClr val="000000"/>
                </a:solidFill>
                <a:latin typeface="Bitter" panose="02000000000000000000" pitchFamily="2" charset="0"/>
              </a:rPr>
              <a:t>Mengetahui</a:t>
            </a:r>
            <a:r>
              <a:rPr lang="en-US" sz="2400" dirty="0">
                <a:solidFill>
                  <a:srgbClr val="000000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Bitter" panose="02000000000000000000" pitchFamily="2" charset="0"/>
              </a:rPr>
              <a:t>perhatian</a:t>
            </a:r>
            <a:r>
              <a:rPr lang="en-US" sz="2400" dirty="0">
                <a:solidFill>
                  <a:srgbClr val="000000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Bitter" panose="02000000000000000000" pitchFamily="2" charset="0"/>
              </a:rPr>
              <a:t>dan</a:t>
            </a:r>
            <a:r>
              <a:rPr lang="en-US" sz="2400" dirty="0">
                <a:solidFill>
                  <a:srgbClr val="000000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Bitter" panose="02000000000000000000" pitchFamily="2" charset="0"/>
              </a:rPr>
              <a:t>kasih</a:t>
            </a:r>
            <a:r>
              <a:rPr lang="en-US" sz="2400" dirty="0">
                <a:solidFill>
                  <a:srgbClr val="000000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Bitter" panose="02000000000000000000" pitchFamily="2" charset="0"/>
              </a:rPr>
              <a:t>sayang</a:t>
            </a:r>
            <a:r>
              <a:rPr lang="en-US" sz="2400" dirty="0">
                <a:solidFill>
                  <a:srgbClr val="000000"/>
                </a:solidFill>
                <a:latin typeface="Bitter" panose="02000000000000000000" pitchFamily="2" charset="0"/>
              </a:rPr>
              <a:t> Allah </a:t>
            </a:r>
            <a:r>
              <a:rPr lang="en-US" sz="2400" dirty="0" err="1">
                <a:solidFill>
                  <a:srgbClr val="000000"/>
                </a:solidFill>
                <a:latin typeface="Bitter" panose="02000000000000000000" pitchFamily="2" charset="0"/>
              </a:rPr>
              <a:t>Swt</a:t>
            </a:r>
            <a:r>
              <a:rPr lang="en-US" sz="2400" dirty="0">
                <a:solidFill>
                  <a:srgbClr val="000000"/>
                </a:solidFill>
                <a:latin typeface="Bitter" panose="02000000000000000000" pitchFamily="2" charset="0"/>
              </a:rPr>
              <a:t>. </a:t>
            </a:r>
            <a:r>
              <a:rPr lang="en-US" sz="2400" dirty="0" err="1">
                <a:solidFill>
                  <a:srgbClr val="000000"/>
                </a:solidFill>
                <a:latin typeface="Bitter" panose="02000000000000000000" pitchFamily="2" charset="0"/>
              </a:rPr>
              <a:t>terhadap</a:t>
            </a:r>
            <a:r>
              <a:rPr lang="en-US" sz="2400" dirty="0">
                <a:solidFill>
                  <a:srgbClr val="000000"/>
                </a:solidFill>
                <a:latin typeface="Bitter" panose="02000000000000000000" pitchFamily="2" charset="0"/>
              </a:rPr>
              <a:t> 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para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hamba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-Nya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dengan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menurunkan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kitab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kepada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umat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b="1" dirty="0" err="1">
                <a:solidFill>
                  <a:srgbClr val="221E1F"/>
                </a:solidFill>
                <a:latin typeface="Bitter" panose="02000000000000000000" pitchFamily="2" charset="0"/>
              </a:rPr>
              <a:t>manusia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sebagai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petunjuk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endParaRPr lang="en-US" sz="2400" dirty="0">
              <a:latin typeface="Bitter" panose="02000000000000000000" pitchFamily="2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689622" y="5260006"/>
            <a:ext cx="504043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err="1">
                <a:solidFill>
                  <a:srgbClr val="000000"/>
                </a:solidFill>
                <a:latin typeface="Bitter" panose="02000000000000000000" pitchFamily="2" charset="0"/>
              </a:rPr>
              <a:t>Mengetahui</a:t>
            </a:r>
            <a:r>
              <a:rPr lang="en-US" sz="2400" dirty="0">
                <a:solidFill>
                  <a:srgbClr val="000000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Bitter" panose="02000000000000000000" pitchFamily="2" charset="0"/>
              </a:rPr>
              <a:t>syariat</a:t>
            </a:r>
            <a:r>
              <a:rPr lang="en-US" sz="2400" dirty="0">
                <a:solidFill>
                  <a:srgbClr val="000000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Bitter" panose="02000000000000000000" pitchFamily="2" charset="0"/>
              </a:rPr>
              <a:t>dan</a:t>
            </a:r>
            <a:r>
              <a:rPr lang="en-US" sz="2400" dirty="0">
                <a:solidFill>
                  <a:srgbClr val="000000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Bitter" panose="02000000000000000000" pitchFamily="2" charset="0"/>
              </a:rPr>
              <a:t>pedoman</a:t>
            </a:r>
            <a:r>
              <a:rPr lang="en-US" sz="2400" dirty="0">
                <a:solidFill>
                  <a:srgbClr val="000000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Bitter" panose="02000000000000000000" pitchFamily="2" charset="0"/>
              </a:rPr>
              <a:t>hidup</a:t>
            </a:r>
            <a:r>
              <a:rPr lang="en-US" sz="2400" dirty="0">
                <a:solidFill>
                  <a:srgbClr val="000000"/>
                </a:solidFill>
                <a:latin typeface="Bitter" panose="02000000000000000000" pitchFamily="2" charset="0"/>
              </a:rPr>
              <a:t> yang </a:t>
            </a:r>
            <a:r>
              <a:rPr lang="en-US" sz="2400" dirty="0" err="1">
                <a:solidFill>
                  <a:srgbClr val="000000"/>
                </a:solidFill>
                <a:latin typeface="Bitter" panose="02000000000000000000" pitchFamily="2" charset="0"/>
              </a:rPr>
              <a:t>diperintahkan</a:t>
            </a:r>
            <a:r>
              <a:rPr lang="en-US" sz="2400" dirty="0">
                <a:solidFill>
                  <a:srgbClr val="000000"/>
                </a:solidFill>
                <a:latin typeface="Bitter" panose="02000000000000000000" pitchFamily="2" charset="0"/>
              </a:rPr>
              <a:t> 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Allah </a:t>
            </a:r>
            <a:r>
              <a:rPr lang="en-US" sz="2400" dirty="0" err="1" smtClean="0">
                <a:solidFill>
                  <a:srgbClr val="221E1F"/>
                </a:solidFill>
                <a:latin typeface="Bitter" panose="02000000000000000000" pitchFamily="2" charset="0"/>
              </a:rPr>
              <a:t>Swt</a:t>
            </a:r>
            <a:r>
              <a:rPr lang="en-US" sz="2400" dirty="0" smtClean="0">
                <a:solidFill>
                  <a:srgbClr val="221E1F"/>
                </a:solidFill>
                <a:latin typeface="Bitter" panose="02000000000000000000" pitchFamily="2" charset="0"/>
              </a:rPr>
              <a:t>. </a:t>
            </a:r>
            <a:endParaRPr lang="en-US" sz="2400" dirty="0">
              <a:latin typeface="Bitter" panose="02000000000000000000" pitchFamily="2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2493719" y="5280767"/>
            <a:ext cx="53721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err="1">
                <a:solidFill>
                  <a:srgbClr val="000000"/>
                </a:solidFill>
                <a:latin typeface="Bitter" panose="02000000000000000000" pitchFamily="2" charset="0"/>
              </a:rPr>
              <a:t>Hidup</a:t>
            </a:r>
            <a:r>
              <a:rPr lang="en-US" sz="2400" dirty="0">
                <a:solidFill>
                  <a:srgbClr val="000000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Bitter" panose="02000000000000000000" pitchFamily="2" charset="0"/>
              </a:rPr>
              <a:t>menjadi</a:t>
            </a:r>
            <a:r>
              <a:rPr lang="en-US" sz="2400" dirty="0">
                <a:solidFill>
                  <a:srgbClr val="000000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Bitter" panose="02000000000000000000" pitchFamily="2" charset="0"/>
              </a:rPr>
              <a:t>lebih</a:t>
            </a:r>
            <a:r>
              <a:rPr lang="en-US" sz="2400" dirty="0">
                <a:solidFill>
                  <a:srgbClr val="000000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Bitter" panose="02000000000000000000" pitchFamily="2" charset="0"/>
              </a:rPr>
              <a:t>terarah</a:t>
            </a:r>
            <a:r>
              <a:rPr lang="en-US" sz="2400" dirty="0">
                <a:solidFill>
                  <a:srgbClr val="000000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Bitter" panose="02000000000000000000" pitchFamily="2" charset="0"/>
              </a:rPr>
              <a:t>dan</a:t>
            </a:r>
            <a:r>
              <a:rPr lang="en-US" sz="2400" dirty="0">
                <a:solidFill>
                  <a:srgbClr val="000000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Bitter" panose="02000000000000000000" pitchFamily="2" charset="0"/>
              </a:rPr>
              <a:t>tidak</a:t>
            </a:r>
            <a:r>
              <a:rPr lang="en-US" sz="2400" dirty="0">
                <a:solidFill>
                  <a:srgbClr val="000000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Bitter" panose="02000000000000000000" pitchFamily="2" charset="0"/>
              </a:rPr>
              <a:t>tersesat</a:t>
            </a:r>
            <a:r>
              <a:rPr lang="en-US" sz="2400" dirty="0">
                <a:solidFill>
                  <a:srgbClr val="000000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Bitter" panose="02000000000000000000" pitchFamily="2" charset="0"/>
              </a:rPr>
              <a:t>dalam</a:t>
            </a:r>
            <a:r>
              <a:rPr lang="en-US" sz="2400" dirty="0">
                <a:solidFill>
                  <a:srgbClr val="000000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Bitter" panose="02000000000000000000" pitchFamily="2" charset="0"/>
              </a:rPr>
              <a:t>menjalaninya</a:t>
            </a:r>
            <a:r>
              <a:rPr lang="en-US" sz="2400" dirty="0">
                <a:solidFill>
                  <a:srgbClr val="000000"/>
                </a:solidFill>
                <a:latin typeface="Bitter" panose="02000000000000000000" pitchFamily="2" charset="0"/>
              </a:rPr>
              <a:t> </a:t>
            </a:r>
            <a:endParaRPr lang="en-US" sz="2400" dirty="0">
              <a:latin typeface="Bitter" panose="02000000000000000000" pitchFamily="2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05779" y="4137768"/>
            <a:ext cx="5437821" cy="3291732"/>
          </a:xfrm>
          <a:prstGeom prst="rect">
            <a:avLst/>
          </a:prstGeom>
          <a:noFill/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6464139" y="4117006"/>
            <a:ext cx="5437821" cy="3291732"/>
          </a:xfrm>
          <a:prstGeom prst="rect">
            <a:avLst/>
          </a:prstGeom>
          <a:noFill/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12427998" y="4070586"/>
            <a:ext cx="5437821" cy="3291732"/>
          </a:xfrm>
          <a:prstGeom prst="rect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911311E0-3D3F-7E0F-96D9-D9D66EE79D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83" y="9353161"/>
            <a:ext cx="18236017" cy="9719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383707" y="4063462"/>
            <a:ext cx="9444385" cy="2160076"/>
            <a:chOff x="0" y="0"/>
            <a:chExt cx="12592514" cy="2880102"/>
          </a:xfrm>
        </p:grpSpPr>
        <p:sp>
          <p:nvSpPr>
            <p:cNvPr id="3" name="TextBox 3"/>
            <p:cNvSpPr txBox="1"/>
            <p:nvPr/>
          </p:nvSpPr>
          <p:spPr>
            <a:xfrm>
              <a:off x="0" y="-4233"/>
              <a:ext cx="12592514" cy="18288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0800"/>
                </a:lnSpc>
              </a:pPr>
              <a:r>
                <a:rPr lang="en-US" sz="9000" dirty="0" err="1">
                  <a:solidFill>
                    <a:srgbClr val="000000"/>
                  </a:solidFill>
                  <a:latin typeface="Fredoka One"/>
                </a:rPr>
                <a:t>Selamat</a:t>
              </a:r>
              <a:r>
                <a:rPr lang="en-US" sz="9000" dirty="0">
                  <a:solidFill>
                    <a:srgbClr val="000000"/>
                  </a:solidFill>
                  <a:latin typeface="Fredoka One"/>
                </a:rPr>
                <a:t> </a:t>
              </a:r>
              <a:r>
                <a:rPr lang="en-US" sz="9000" dirty="0" err="1">
                  <a:solidFill>
                    <a:srgbClr val="000000"/>
                  </a:solidFill>
                  <a:latin typeface="Fredoka One"/>
                </a:rPr>
                <a:t>Belajar</a:t>
              </a:r>
              <a:r>
                <a:rPr lang="en-US" sz="9000" dirty="0">
                  <a:solidFill>
                    <a:srgbClr val="000000"/>
                  </a:solidFill>
                  <a:latin typeface="Fredoka One"/>
                </a:rPr>
                <a:t>!</a:t>
              </a:r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2057777"/>
              <a:ext cx="12592514" cy="82655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550"/>
                </a:lnSpc>
              </a:pPr>
              <a:endParaRPr/>
            </a:p>
          </p:txBody>
        </p:sp>
      </p:grpSp>
      <p:pic>
        <p:nvPicPr>
          <p:cNvPr id="5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5233233">
            <a:off x="12381320" y="3418053"/>
            <a:ext cx="8338090" cy="7254138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13054233">
            <a:off x="-2782480" y="141453"/>
            <a:ext cx="8338090" cy="72541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7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A525442-5B1A-CAF8-ED1F-B257362D5255}"/>
              </a:ext>
            </a:extLst>
          </p:cNvPr>
          <p:cNvSpPr txBox="1"/>
          <p:nvPr/>
        </p:nvSpPr>
        <p:spPr>
          <a:xfrm>
            <a:off x="3322674" y="4076700"/>
            <a:ext cx="11642652" cy="4154984"/>
          </a:xfrm>
          <a:prstGeom prst="rect">
            <a:avLst/>
          </a:prstGeom>
          <a:noFill/>
          <a:ln>
            <a:solidFill>
              <a:schemeClr val="tx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8800" dirty="0" err="1" smtClean="0">
                <a:latin typeface="Fredoka One" panose="02000000000000000000" pitchFamily="2" charset="0"/>
              </a:rPr>
              <a:t>Mendalami</a:t>
            </a:r>
            <a:r>
              <a:rPr lang="en-US" sz="8800" dirty="0" smtClean="0">
                <a:latin typeface="Fredoka One" panose="02000000000000000000" pitchFamily="2" charset="0"/>
              </a:rPr>
              <a:t> </a:t>
            </a:r>
            <a:r>
              <a:rPr lang="en-US" sz="8800" dirty="0" err="1" smtClean="0">
                <a:latin typeface="Fredoka One" panose="02000000000000000000" pitchFamily="2" charset="0"/>
              </a:rPr>
              <a:t>Iman</a:t>
            </a:r>
            <a:r>
              <a:rPr lang="en-US" sz="8800" dirty="0" smtClean="0">
                <a:latin typeface="Fredoka One" panose="02000000000000000000" pitchFamily="2" charset="0"/>
              </a:rPr>
              <a:t> </a:t>
            </a:r>
            <a:r>
              <a:rPr lang="en-US" sz="8800" dirty="0" err="1" smtClean="0">
                <a:latin typeface="Fredoka One" panose="02000000000000000000" pitchFamily="2" charset="0"/>
              </a:rPr>
              <a:t>kepada</a:t>
            </a:r>
            <a:r>
              <a:rPr lang="en-US" sz="8800" dirty="0" smtClean="0">
                <a:latin typeface="Fredoka One" panose="02000000000000000000" pitchFamily="2" charset="0"/>
              </a:rPr>
              <a:t> </a:t>
            </a:r>
            <a:r>
              <a:rPr lang="en-US" sz="8800" dirty="0" err="1" smtClean="0">
                <a:latin typeface="Fredoka One" panose="02000000000000000000" pitchFamily="2" charset="0"/>
              </a:rPr>
              <a:t>Kitab</a:t>
            </a:r>
            <a:r>
              <a:rPr lang="en-US" sz="8800" dirty="0" smtClean="0">
                <a:latin typeface="Fredoka One" panose="02000000000000000000" pitchFamily="2" charset="0"/>
              </a:rPr>
              <a:t> – </a:t>
            </a:r>
            <a:r>
              <a:rPr lang="en-US" sz="8800" dirty="0" err="1" smtClean="0">
                <a:latin typeface="Fredoka One" panose="02000000000000000000" pitchFamily="2" charset="0"/>
              </a:rPr>
              <a:t>kitab</a:t>
            </a:r>
            <a:r>
              <a:rPr lang="en-US" sz="8800" dirty="0" smtClean="0">
                <a:latin typeface="Fredoka One" panose="02000000000000000000" pitchFamily="2" charset="0"/>
              </a:rPr>
              <a:t> Allah </a:t>
            </a:r>
            <a:r>
              <a:rPr lang="en-US" sz="8800" dirty="0" err="1" smtClean="0">
                <a:latin typeface="Fredoka One" panose="02000000000000000000" pitchFamily="2" charset="0"/>
              </a:rPr>
              <a:t>Swt</a:t>
            </a:r>
            <a:r>
              <a:rPr lang="en-US" sz="8800" dirty="0" smtClean="0">
                <a:latin typeface="Fredoka One" panose="02000000000000000000" pitchFamily="2" charset="0"/>
              </a:rPr>
              <a:t>.</a:t>
            </a:r>
            <a:endParaRPr lang="en-ID" sz="8800" dirty="0">
              <a:latin typeface="Fredoka One" panose="02000000000000000000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2038150-462C-9832-0FC3-5BBBF74CF42D}"/>
              </a:ext>
            </a:extLst>
          </p:cNvPr>
          <p:cNvSpPr txBox="1"/>
          <p:nvPr/>
        </p:nvSpPr>
        <p:spPr>
          <a:xfrm>
            <a:off x="6815470" y="3086100"/>
            <a:ext cx="46570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latin typeface="Bitter" panose="02000000000000000000" pitchFamily="2" charset="0"/>
              </a:rPr>
              <a:t>BAB </a:t>
            </a:r>
            <a:r>
              <a:rPr lang="en-US" sz="4400" b="1" dirty="0" smtClean="0">
                <a:latin typeface="Bitter" panose="02000000000000000000" pitchFamily="2" charset="0"/>
              </a:rPr>
              <a:t>2</a:t>
            </a:r>
            <a:endParaRPr lang="en-ID" sz="4400" b="1" dirty="0">
              <a:latin typeface="Bitter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7457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998574" y="492278"/>
            <a:ext cx="11772900" cy="20313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6600" dirty="0" err="1">
                <a:solidFill>
                  <a:srgbClr val="000000"/>
                </a:solidFill>
                <a:latin typeface="Fredoka One"/>
              </a:rPr>
              <a:t>Arti</a:t>
            </a:r>
            <a:r>
              <a:rPr lang="en-US" sz="6600" dirty="0">
                <a:solidFill>
                  <a:srgbClr val="000000"/>
                </a:solidFill>
                <a:latin typeface="Fredoka One"/>
              </a:rPr>
              <a:t> </a:t>
            </a:r>
            <a:r>
              <a:rPr lang="en-US" sz="6600" dirty="0" err="1">
                <a:solidFill>
                  <a:srgbClr val="000000"/>
                </a:solidFill>
                <a:latin typeface="Fredoka One"/>
              </a:rPr>
              <a:t>Iman</a:t>
            </a:r>
            <a:r>
              <a:rPr lang="en-US" sz="6600" dirty="0">
                <a:solidFill>
                  <a:srgbClr val="000000"/>
                </a:solidFill>
                <a:latin typeface="Fredoka One"/>
              </a:rPr>
              <a:t> </a:t>
            </a:r>
            <a:r>
              <a:rPr lang="en-US" sz="6600" dirty="0" err="1">
                <a:solidFill>
                  <a:srgbClr val="000000"/>
                </a:solidFill>
                <a:latin typeface="Fredoka One"/>
              </a:rPr>
              <a:t>kepada</a:t>
            </a:r>
            <a:r>
              <a:rPr lang="en-US" sz="6600" dirty="0">
                <a:solidFill>
                  <a:srgbClr val="000000"/>
                </a:solidFill>
                <a:latin typeface="Fredoka One"/>
              </a:rPr>
              <a:t> </a:t>
            </a:r>
            <a:r>
              <a:rPr lang="en-US" sz="6600" dirty="0" err="1">
                <a:solidFill>
                  <a:srgbClr val="000000"/>
                </a:solidFill>
                <a:latin typeface="Fredoka One"/>
              </a:rPr>
              <a:t>Kitab</a:t>
            </a:r>
            <a:r>
              <a:rPr lang="en-US" sz="6600" dirty="0">
                <a:solidFill>
                  <a:srgbClr val="000000"/>
                </a:solidFill>
                <a:latin typeface="Fredoka One"/>
              </a:rPr>
              <a:t> - </a:t>
            </a:r>
            <a:r>
              <a:rPr lang="en-US" sz="6600" dirty="0" err="1">
                <a:solidFill>
                  <a:srgbClr val="000000"/>
                </a:solidFill>
                <a:latin typeface="Fredoka One"/>
              </a:rPr>
              <a:t>kitab</a:t>
            </a:r>
            <a:r>
              <a:rPr lang="en-US" sz="6600" dirty="0">
                <a:solidFill>
                  <a:srgbClr val="000000"/>
                </a:solidFill>
                <a:latin typeface="Fredoka One"/>
              </a:rPr>
              <a:t> Allah  </a:t>
            </a:r>
            <a:r>
              <a:rPr lang="en-US" sz="6600" dirty="0" err="1">
                <a:solidFill>
                  <a:srgbClr val="000000"/>
                </a:solidFill>
                <a:latin typeface="Fredoka One"/>
              </a:rPr>
              <a:t>Swt</a:t>
            </a:r>
            <a:r>
              <a:rPr lang="en-US" sz="6600" dirty="0">
                <a:solidFill>
                  <a:srgbClr val="000000"/>
                </a:solidFill>
                <a:latin typeface="Fredoka One"/>
              </a:rPr>
              <a:t>.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998574" y="3409259"/>
            <a:ext cx="14897100" cy="2154436"/>
            <a:chOff x="-34200" y="-200693"/>
            <a:chExt cx="11057524" cy="1644033"/>
          </a:xfrm>
        </p:grpSpPr>
        <p:sp>
          <p:nvSpPr>
            <p:cNvPr id="4" name="TextBox 4"/>
            <p:cNvSpPr txBox="1"/>
            <p:nvPr/>
          </p:nvSpPr>
          <p:spPr>
            <a:xfrm>
              <a:off x="0" y="-28575"/>
              <a:ext cx="8248829" cy="76009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680"/>
                </a:lnSpc>
              </a:pPr>
              <a:endParaRPr lang="en-US" sz="3600" dirty="0">
                <a:solidFill>
                  <a:srgbClr val="000000"/>
                </a:solidFill>
                <a:latin typeface="Fredoka One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-34200" y="-200693"/>
              <a:ext cx="11057524" cy="164403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r>
                <a:rPr lang="en-US" sz="2800" dirty="0" err="1">
                  <a:latin typeface="Bitter" panose="02000000000000000000" pitchFamily="2" charset="0"/>
                </a:rPr>
                <a:t>Iman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kepada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kitab-kitab</a:t>
              </a:r>
              <a:r>
                <a:rPr lang="en-US" sz="2800" dirty="0">
                  <a:latin typeface="Bitter" panose="02000000000000000000" pitchFamily="2" charset="0"/>
                </a:rPr>
                <a:t> Allah </a:t>
              </a:r>
              <a:r>
                <a:rPr lang="en-US" sz="2800" dirty="0" err="1">
                  <a:latin typeface="Bitter" panose="02000000000000000000" pitchFamily="2" charset="0"/>
                </a:rPr>
                <a:t>Swt</a:t>
              </a:r>
              <a:r>
                <a:rPr lang="en-US" sz="2800" dirty="0">
                  <a:latin typeface="Bitter" panose="02000000000000000000" pitchFamily="2" charset="0"/>
                </a:rPr>
                <a:t>. </a:t>
              </a:r>
              <a:r>
                <a:rPr lang="en-US" sz="2800" dirty="0" err="1">
                  <a:latin typeface="Bitter" panose="02000000000000000000" pitchFamily="2" charset="0"/>
                </a:rPr>
                <a:t>artinya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meyakini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dan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membenarkan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terhadap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kitab</a:t>
              </a:r>
              <a:r>
                <a:rPr lang="en-US" sz="2800" dirty="0">
                  <a:latin typeface="Bitter" panose="02000000000000000000" pitchFamily="2" charset="0"/>
                </a:rPr>
                <a:t> yang </a:t>
              </a:r>
              <a:r>
                <a:rPr lang="en-US" sz="2800" dirty="0" err="1">
                  <a:latin typeface="Bitter" panose="02000000000000000000" pitchFamily="2" charset="0"/>
                </a:rPr>
                <a:t>diturunkan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oleh</a:t>
              </a:r>
              <a:r>
                <a:rPr lang="en-US" sz="2800" dirty="0">
                  <a:latin typeface="Bitter" panose="02000000000000000000" pitchFamily="2" charset="0"/>
                </a:rPr>
                <a:t> Allah </a:t>
              </a:r>
              <a:r>
                <a:rPr lang="en-US" sz="2800" dirty="0" err="1">
                  <a:latin typeface="Bitter" panose="02000000000000000000" pitchFamily="2" charset="0"/>
                </a:rPr>
                <a:t>Swt</a:t>
              </a:r>
              <a:r>
                <a:rPr lang="en-US" sz="2800" dirty="0">
                  <a:latin typeface="Bitter" panose="02000000000000000000" pitchFamily="2" charset="0"/>
                </a:rPr>
                <a:t>. </a:t>
              </a:r>
              <a:r>
                <a:rPr lang="en-US" sz="2800" dirty="0" err="1">
                  <a:latin typeface="Bitter" panose="02000000000000000000" pitchFamily="2" charset="0"/>
                </a:rPr>
                <a:t>kepada</a:t>
              </a:r>
              <a:r>
                <a:rPr lang="en-US" sz="2800" dirty="0">
                  <a:latin typeface="Bitter" panose="02000000000000000000" pitchFamily="2" charset="0"/>
                </a:rPr>
                <a:t> para </a:t>
              </a:r>
              <a:r>
                <a:rPr lang="en-US" sz="2800" dirty="0" err="1">
                  <a:latin typeface="Bitter" panose="02000000000000000000" pitchFamily="2" charset="0"/>
                </a:rPr>
                <a:t>nabi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dan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rasul</a:t>
              </a:r>
              <a:r>
                <a:rPr lang="en-US" sz="2800" dirty="0">
                  <a:latin typeface="Bitter" panose="02000000000000000000" pitchFamily="2" charset="0"/>
                </a:rPr>
                <a:t>-Nya. </a:t>
              </a:r>
              <a:r>
                <a:rPr lang="en-US" sz="2800" dirty="0" err="1">
                  <a:latin typeface="Bitter" panose="02000000000000000000" pitchFamily="2" charset="0"/>
                </a:rPr>
                <a:t>Iman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kepada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kitab</a:t>
              </a:r>
              <a:r>
                <a:rPr lang="en-US" sz="2800" dirty="0">
                  <a:latin typeface="Bitter" panose="02000000000000000000" pitchFamily="2" charset="0"/>
                </a:rPr>
                <a:t> Allah </a:t>
              </a:r>
              <a:r>
                <a:rPr lang="en-US" sz="2800" dirty="0" err="1">
                  <a:latin typeface="Bitter" panose="02000000000000000000" pitchFamily="2" charset="0"/>
                </a:rPr>
                <a:t>Swt</a:t>
              </a:r>
              <a:r>
                <a:rPr lang="en-US" sz="2800" dirty="0">
                  <a:latin typeface="Bitter" panose="02000000000000000000" pitchFamily="2" charset="0"/>
                </a:rPr>
                <a:t>. </a:t>
              </a:r>
              <a:r>
                <a:rPr lang="en-US" sz="2800" dirty="0" err="1">
                  <a:latin typeface="Bitter" panose="02000000000000000000" pitchFamily="2" charset="0"/>
                </a:rPr>
                <a:t>meliputi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beriman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kepada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seluruh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kitab</a:t>
              </a:r>
              <a:r>
                <a:rPr lang="en-US" sz="2800" dirty="0">
                  <a:latin typeface="Bitter" panose="02000000000000000000" pitchFamily="2" charset="0"/>
                </a:rPr>
                <a:t> Allah </a:t>
              </a:r>
              <a:r>
                <a:rPr lang="en-US" sz="2800" dirty="0" err="1">
                  <a:latin typeface="Bitter" panose="02000000000000000000" pitchFamily="2" charset="0"/>
                </a:rPr>
                <a:t>Swt</a:t>
              </a:r>
              <a:r>
                <a:rPr lang="en-US" sz="2800" dirty="0">
                  <a:latin typeface="Bitter" panose="02000000000000000000" pitchFamily="2" charset="0"/>
                </a:rPr>
                <a:t>. yang </a:t>
              </a:r>
              <a:r>
                <a:rPr lang="en-US" sz="2800" dirty="0" err="1">
                  <a:latin typeface="Bitter" panose="02000000000000000000" pitchFamily="2" charset="0"/>
                </a:rPr>
                <a:t>diturunkan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sebelum</a:t>
              </a:r>
              <a:r>
                <a:rPr lang="en-US" sz="2800" dirty="0">
                  <a:latin typeface="Bitter" panose="02000000000000000000" pitchFamily="2" charset="0"/>
                </a:rPr>
                <a:t> Al-Qur’an, </a:t>
              </a:r>
              <a:r>
                <a:rPr lang="en-US" sz="2800" dirty="0" err="1">
                  <a:latin typeface="Bitter" panose="02000000000000000000" pitchFamily="2" charset="0"/>
                </a:rPr>
                <a:t>yaitu</a:t>
              </a:r>
              <a:r>
                <a:rPr lang="en-US" sz="2800" dirty="0">
                  <a:latin typeface="Bitter" panose="02000000000000000000" pitchFamily="2" charset="0"/>
                </a:rPr>
                <a:t>: </a:t>
              </a:r>
              <a:r>
                <a:rPr lang="en-US" sz="2800" dirty="0" err="1">
                  <a:latin typeface="Bitter" panose="02000000000000000000" pitchFamily="2" charset="0"/>
                </a:rPr>
                <a:t>Taurat</a:t>
              </a:r>
              <a:r>
                <a:rPr lang="en-US" sz="2800" dirty="0">
                  <a:latin typeface="Bitter" panose="02000000000000000000" pitchFamily="2" charset="0"/>
                </a:rPr>
                <a:t>, </a:t>
              </a:r>
              <a:r>
                <a:rPr lang="en-US" sz="2800" dirty="0" err="1">
                  <a:latin typeface="Bitter" panose="02000000000000000000" pitchFamily="2" charset="0"/>
                </a:rPr>
                <a:t>Zabur</a:t>
              </a:r>
              <a:r>
                <a:rPr lang="en-US" sz="2800" dirty="0">
                  <a:latin typeface="Bitter" panose="02000000000000000000" pitchFamily="2" charset="0"/>
                </a:rPr>
                <a:t>, </a:t>
              </a:r>
              <a:r>
                <a:rPr lang="en-US" sz="2800" dirty="0" err="1">
                  <a:latin typeface="Bitter" panose="02000000000000000000" pitchFamily="2" charset="0"/>
                </a:rPr>
                <a:t>Injil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dan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 smtClean="0">
                  <a:latin typeface="Bitter" panose="02000000000000000000" pitchFamily="2" charset="0"/>
                </a:rPr>
                <a:t>Suhuf-suhuf</a:t>
              </a:r>
              <a:endParaRPr lang="en-US" sz="2800" dirty="0" smtClean="0">
                <a:latin typeface="Bitter" panose="02000000000000000000" pitchFamily="2" charset="0"/>
              </a:endParaRPr>
            </a:p>
            <a:p>
              <a:endParaRPr lang="en-US" sz="2800" dirty="0">
                <a:latin typeface="Bitter" panose="02000000000000000000" pitchFamily="2" charset="0"/>
              </a:endParaRPr>
            </a:p>
          </p:txBody>
        </p:sp>
      </p:grpSp>
      <p:pic>
        <p:nvPicPr>
          <p:cNvPr id="6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-776060">
            <a:off x="12219516" y="-1981356"/>
            <a:ext cx="8338090" cy="725413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11311E0-3D3F-7E0F-96D9-D9D66EE79D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83" y="9353161"/>
            <a:ext cx="18236017" cy="971939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028700" y="5621537"/>
            <a:ext cx="151257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err="1">
                <a:latin typeface="Bitter" panose="02000000000000000000" pitchFamily="2" charset="0"/>
              </a:rPr>
              <a:t>Adapun</a:t>
            </a:r>
            <a:r>
              <a:rPr lang="en-US" sz="2800" dirty="0">
                <a:latin typeface="Bitter" panose="02000000000000000000" pitchFamily="2" charset="0"/>
              </a:rPr>
              <a:t> </a:t>
            </a:r>
            <a:r>
              <a:rPr lang="en-US" sz="2800" dirty="0" err="1">
                <a:latin typeface="Bitter" panose="02000000000000000000" pitchFamily="2" charset="0"/>
              </a:rPr>
              <a:t>Nabi</a:t>
            </a:r>
            <a:r>
              <a:rPr lang="en-US" sz="2800" dirty="0">
                <a:latin typeface="Bitter" panose="02000000000000000000" pitchFamily="2" charset="0"/>
              </a:rPr>
              <a:t> yang </a:t>
            </a:r>
            <a:r>
              <a:rPr lang="en-US" sz="2800" dirty="0" err="1">
                <a:latin typeface="Bitter" panose="02000000000000000000" pitchFamily="2" charset="0"/>
              </a:rPr>
              <a:t>telah</a:t>
            </a:r>
            <a:r>
              <a:rPr lang="en-US" sz="2800" dirty="0">
                <a:latin typeface="Bitter" panose="02000000000000000000" pitchFamily="2" charset="0"/>
              </a:rPr>
              <a:t> </a:t>
            </a:r>
            <a:r>
              <a:rPr lang="en-US" sz="2800" dirty="0" err="1">
                <a:latin typeface="Bitter" panose="02000000000000000000" pitchFamily="2" charset="0"/>
              </a:rPr>
              <a:t>menerima</a:t>
            </a:r>
            <a:r>
              <a:rPr lang="en-US" sz="2800" dirty="0">
                <a:latin typeface="Bitter" panose="02000000000000000000" pitchFamily="2" charset="0"/>
              </a:rPr>
              <a:t> </a:t>
            </a:r>
            <a:r>
              <a:rPr lang="en-US" sz="2800" dirty="0" err="1">
                <a:latin typeface="Bitter" panose="02000000000000000000" pitchFamily="2" charset="0"/>
              </a:rPr>
              <a:t>wahyu</a:t>
            </a:r>
            <a:r>
              <a:rPr lang="en-US" sz="2800" dirty="0">
                <a:latin typeface="Bitter" panose="02000000000000000000" pitchFamily="2" charset="0"/>
              </a:rPr>
              <a:t> </a:t>
            </a:r>
            <a:r>
              <a:rPr lang="en-US" sz="2800" dirty="0" err="1">
                <a:latin typeface="Bitter" panose="02000000000000000000" pitchFamily="2" charset="0"/>
              </a:rPr>
              <a:t>berupa</a:t>
            </a:r>
            <a:r>
              <a:rPr lang="en-US" sz="2800" dirty="0">
                <a:latin typeface="Bitter" panose="02000000000000000000" pitchFamily="2" charset="0"/>
              </a:rPr>
              <a:t> </a:t>
            </a:r>
            <a:r>
              <a:rPr lang="en-US" sz="2800" dirty="0" err="1">
                <a:latin typeface="Bitter" panose="02000000000000000000" pitchFamily="2" charset="0"/>
              </a:rPr>
              <a:t>suhuf</a:t>
            </a:r>
            <a:r>
              <a:rPr lang="en-US" sz="2800" dirty="0">
                <a:latin typeface="Bitter" panose="02000000000000000000" pitchFamily="2" charset="0"/>
              </a:rPr>
              <a:t> </a:t>
            </a:r>
            <a:r>
              <a:rPr lang="en-US" sz="2800" dirty="0" err="1">
                <a:latin typeface="Bitter" panose="02000000000000000000" pitchFamily="2" charset="0"/>
              </a:rPr>
              <a:t>adalah</a:t>
            </a:r>
            <a:r>
              <a:rPr lang="en-US" sz="2800" dirty="0">
                <a:latin typeface="Bitter" panose="02000000000000000000" pitchFamily="2" charset="0"/>
              </a:rPr>
              <a:t> </a:t>
            </a:r>
            <a:r>
              <a:rPr lang="en-US" sz="2800" dirty="0" err="1">
                <a:latin typeface="Bitter" panose="02000000000000000000" pitchFamily="2" charset="0"/>
              </a:rPr>
              <a:t>sebagai</a:t>
            </a:r>
            <a:r>
              <a:rPr lang="en-US" sz="2800" dirty="0">
                <a:latin typeface="Bitter" panose="02000000000000000000" pitchFamily="2" charset="0"/>
              </a:rPr>
              <a:t> </a:t>
            </a:r>
            <a:r>
              <a:rPr lang="en-US" sz="2800" dirty="0" err="1">
                <a:latin typeface="Bitter" panose="02000000000000000000" pitchFamily="2" charset="0"/>
              </a:rPr>
              <a:t>berikut</a:t>
            </a:r>
            <a:r>
              <a:rPr lang="en-US" sz="2800" dirty="0">
                <a:latin typeface="Bitter" panose="02000000000000000000" pitchFamily="2" charset="0"/>
              </a:rPr>
              <a:t>. </a:t>
            </a:r>
          </a:p>
          <a:p>
            <a:r>
              <a:rPr lang="en-US" sz="2800" dirty="0">
                <a:latin typeface="Bitter" panose="02000000000000000000" pitchFamily="2" charset="0"/>
              </a:rPr>
              <a:t>1) </a:t>
            </a:r>
            <a:r>
              <a:rPr lang="en-US" sz="2800" dirty="0" err="1">
                <a:latin typeface="Bitter" panose="02000000000000000000" pitchFamily="2" charset="0"/>
              </a:rPr>
              <a:t>Nabi</a:t>
            </a:r>
            <a:r>
              <a:rPr lang="en-US" sz="2800" dirty="0">
                <a:latin typeface="Bitter" panose="02000000000000000000" pitchFamily="2" charset="0"/>
              </a:rPr>
              <a:t> Adam A.S. </a:t>
            </a:r>
          </a:p>
          <a:p>
            <a:r>
              <a:rPr lang="en-US" sz="2800" dirty="0">
                <a:latin typeface="Bitter" panose="02000000000000000000" pitchFamily="2" charset="0"/>
              </a:rPr>
              <a:t>2) </a:t>
            </a:r>
            <a:r>
              <a:rPr lang="en-US" sz="2800" dirty="0" err="1">
                <a:latin typeface="Bitter" panose="02000000000000000000" pitchFamily="2" charset="0"/>
              </a:rPr>
              <a:t>Nabi</a:t>
            </a:r>
            <a:r>
              <a:rPr lang="en-US" sz="2800" dirty="0">
                <a:latin typeface="Bitter" panose="02000000000000000000" pitchFamily="2" charset="0"/>
              </a:rPr>
              <a:t> </a:t>
            </a:r>
            <a:r>
              <a:rPr lang="en-US" sz="2800" dirty="0" err="1">
                <a:latin typeface="Bitter" panose="02000000000000000000" pitchFamily="2" charset="0"/>
              </a:rPr>
              <a:t>Syits</a:t>
            </a:r>
            <a:r>
              <a:rPr lang="en-US" sz="2800" dirty="0">
                <a:latin typeface="Bitter" panose="02000000000000000000" pitchFamily="2" charset="0"/>
              </a:rPr>
              <a:t> A.S. </a:t>
            </a:r>
          </a:p>
          <a:p>
            <a:r>
              <a:rPr lang="en-US" sz="2800" dirty="0">
                <a:latin typeface="Bitter" panose="02000000000000000000" pitchFamily="2" charset="0"/>
              </a:rPr>
              <a:t>3) </a:t>
            </a:r>
            <a:r>
              <a:rPr lang="en-US" sz="2800" dirty="0" err="1">
                <a:latin typeface="Bitter" panose="02000000000000000000" pitchFamily="2" charset="0"/>
              </a:rPr>
              <a:t>Nabi</a:t>
            </a:r>
            <a:r>
              <a:rPr lang="en-US" sz="2800" dirty="0">
                <a:latin typeface="Bitter" panose="02000000000000000000" pitchFamily="2" charset="0"/>
              </a:rPr>
              <a:t> </a:t>
            </a:r>
            <a:r>
              <a:rPr lang="en-US" sz="2800" dirty="0" err="1">
                <a:latin typeface="Bitter" panose="02000000000000000000" pitchFamily="2" charset="0"/>
              </a:rPr>
              <a:t>Idris</a:t>
            </a:r>
            <a:r>
              <a:rPr lang="en-US" sz="2800" dirty="0">
                <a:latin typeface="Bitter" panose="02000000000000000000" pitchFamily="2" charset="0"/>
              </a:rPr>
              <a:t> A.S. </a:t>
            </a:r>
          </a:p>
          <a:p>
            <a:r>
              <a:rPr lang="en-US" sz="2800" dirty="0">
                <a:latin typeface="Bitter" panose="02000000000000000000" pitchFamily="2" charset="0"/>
              </a:rPr>
              <a:t>4) </a:t>
            </a:r>
            <a:r>
              <a:rPr lang="en-US" sz="2800" dirty="0" err="1">
                <a:latin typeface="Bitter" panose="02000000000000000000" pitchFamily="2" charset="0"/>
              </a:rPr>
              <a:t>Nabi</a:t>
            </a:r>
            <a:r>
              <a:rPr lang="en-US" sz="2800" dirty="0">
                <a:latin typeface="Bitter" panose="02000000000000000000" pitchFamily="2" charset="0"/>
              </a:rPr>
              <a:t> Ibrahim A.S. </a:t>
            </a:r>
          </a:p>
          <a:p>
            <a:r>
              <a:rPr lang="en-US" sz="2800" dirty="0">
                <a:latin typeface="Bitter" panose="02000000000000000000" pitchFamily="2" charset="0"/>
              </a:rPr>
              <a:t>5) </a:t>
            </a:r>
            <a:r>
              <a:rPr lang="en-US" sz="2800" dirty="0" err="1">
                <a:latin typeface="Bitter" panose="02000000000000000000" pitchFamily="2" charset="0"/>
              </a:rPr>
              <a:t>Nabi</a:t>
            </a:r>
            <a:r>
              <a:rPr lang="en-US" sz="2800" dirty="0">
                <a:latin typeface="Bitter" panose="02000000000000000000" pitchFamily="2" charset="0"/>
              </a:rPr>
              <a:t> Musa A.S.  </a:t>
            </a:r>
            <a:endParaRPr lang="en-US" sz="2800" dirty="0">
              <a:solidFill>
                <a:srgbClr val="000000"/>
              </a:solidFill>
              <a:latin typeface="Bitter" panose="020000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176682" y="1457355"/>
            <a:ext cx="13946457" cy="100726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8640"/>
              </a:lnSpc>
            </a:pPr>
            <a:r>
              <a:rPr lang="en-US" sz="6000" dirty="0">
                <a:solidFill>
                  <a:srgbClr val="000000"/>
                </a:solidFill>
                <a:latin typeface="Fredoka One"/>
              </a:rPr>
              <a:t>Isi - </a:t>
            </a:r>
            <a:r>
              <a:rPr lang="en-US" sz="6000" dirty="0" err="1">
                <a:solidFill>
                  <a:srgbClr val="000000"/>
                </a:solidFill>
                <a:latin typeface="Fredoka One"/>
              </a:rPr>
              <a:t>isi</a:t>
            </a:r>
            <a:r>
              <a:rPr lang="en-US" sz="6000" dirty="0">
                <a:solidFill>
                  <a:srgbClr val="000000"/>
                </a:solidFill>
                <a:latin typeface="Fredoka One"/>
              </a:rPr>
              <a:t> </a:t>
            </a:r>
            <a:r>
              <a:rPr lang="en-US" sz="6000" dirty="0" err="1">
                <a:solidFill>
                  <a:srgbClr val="000000"/>
                </a:solidFill>
                <a:latin typeface="Fredoka One"/>
              </a:rPr>
              <a:t>Pokok</a:t>
            </a:r>
            <a:r>
              <a:rPr lang="en-US" sz="6000" dirty="0">
                <a:solidFill>
                  <a:srgbClr val="000000"/>
                </a:solidFill>
                <a:latin typeface="Fredoka One"/>
              </a:rPr>
              <a:t> </a:t>
            </a:r>
            <a:r>
              <a:rPr lang="en-US" sz="6000" dirty="0" err="1">
                <a:solidFill>
                  <a:srgbClr val="000000"/>
                </a:solidFill>
                <a:latin typeface="Fredoka One"/>
              </a:rPr>
              <a:t>Kitab</a:t>
            </a:r>
            <a:r>
              <a:rPr lang="en-US" sz="6000" dirty="0">
                <a:solidFill>
                  <a:srgbClr val="000000"/>
                </a:solidFill>
                <a:latin typeface="Fredoka One"/>
              </a:rPr>
              <a:t> - </a:t>
            </a:r>
            <a:r>
              <a:rPr lang="en-US" sz="6000" dirty="0" err="1">
                <a:solidFill>
                  <a:srgbClr val="000000"/>
                </a:solidFill>
                <a:latin typeface="Fredoka One"/>
              </a:rPr>
              <a:t>kitab</a:t>
            </a:r>
            <a:r>
              <a:rPr lang="en-US" sz="6000" dirty="0">
                <a:solidFill>
                  <a:srgbClr val="000000"/>
                </a:solidFill>
                <a:latin typeface="Fredoka One"/>
              </a:rPr>
              <a:t> Allah </a:t>
            </a:r>
            <a:r>
              <a:rPr lang="en-US" sz="6000" dirty="0" err="1">
                <a:solidFill>
                  <a:srgbClr val="000000"/>
                </a:solidFill>
                <a:latin typeface="Fredoka One"/>
              </a:rPr>
              <a:t>Swt</a:t>
            </a:r>
            <a:r>
              <a:rPr lang="en-US" sz="6000" dirty="0">
                <a:solidFill>
                  <a:srgbClr val="000000"/>
                </a:solidFill>
                <a:latin typeface="Fredoka One"/>
              </a:rPr>
              <a:t>.</a:t>
            </a:r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5820624">
            <a:off x="-1977916" y="-1506980"/>
            <a:ext cx="4514573" cy="5305588"/>
          </a:xfrm>
          <a:prstGeom prst="rect">
            <a:avLst/>
          </a:prstGeom>
        </p:spPr>
      </p:pic>
      <p:pic>
        <p:nvPicPr>
          <p:cNvPr id="20" name="Picture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5820624">
            <a:off x="15200812" y="7634205"/>
            <a:ext cx="4514573" cy="5305588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911311E0-3D3F-7E0F-96D9-D9D66EE79D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83" y="9353161"/>
            <a:ext cx="18236017" cy="971939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810000" y="3279791"/>
            <a:ext cx="117348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latin typeface="Bitter" panose="02000000000000000000" pitchFamily="2" charset="0"/>
              </a:rPr>
              <a:t>Isi </a:t>
            </a:r>
            <a:r>
              <a:rPr lang="en-US" sz="2800" dirty="0" err="1">
                <a:latin typeface="Bitter" panose="02000000000000000000" pitchFamily="2" charset="0"/>
              </a:rPr>
              <a:t>kitab-kitab</a:t>
            </a:r>
            <a:r>
              <a:rPr lang="en-US" sz="2800" dirty="0">
                <a:latin typeface="Bitter" panose="02000000000000000000" pitchFamily="2" charset="0"/>
              </a:rPr>
              <a:t> Allah </a:t>
            </a:r>
            <a:r>
              <a:rPr lang="en-US" sz="2800" dirty="0" err="1">
                <a:latin typeface="Bitter" panose="02000000000000000000" pitchFamily="2" charset="0"/>
              </a:rPr>
              <a:t>Swt</a:t>
            </a:r>
            <a:r>
              <a:rPr lang="en-US" sz="2800" dirty="0">
                <a:latin typeface="Bitter" panose="02000000000000000000" pitchFamily="2" charset="0"/>
              </a:rPr>
              <a:t>. yang </a:t>
            </a:r>
            <a:r>
              <a:rPr lang="en-US" sz="2800" dirty="0" err="1">
                <a:latin typeface="Bitter" panose="02000000000000000000" pitchFamily="2" charset="0"/>
              </a:rPr>
              <a:t>diturunkan</a:t>
            </a:r>
            <a:r>
              <a:rPr lang="en-US" sz="2800" dirty="0">
                <a:latin typeface="Bitter" panose="02000000000000000000" pitchFamily="2" charset="0"/>
              </a:rPr>
              <a:t> </a:t>
            </a:r>
            <a:r>
              <a:rPr lang="en-US" sz="2800" dirty="0" err="1">
                <a:latin typeface="Bitter" panose="02000000000000000000" pitchFamily="2" charset="0"/>
              </a:rPr>
              <a:t>kepada</a:t>
            </a:r>
            <a:r>
              <a:rPr lang="en-US" sz="2800" dirty="0">
                <a:latin typeface="Bitter" panose="02000000000000000000" pitchFamily="2" charset="0"/>
              </a:rPr>
              <a:t> para </a:t>
            </a:r>
            <a:r>
              <a:rPr lang="en-US" sz="2800" dirty="0" err="1">
                <a:latin typeface="Bitter" panose="02000000000000000000" pitchFamily="2" charset="0"/>
              </a:rPr>
              <a:t>nabi</a:t>
            </a:r>
            <a:r>
              <a:rPr lang="en-US" sz="2800" dirty="0">
                <a:latin typeface="Bitter" panose="02000000000000000000" pitchFamily="2" charset="0"/>
              </a:rPr>
              <a:t> </a:t>
            </a:r>
            <a:r>
              <a:rPr lang="en-US" sz="2800" dirty="0" err="1">
                <a:latin typeface="Bitter" panose="02000000000000000000" pitchFamily="2" charset="0"/>
              </a:rPr>
              <a:t>dan</a:t>
            </a:r>
            <a:r>
              <a:rPr lang="en-US" sz="2800" dirty="0">
                <a:latin typeface="Bitter" panose="02000000000000000000" pitchFamily="2" charset="0"/>
              </a:rPr>
              <a:t> </a:t>
            </a:r>
            <a:r>
              <a:rPr lang="en-US" sz="2800" dirty="0" err="1">
                <a:latin typeface="Bitter" panose="02000000000000000000" pitchFamily="2" charset="0"/>
              </a:rPr>
              <a:t>rasul</a:t>
            </a:r>
            <a:r>
              <a:rPr lang="en-US" sz="2800" dirty="0">
                <a:latin typeface="Bitter" panose="02000000000000000000" pitchFamily="2" charset="0"/>
              </a:rPr>
              <a:t> </a:t>
            </a:r>
            <a:r>
              <a:rPr lang="en-US" sz="2800" dirty="0" err="1">
                <a:latin typeface="Bitter" panose="02000000000000000000" pitchFamily="2" charset="0"/>
              </a:rPr>
              <a:t>mencakup</a:t>
            </a:r>
            <a:r>
              <a:rPr lang="en-US" sz="2800" dirty="0">
                <a:latin typeface="Bitter" panose="02000000000000000000" pitchFamily="2" charset="0"/>
              </a:rPr>
              <a:t> </a:t>
            </a:r>
            <a:r>
              <a:rPr lang="en-US" sz="2800" dirty="0" err="1">
                <a:latin typeface="Bitter" panose="02000000000000000000" pitchFamily="2" charset="0"/>
              </a:rPr>
              <a:t>beberapa</a:t>
            </a:r>
            <a:r>
              <a:rPr lang="en-US" sz="2800" dirty="0">
                <a:latin typeface="Bitter" panose="02000000000000000000" pitchFamily="2" charset="0"/>
              </a:rPr>
              <a:t> </a:t>
            </a:r>
            <a:r>
              <a:rPr lang="en-US" sz="2800" dirty="0" err="1">
                <a:latin typeface="Bitter" panose="02000000000000000000" pitchFamily="2" charset="0"/>
              </a:rPr>
              <a:t>hal</a:t>
            </a:r>
            <a:r>
              <a:rPr lang="en-US" sz="2800" dirty="0">
                <a:latin typeface="Bitter" panose="02000000000000000000" pitchFamily="2" charset="0"/>
              </a:rPr>
              <a:t>, </a:t>
            </a:r>
            <a:r>
              <a:rPr lang="en-US" sz="2800" dirty="0" err="1">
                <a:latin typeface="Bitter" panose="02000000000000000000" pitchFamily="2" charset="0"/>
              </a:rPr>
              <a:t>antara</a:t>
            </a:r>
            <a:r>
              <a:rPr lang="en-US" sz="2800" dirty="0">
                <a:latin typeface="Bitter" panose="02000000000000000000" pitchFamily="2" charset="0"/>
              </a:rPr>
              <a:t> lain </a:t>
            </a:r>
            <a:r>
              <a:rPr lang="en-US" sz="2800" dirty="0" err="1">
                <a:latin typeface="Bitter" panose="02000000000000000000" pitchFamily="2" charset="0"/>
              </a:rPr>
              <a:t>sebagai</a:t>
            </a:r>
            <a:r>
              <a:rPr lang="en-US" sz="2800" dirty="0">
                <a:latin typeface="Bitter" panose="02000000000000000000" pitchFamily="2" charset="0"/>
              </a:rPr>
              <a:t> </a:t>
            </a:r>
            <a:r>
              <a:rPr lang="en-US" sz="2800" dirty="0" err="1">
                <a:latin typeface="Bitter" panose="02000000000000000000" pitchFamily="2" charset="0"/>
              </a:rPr>
              <a:t>berikut</a:t>
            </a:r>
            <a:r>
              <a:rPr lang="en-US" sz="2800" dirty="0" smtClean="0">
                <a:latin typeface="Bitter" panose="02000000000000000000" pitchFamily="2" charset="0"/>
              </a:rPr>
              <a:t>.</a:t>
            </a:r>
          </a:p>
          <a:p>
            <a:r>
              <a:rPr lang="en-US" sz="2800" dirty="0" smtClean="0">
                <a:latin typeface="Bitter" panose="02000000000000000000" pitchFamily="2" charset="0"/>
              </a:rPr>
              <a:t> </a:t>
            </a:r>
            <a:endParaRPr lang="en-US" sz="2800" dirty="0">
              <a:latin typeface="Bitter" panose="02000000000000000000" pitchFamily="2" charset="0"/>
            </a:endParaRPr>
          </a:p>
          <a:p>
            <a:pPr marL="514350" indent="-514350">
              <a:buFont typeface="+mj-lt"/>
              <a:buAutoNum type="alphaLcPeriod"/>
            </a:pPr>
            <a:r>
              <a:rPr lang="en-US" sz="2800" dirty="0" err="1" smtClean="0">
                <a:latin typeface="Bitter" panose="02000000000000000000" pitchFamily="2" charset="0"/>
              </a:rPr>
              <a:t>Akidah</a:t>
            </a:r>
            <a:r>
              <a:rPr lang="en-US" sz="2800" dirty="0">
                <a:latin typeface="Bitter" panose="02000000000000000000" pitchFamily="2" charset="0"/>
              </a:rPr>
              <a:t>, </a:t>
            </a:r>
            <a:r>
              <a:rPr lang="en-US" sz="2800" dirty="0" err="1">
                <a:latin typeface="Bitter" panose="02000000000000000000" pitchFamily="2" charset="0"/>
              </a:rPr>
              <a:t>mengesakan</a:t>
            </a:r>
            <a:r>
              <a:rPr lang="en-US" sz="2800" dirty="0">
                <a:latin typeface="Bitter" panose="02000000000000000000" pitchFamily="2" charset="0"/>
              </a:rPr>
              <a:t> Allah </a:t>
            </a:r>
            <a:r>
              <a:rPr lang="en-US" sz="2800" dirty="0" err="1">
                <a:latin typeface="Bitter" panose="02000000000000000000" pitchFamily="2" charset="0"/>
              </a:rPr>
              <a:t>Swt</a:t>
            </a:r>
            <a:r>
              <a:rPr lang="en-US" sz="2800" dirty="0">
                <a:latin typeface="Bitter" panose="02000000000000000000" pitchFamily="2" charset="0"/>
              </a:rPr>
              <a:t>.; </a:t>
            </a:r>
          </a:p>
          <a:p>
            <a:pPr marL="514350" indent="-514350">
              <a:buFont typeface="+mj-lt"/>
              <a:buAutoNum type="alphaLcPeriod"/>
            </a:pPr>
            <a:r>
              <a:rPr lang="en-US" sz="2800" dirty="0" err="1" smtClean="0">
                <a:latin typeface="Bitter" panose="02000000000000000000" pitchFamily="2" charset="0"/>
              </a:rPr>
              <a:t>Syariat</a:t>
            </a:r>
            <a:r>
              <a:rPr lang="en-US" sz="2800" dirty="0">
                <a:latin typeface="Bitter" panose="02000000000000000000" pitchFamily="2" charset="0"/>
              </a:rPr>
              <a:t>, </a:t>
            </a:r>
            <a:r>
              <a:rPr lang="en-US" sz="2800" dirty="0" err="1">
                <a:latin typeface="Bitter" panose="02000000000000000000" pitchFamily="2" charset="0"/>
              </a:rPr>
              <a:t>ketentuan</a:t>
            </a:r>
            <a:r>
              <a:rPr lang="en-US" sz="2800" dirty="0">
                <a:latin typeface="Bitter" panose="02000000000000000000" pitchFamily="2" charset="0"/>
              </a:rPr>
              <a:t> </a:t>
            </a:r>
            <a:r>
              <a:rPr lang="en-US" sz="2800" dirty="0" err="1">
                <a:latin typeface="Bitter" panose="02000000000000000000" pitchFamily="2" charset="0"/>
              </a:rPr>
              <a:t>dalam</a:t>
            </a:r>
            <a:r>
              <a:rPr lang="en-US" sz="2800" dirty="0">
                <a:latin typeface="Bitter" panose="02000000000000000000" pitchFamily="2" charset="0"/>
              </a:rPr>
              <a:t> </a:t>
            </a:r>
            <a:r>
              <a:rPr lang="en-US" sz="2800" dirty="0" err="1">
                <a:latin typeface="Bitter" panose="02000000000000000000" pitchFamily="2" charset="0"/>
              </a:rPr>
              <a:t>kehidupan</a:t>
            </a:r>
            <a:r>
              <a:rPr lang="en-US" sz="2800" dirty="0">
                <a:latin typeface="Bitter" panose="02000000000000000000" pitchFamily="2" charset="0"/>
              </a:rPr>
              <a:t> </a:t>
            </a:r>
            <a:r>
              <a:rPr lang="en-US" sz="2800" dirty="0" err="1">
                <a:latin typeface="Bitter" panose="02000000000000000000" pitchFamily="2" charset="0"/>
              </a:rPr>
              <a:t>berupa</a:t>
            </a:r>
            <a:r>
              <a:rPr lang="en-US" sz="2800" dirty="0">
                <a:latin typeface="Bitter" panose="02000000000000000000" pitchFamily="2" charset="0"/>
              </a:rPr>
              <a:t> </a:t>
            </a:r>
            <a:r>
              <a:rPr lang="en-US" sz="2800" dirty="0" err="1">
                <a:latin typeface="Bitter" panose="02000000000000000000" pitchFamily="2" charset="0"/>
              </a:rPr>
              <a:t>perintah</a:t>
            </a:r>
            <a:r>
              <a:rPr lang="en-US" sz="2800" dirty="0">
                <a:latin typeface="Bitter" panose="02000000000000000000" pitchFamily="2" charset="0"/>
              </a:rPr>
              <a:t> </a:t>
            </a:r>
            <a:r>
              <a:rPr lang="en-US" sz="2800" dirty="0" err="1">
                <a:latin typeface="Bitter" panose="02000000000000000000" pitchFamily="2" charset="0"/>
              </a:rPr>
              <a:t>dan</a:t>
            </a:r>
            <a:r>
              <a:rPr lang="en-US" sz="2800" dirty="0">
                <a:latin typeface="Bitter" panose="02000000000000000000" pitchFamily="2" charset="0"/>
              </a:rPr>
              <a:t> </a:t>
            </a:r>
            <a:r>
              <a:rPr lang="en-US" sz="2800" dirty="0" err="1">
                <a:latin typeface="Bitter" panose="02000000000000000000" pitchFamily="2" charset="0"/>
              </a:rPr>
              <a:t>larangan</a:t>
            </a:r>
            <a:r>
              <a:rPr lang="en-US" sz="2800" dirty="0">
                <a:latin typeface="Bitter" panose="02000000000000000000" pitchFamily="2" charset="0"/>
              </a:rPr>
              <a:t> </a:t>
            </a:r>
            <a:r>
              <a:rPr lang="en-US" sz="2800" dirty="0" err="1">
                <a:latin typeface="Bitter" panose="02000000000000000000" pitchFamily="2" charset="0"/>
              </a:rPr>
              <a:t>bagi</a:t>
            </a:r>
            <a:r>
              <a:rPr lang="en-US" sz="2800" dirty="0">
                <a:latin typeface="Bitter" panose="02000000000000000000" pitchFamily="2" charset="0"/>
              </a:rPr>
              <a:t> </a:t>
            </a:r>
            <a:r>
              <a:rPr lang="en-US" sz="2800" dirty="0" err="1">
                <a:latin typeface="Bitter" panose="02000000000000000000" pitchFamily="2" charset="0"/>
              </a:rPr>
              <a:t>umat</a:t>
            </a:r>
            <a:r>
              <a:rPr lang="en-US" sz="2800" dirty="0">
                <a:latin typeface="Bitter" panose="02000000000000000000" pitchFamily="2" charset="0"/>
              </a:rPr>
              <a:t> </a:t>
            </a:r>
            <a:r>
              <a:rPr lang="en-US" sz="2800" dirty="0" err="1" smtClean="0">
                <a:latin typeface="Bitter" panose="02000000000000000000" pitchFamily="2" charset="0"/>
              </a:rPr>
              <a:t>manusia</a:t>
            </a:r>
            <a:r>
              <a:rPr lang="en-US" sz="2800" dirty="0" smtClean="0">
                <a:latin typeface="Bitter" panose="02000000000000000000" pitchFamily="2" charset="0"/>
              </a:rPr>
              <a:t>;</a:t>
            </a:r>
            <a:endParaRPr lang="en-US" sz="2800" dirty="0">
              <a:latin typeface="Bitter" panose="02000000000000000000" pitchFamily="2" charset="0"/>
            </a:endParaRPr>
          </a:p>
          <a:p>
            <a:pPr marL="514350" indent="-514350">
              <a:buFont typeface="+mj-lt"/>
              <a:buAutoNum type="alphaLcPeriod"/>
            </a:pPr>
            <a:r>
              <a:rPr lang="sv-SE" sz="2800" dirty="0" smtClean="0">
                <a:latin typeface="Bitter" panose="02000000000000000000" pitchFamily="2" charset="0"/>
              </a:rPr>
              <a:t>Akhlak</a:t>
            </a:r>
            <a:r>
              <a:rPr lang="sv-SE" sz="2800" dirty="0">
                <a:latin typeface="Bitter" panose="02000000000000000000" pitchFamily="2" charset="0"/>
              </a:rPr>
              <a:t>, cara bersikap dan bertindak kepada Allah Swt. serta kepada sesama; </a:t>
            </a:r>
          </a:p>
          <a:p>
            <a:pPr marL="514350" indent="-514350">
              <a:buFont typeface="+mj-lt"/>
              <a:buAutoNum type="alphaLcPeriod"/>
            </a:pPr>
            <a:r>
              <a:rPr lang="fi-FI" sz="2800" dirty="0" smtClean="0">
                <a:latin typeface="Bitter" panose="02000000000000000000" pitchFamily="2" charset="0"/>
              </a:rPr>
              <a:t>Janji </a:t>
            </a:r>
            <a:r>
              <a:rPr lang="fi-FI" sz="2800" dirty="0">
                <a:latin typeface="Bitter" panose="02000000000000000000" pitchFamily="2" charset="0"/>
              </a:rPr>
              <a:t>pahala dan ancaman siksa kepada umat manusia; </a:t>
            </a:r>
          </a:p>
          <a:p>
            <a:pPr marL="514350" indent="-514350">
              <a:buFont typeface="+mj-lt"/>
              <a:buAutoNum type="alphaLcPeriod"/>
            </a:pPr>
            <a:r>
              <a:rPr lang="en-US" sz="2800" dirty="0" err="1" smtClean="0">
                <a:latin typeface="Bitter" panose="02000000000000000000" pitchFamily="2" charset="0"/>
              </a:rPr>
              <a:t>Kisah</a:t>
            </a:r>
            <a:r>
              <a:rPr lang="en-US" sz="2800" dirty="0" smtClean="0">
                <a:latin typeface="Bitter" panose="02000000000000000000" pitchFamily="2" charset="0"/>
              </a:rPr>
              <a:t> </a:t>
            </a:r>
            <a:r>
              <a:rPr lang="en-US" sz="2800" dirty="0" err="1">
                <a:latin typeface="Bitter" panose="02000000000000000000" pitchFamily="2" charset="0"/>
              </a:rPr>
              <a:t>umat</a:t>
            </a:r>
            <a:r>
              <a:rPr lang="en-US" sz="2800" dirty="0">
                <a:latin typeface="Bitter" panose="02000000000000000000" pitchFamily="2" charset="0"/>
              </a:rPr>
              <a:t> </a:t>
            </a:r>
            <a:r>
              <a:rPr lang="en-US" sz="2800" dirty="0" err="1">
                <a:latin typeface="Bitter" panose="02000000000000000000" pitchFamily="2" charset="0"/>
              </a:rPr>
              <a:t>terdahulu</a:t>
            </a:r>
            <a:r>
              <a:rPr lang="en-US" sz="2800" dirty="0">
                <a:latin typeface="Bitter" panose="02000000000000000000" pitchFamily="2" charset="0"/>
              </a:rPr>
              <a:t> </a:t>
            </a:r>
            <a:r>
              <a:rPr lang="en-US" sz="2800" dirty="0" err="1">
                <a:latin typeface="Bitter" panose="02000000000000000000" pitchFamily="2" charset="0"/>
              </a:rPr>
              <a:t>dan</a:t>
            </a:r>
            <a:r>
              <a:rPr lang="en-US" sz="2800" dirty="0">
                <a:latin typeface="Bitter" panose="02000000000000000000" pitchFamily="2" charset="0"/>
              </a:rPr>
              <a:t> </a:t>
            </a:r>
            <a:r>
              <a:rPr lang="en-US" sz="2800" dirty="0" err="1">
                <a:latin typeface="Bitter" panose="02000000000000000000" pitchFamily="2" charset="0"/>
              </a:rPr>
              <a:t>informasi</a:t>
            </a:r>
            <a:r>
              <a:rPr lang="en-US" sz="2800" dirty="0">
                <a:latin typeface="Bitter" panose="02000000000000000000" pitchFamily="2" charset="0"/>
              </a:rPr>
              <a:t> </a:t>
            </a:r>
            <a:r>
              <a:rPr lang="en-US" sz="2800" dirty="0" err="1">
                <a:latin typeface="Bitter" panose="02000000000000000000" pitchFamily="2" charset="0"/>
              </a:rPr>
              <a:t>tentang</a:t>
            </a:r>
            <a:r>
              <a:rPr lang="en-US" sz="2800" dirty="0">
                <a:latin typeface="Bitter" panose="02000000000000000000" pitchFamily="2" charset="0"/>
              </a:rPr>
              <a:t> </a:t>
            </a:r>
            <a:r>
              <a:rPr lang="en-US" sz="2800" dirty="0" err="1">
                <a:latin typeface="Bitter" panose="02000000000000000000" pitchFamily="2" charset="0"/>
              </a:rPr>
              <a:t>ilmu</a:t>
            </a:r>
            <a:r>
              <a:rPr lang="en-US" sz="2800" dirty="0">
                <a:latin typeface="Bitter" panose="02000000000000000000" pitchFamily="2" charset="0"/>
              </a:rPr>
              <a:t> yang </a:t>
            </a:r>
            <a:r>
              <a:rPr lang="en-US" sz="2800" dirty="0" err="1">
                <a:latin typeface="Bitter" panose="02000000000000000000" pitchFamily="2" charset="0"/>
              </a:rPr>
              <a:t>perlu</a:t>
            </a:r>
            <a:r>
              <a:rPr lang="en-US" sz="2800" dirty="0">
                <a:latin typeface="Bitter" panose="02000000000000000000" pitchFamily="2" charset="0"/>
              </a:rPr>
              <a:t> </a:t>
            </a:r>
            <a:r>
              <a:rPr lang="en-US" sz="2800" dirty="0" err="1">
                <a:latin typeface="Bitter" panose="02000000000000000000" pitchFamily="2" charset="0"/>
              </a:rPr>
              <a:t>dikembangkan</a:t>
            </a:r>
            <a:r>
              <a:rPr lang="en-US" sz="2800" dirty="0">
                <a:latin typeface="Bitter" panose="02000000000000000000" pitchFamily="2" charset="0"/>
              </a:rPr>
              <a:t> </a:t>
            </a:r>
            <a:r>
              <a:rPr lang="en-US" sz="2800" dirty="0" err="1">
                <a:latin typeface="Bitter" panose="02000000000000000000" pitchFamily="2" charset="0"/>
              </a:rPr>
              <a:t>oleh</a:t>
            </a:r>
            <a:r>
              <a:rPr lang="en-US" sz="2800" dirty="0">
                <a:latin typeface="Bitter" panose="02000000000000000000" pitchFamily="2" charset="0"/>
              </a:rPr>
              <a:t> </a:t>
            </a:r>
            <a:r>
              <a:rPr lang="en-US" sz="2800" dirty="0" err="1">
                <a:latin typeface="Bitter" panose="02000000000000000000" pitchFamily="2" charset="0"/>
              </a:rPr>
              <a:t>manusia</a:t>
            </a:r>
            <a:r>
              <a:rPr lang="en-US" sz="2800" dirty="0">
                <a:latin typeface="Bitter" panose="02000000000000000000" pitchFamily="2" charset="0"/>
              </a:rPr>
              <a:t>. </a:t>
            </a:r>
            <a:endParaRPr lang="en-US" sz="2400" dirty="0">
              <a:latin typeface="Bitter" panose="020000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3"/>
          <p:cNvGrpSpPr/>
          <p:nvPr/>
        </p:nvGrpSpPr>
        <p:grpSpPr>
          <a:xfrm>
            <a:off x="2306764" y="4721385"/>
            <a:ext cx="4542285" cy="1877713"/>
            <a:chOff x="0" y="479343"/>
            <a:chExt cx="11997315" cy="2081335"/>
          </a:xfrm>
          <a:solidFill>
            <a:schemeClr val="accent2">
              <a:lumMod val="60000"/>
              <a:lumOff val="40000"/>
            </a:schemeClr>
          </a:solidFill>
        </p:grpSpPr>
        <p:grpSp>
          <p:nvGrpSpPr>
            <p:cNvPr id="26" name="Group 14"/>
            <p:cNvGrpSpPr/>
            <p:nvPr/>
          </p:nvGrpSpPr>
          <p:grpSpPr>
            <a:xfrm>
              <a:off x="0" y="479343"/>
              <a:ext cx="11997315" cy="2081335"/>
              <a:chOff x="0" y="170336"/>
              <a:chExt cx="4263282" cy="739609"/>
            </a:xfrm>
            <a:grpFill/>
          </p:grpSpPr>
          <p:sp>
            <p:nvSpPr>
              <p:cNvPr id="28" name="Freeform 15"/>
              <p:cNvSpPr/>
              <p:nvPr/>
            </p:nvSpPr>
            <p:spPr>
              <a:xfrm>
                <a:off x="0" y="170336"/>
                <a:ext cx="4263282" cy="739609"/>
              </a:xfrm>
              <a:custGeom>
                <a:avLst/>
                <a:gdLst/>
                <a:ahLst/>
                <a:cxnLst/>
                <a:rect l="l" t="t" r="r" b="b"/>
                <a:pathLst>
                  <a:path w="4512977" h="974248">
                    <a:moveTo>
                      <a:pt x="4388517" y="974248"/>
                    </a:moveTo>
                    <a:lnTo>
                      <a:pt x="124460" y="974248"/>
                    </a:lnTo>
                    <a:cubicBezTo>
                      <a:pt x="55880" y="974248"/>
                      <a:pt x="0" y="918367"/>
                      <a:pt x="0" y="849787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4388517" y="0"/>
                    </a:lnTo>
                    <a:cubicBezTo>
                      <a:pt x="4457097" y="0"/>
                      <a:pt x="4512977" y="55880"/>
                      <a:pt x="4512977" y="124460"/>
                    </a:cubicBezTo>
                    <a:lnTo>
                      <a:pt x="4512977" y="849788"/>
                    </a:lnTo>
                    <a:cubicBezTo>
                      <a:pt x="4512977" y="918368"/>
                      <a:pt x="4457097" y="974248"/>
                      <a:pt x="4388517" y="974248"/>
                    </a:cubicBezTo>
                    <a:close/>
                  </a:path>
                </a:pathLst>
              </a:custGeom>
              <a:grpFill/>
            </p:spPr>
          </p:sp>
        </p:grpSp>
        <p:sp>
          <p:nvSpPr>
            <p:cNvPr id="27" name="TextBox 17"/>
            <p:cNvSpPr txBox="1"/>
            <p:nvPr/>
          </p:nvSpPr>
          <p:spPr>
            <a:xfrm>
              <a:off x="675753" y="820917"/>
              <a:ext cx="11057524" cy="205334"/>
            </a:xfrm>
            <a:prstGeom prst="rect">
              <a:avLst/>
            </a:prstGeom>
            <a:grpFill/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502"/>
                </a:lnSpc>
              </a:pPr>
              <a:endParaRPr lang="en-US" sz="2600" dirty="0">
                <a:solidFill>
                  <a:srgbClr val="000000"/>
                </a:solidFill>
                <a:latin typeface="Bitter" panose="02000000000000000000" pitchFamily="2" charset="0"/>
              </a:endParaRPr>
            </a:p>
          </p:txBody>
        </p:sp>
      </p:grpSp>
      <p:sp>
        <p:nvSpPr>
          <p:cNvPr id="2" name="TextBox 2"/>
          <p:cNvSpPr txBox="1"/>
          <p:nvPr/>
        </p:nvSpPr>
        <p:spPr>
          <a:xfrm>
            <a:off x="3191355" y="613726"/>
            <a:ext cx="4953001" cy="110286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8640"/>
              </a:lnSpc>
            </a:pPr>
            <a:r>
              <a:rPr lang="en-US" sz="6000" dirty="0" err="1" smtClean="0">
                <a:solidFill>
                  <a:srgbClr val="000000"/>
                </a:solidFill>
                <a:latin typeface="Fredoka One"/>
              </a:rPr>
              <a:t>Kitab</a:t>
            </a:r>
            <a:r>
              <a:rPr lang="en-US" sz="6000" dirty="0" smtClean="0">
                <a:solidFill>
                  <a:srgbClr val="000000"/>
                </a:solidFill>
                <a:latin typeface="Fredoka One"/>
              </a:rPr>
              <a:t> </a:t>
            </a:r>
            <a:r>
              <a:rPr lang="en-US" sz="6000" dirty="0" err="1" smtClean="0">
                <a:solidFill>
                  <a:srgbClr val="000000"/>
                </a:solidFill>
                <a:latin typeface="Fredoka One"/>
              </a:rPr>
              <a:t>Taurat</a:t>
            </a:r>
            <a:endParaRPr lang="en-US" sz="6000" dirty="0">
              <a:solidFill>
                <a:srgbClr val="000000"/>
              </a:solidFill>
              <a:latin typeface="Fredoka One"/>
            </a:endParaRPr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5820624">
            <a:off x="-1711024" y="317900"/>
            <a:ext cx="4514573" cy="5305588"/>
          </a:xfrm>
          <a:prstGeom prst="rect">
            <a:avLst/>
          </a:prstGeom>
        </p:spPr>
      </p:pic>
      <p:pic>
        <p:nvPicPr>
          <p:cNvPr id="20" name="Picture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5820624">
            <a:off x="15200812" y="7634205"/>
            <a:ext cx="4514573" cy="5305588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911311E0-3D3F-7E0F-96D9-D9D66EE79D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83" y="9353161"/>
            <a:ext cx="18236017" cy="971939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2506897" y="5296141"/>
            <a:ext cx="429789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err="1" smtClean="0">
                <a:latin typeface="Bitter" panose="02000000000000000000" pitchFamily="2" charset="0"/>
              </a:rPr>
              <a:t>Diwahyukan</a:t>
            </a:r>
            <a:r>
              <a:rPr lang="en-US" sz="2400" dirty="0" smtClean="0">
                <a:latin typeface="Bitter" panose="02000000000000000000" pitchFamily="2" charset="0"/>
              </a:rPr>
              <a:t> </a:t>
            </a:r>
            <a:r>
              <a:rPr lang="en-US" sz="2400" dirty="0" err="1" smtClean="0">
                <a:latin typeface="Bitter" panose="02000000000000000000" pitchFamily="2" charset="0"/>
              </a:rPr>
              <a:t>kepada</a:t>
            </a:r>
            <a:r>
              <a:rPr lang="en-US" sz="2400" dirty="0" smtClean="0">
                <a:latin typeface="Bitter" panose="02000000000000000000" pitchFamily="2" charset="0"/>
              </a:rPr>
              <a:t> :</a:t>
            </a:r>
          </a:p>
          <a:p>
            <a:pPr algn="ctr"/>
            <a:r>
              <a:rPr lang="en-US" sz="2400" dirty="0" err="1" smtClean="0">
                <a:latin typeface="Bitter" panose="02000000000000000000" pitchFamily="2" charset="0"/>
              </a:rPr>
              <a:t>Nabi</a:t>
            </a:r>
            <a:r>
              <a:rPr lang="en-US" sz="2400" dirty="0" smtClean="0">
                <a:latin typeface="Bitter" panose="02000000000000000000" pitchFamily="2" charset="0"/>
              </a:rPr>
              <a:t> Musa A.S.</a:t>
            </a:r>
            <a:endParaRPr lang="en-US" sz="2400" dirty="0">
              <a:latin typeface="Bitter" panose="02000000000000000000" pitchFamily="2" charset="0"/>
            </a:endParaRPr>
          </a:p>
        </p:txBody>
      </p:sp>
      <p:grpSp>
        <p:nvGrpSpPr>
          <p:cNvPr id="29" name="Group 13"/>
          <p:cNvGrpSpPr/>
          <p:nvPr/>
        </p:nvGrpSpPr>
        <p:grpSpPr>
          <a:xfrm>
            <a:off x="7620733" y="2335538"/>
            <a:ext cx="9296400" cy="6656267"/>
            <a:chOff x="0" y="479343"/>
            <a:chExt cx="11997315" cy="2081335"/>
          </a:xfrm>
        </p:grpSpPr>
        <p:grpSp>
          <p:nvGrpSpPr>
            <p:cNvPr id="30" name="Group 14"/>
            <p:cNvGrpSpPr/>
            <p:nvPr/>
          </p:nvGrpSpPr>
          <p:grpSpPr>
            <a:xfrm>
              <a:off x="0" y="479343"/>
              <a:ext cx="11997315" cy="2081335"/>
              <a:chOff x="0" y="170336"/>
              <a:chExt cx="4263282" cy="739609"/>
            </a:xfrm>
          </p:grpSpPr>
          <p:sp>
            <p:nvSpPr>
              <p:cNvPr id="32" name="Freeform 15"/>
              <p:cNvSpPr/>
              <p:nvPr/>
            </p:nvSpPr>
            <p:spPr>
              <a:xfrm>
                <a:off x="0" y="170336"/>
                <a:ext cx="4263282" cy="739609"/>
              </a:xfrm>
              <a:custGeom>
                <a:avLst/>
                <a:gdLst/>
                <a:ahLst/>
                <a:cxnLst/>
                <a:rect l="l" t="t" r="r" b="b"/>
                <a:pathLst>
                  <a:path w="4512977" h="974248">
                    <a:moveTo>
                      <a:pt x="4388517" y="974248"/>
                    </a:moveTo>
                    <a:lnTo>
                      <a:pt x="124460" y="974248"/>
                    </a:lnTo>
                    <a:cubicBezTo>
                      <a:pt x="55880" y="974248"/>
                      <a:pt x="0" y="918367"/>
                      <a:pt x="0" y="849787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4388517" y="0"/>
                    </a:lnTo>
                    <a:cubicBezTo>
                      <a:pt x="4457097" y="0"/>
                      <a:pt x="4512977" y="55880"/>
                      <a:pt x="4512977" y="124460"/>
                    </a:cubicBezTo>
                    <a:lnTo>
                      <a:pt x="4512977" y="849788"/>
                    </a:lnTo>
                    <a:cubicBezTo>
                      <a:pt x="4512977" y="918368"/>
                      <a:pt x="4457097" y="974248"/>
                      <a:pt x="4388517" y="974248"/>
                    </a:cubicBezTo>
                    <a:close/>
                  </a:path>
                </a:pathLst>
              </a:custGeom>
              <a:solidFill>
                <a:schemeClr val="accent5">
                  <a:lumMod val="40000"/>
                  <a:lumOff val="60000"/>
                </a:schemeClr>
              </a:solidFill>
            </p:spPr>
          </p:sp>
        </p:grpSp>
        <p:sp>
          <p:nvSpPr>
            <p:cNvPr id="31" name="TextBox 17"/>
            <p:cNvSpPr txBox="1"/>
            <p:nvPr/>
          </p:nvSpPr>
          <p:spPr>
            <a:xfrm>
              <a:off x="675753" y="820917"/>
              <a:ext cx="11057524" cy="20533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502"/>
                </a:lnSpc>
              </a:pPr>
              <a:endParaRPr lang="en-US" sz="2600" dirty="0">
                <a:solidFill>
                  <a:srgbClr val="000000"/>
                </a:solidFill>
                <a:latin typeface="Bitter" panose="02000000000000000000" pitchFamily="2" charset="0"/>
              </a:endParaRPr>
            </a:p>
          </p:txBody>
        </p:sp>
      </p:grpSp>
      <p:sp>
        <p:nvSpPr>
          <p:cNvPr id="9" name="Rectangle 8"/>
          <p:cNvSpPr/>
          <p:nvPr/>
        </p:nvSpPr>
        <p:spPr>
          <a:xfrm>
            <a:off x="8144356" y="2789516"/>
            <a:ext cx="8228134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Isi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pokok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Kitab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Taurat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dikenal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dengan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Sepuluh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Hukum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(</a:t>
            </a:r>
            <a:r>
              <a:rPr lang="en-US" sz="2400" i="1" dirty="0">
                <a:solidFill>
                  <a:srgbClr val="221E1F"/>
                </a:solidFill>
                <a:latin typeface="Bitter" panose="02000000000000000000" pitchFamily="2" charset="0"/>
              </a:rPr>
              <a:t>Ten </a:t>
            </a:r>
            <a:r>
              <a:rPr lang="en-US" sz="2400" i="1" dirty="0" err="1">
                <a:solidFill>
                  <a:srgbClr val="221E1F"/>
                </a:solidFill>
                <a:latin typeface="Bitter" panose="02000000000000000000" pitchFamily="2" charset="0"/>
              </a:rPr>
              <a:t>Commandements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)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atau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Sepuluh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Firman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yang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diterima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Nabi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Musa A.S.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sebagai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berikut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. </a:t>
            </a:r>
          </a:p>
          <a:p>
            <a:pPr marL="457200" indent="-457200" algn="just">
              <a:buFont typeface="+mj-lt"/>
              <a:buAutoNum type="arabicParenR"/>
            </a:pPr>
            <a:r>
              <a:rPr lang="fi-FI" sz="2400" dirty="0" smtClean="0">
                <a:solidFill>
                  <a:srgbClr val="221E1F"/>
                </a:solidFill>
                <a:latin typeface="Bitter" panose="02000000000000000000" pitchFamily="2" charset="0"/>
              </a:rPr>
              <a:t>Mengakui </a:t>
            </a:r>
            <a:r>
              <a:rPr lang="fi-FI" sz="2400" dirty="0">
                <a:solidFill>
                  <a:srgbClr val="221E1F"/>
                </a:solidFill>
                <a:latin typeface="Bitter" panose="02000000000000000000" pitchFamily="2" charset="0"/>
              </a:rPr>
              <a:t>keesaan Allah Swt. </a:t>
            </a:r>
          </a:p>
          <a:p>
            <a:pPr marL="457200" indent="-457200" algn="just">
              <a:buFont typeface="+mj-lt"/>
              <a:buAutoNum type="arabicParenR"/>
            </a:pPr>
            <a:r>
              <a:rPr lang="en-US" sz="2400" dirty="0" err="1" smtClean="0">
                <a:solidFill>
                  <a:srgbClr val="221E1F"/>
                </a:solidFill>
                <a:latin typeface="Bitter" panose="02000000000000000000" pitchFamily="2" charset="0"/>
              </a:rPr>
              <a:t>Larangan</a:t>
            </a:r>
            <a:r>
              <a:rPr lang="en-US" sz="2400" dirty="0" smtClean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menyembah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patung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dan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berhala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,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karena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Allah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Swt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.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tidak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dapat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diserupai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dengan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makhluk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. </a:t>
            </a:r>
          </a:p>
          <a:p>
            <a:pPr marL="457200" indent="-457200" algn="just">
              <a:buFont typeface="+mj-lt"/>
              <a:buAutoNum type="arabicParenR"/>
            </a:pPr>
            <a:r>
              <a:rPr lang="sv-SE" sz="2400" dirty="0" smtClean="0">
                <a:solidFill>
                  <a:srgbClr val="221E1F"/>
                </a:solidFill>
                <a:latin typeface="Bitter" panose="02000000000000000000" pitchFamily="2" charset="0"/>
              </a:rPr>
              <a:t>Larangan </a:t>
            </a:r>
            <a:r>
              <a:rPr lang="sv-SE" sz="2400" dirty="0">
                <a:solidFill>
                  <a:srgbClr val="221E1F"/>
                </a:solidFill>
                <a:latin typeface="Bitter" panose="02000000000000000000" pitchFamily="2" charset="0"/>
              </a:rPr>
              <a:t>menyebut Allah Swt. dengan sia-sia. </a:t>
            </a:r>
          </a:p>
          <a:p>
            <a:pPr marL="457200" indent="-457200" algn="just">
              <a:buFont typeface="+mj-lt"/>
              <a:buAutoNum type="arabicParenR"/>
            </a:pPr>
            <a:r>
              <a:rPr lang="en-US" sz="2400" dirty="0" err="1" smtClean="0">
                <a:solidFill>
                  <a:srgbClr val="221E1F"/>
                </a:solidFill>
                <a:latin typeface="Bitter" panose="02000000000000000000" pitchFamily="2" charset="0"/>
              </a:rPr>
              <a:t>Memuliakan</a:t>
            </a:r>
            <a:r>
              <a:rPr lang="en-US" sz="2400" dirty="0" smtClean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hari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sabtu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. </a:t>
            </a:r>
          </a:p>
          <a:p>
            <a:pPr marL="457200" indent="-457200" algn="just">
              <a:buFont typeface="+mj-lt"/>
              <a:buAutoNum type="arabicParenR"/>
            </a:pPr>
            <a:r>
              <a:rPr lang="nl-NL" sz="2400" dirty="0" smtClean="0">
                <a:solidFill>
                  <a:srgbClr val="221E1F"/>
                </a:solidFill>
                <a:latin typeface="Bitter" panose="02000000000000000000" pitchFamily="2" charset="0"/>
              </a:rPr>
              <a:t>Menghormati </a:t>
            </a:r>
            <a:r>
              <a:rPr lang="nl-NL" sz="2400" dirty="0">
                <a:solidFill>
                  <a:srgbClr val="221E1F"/>
                </a:solidFill>
                <a:latin typeface="Bitter" panose="02000000000000000000" pitchFamily="2" charset="0"/>
              </a:rPr>
              <a:t>ayah dan ibu. </a:t>
            </a:r>
          </a:p>
          <a:p>
            <a:pPr marL="457200" indent="-457200" algn="just">
              <a:buFont typeface="+mj-lt"/>
              <a:buAutoNum type="arabicParenR"/>
            </a:pPr>
            <a:r>
              <a:rPr lang="en-US" sz="2400" dirty="0" err="1" smtClean="0">
                <a:solidFill>
                  <a:srgbClr val="221E1F"/>
                </a:solidFill>
                <a:latin typeface="Bitter" panose="02000000000000000000" pitchFamily="2" charset="0"/>
              </a:rPr>
              <a:t>Larangan</a:t>
            </a:r>
            <a:r>
              <a:rPr lang="en-US" sz="2400" dirty="0" smtClean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membunuh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sesama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manusia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. </a:t>
            </a:r>
          </a:p>
          <a:p>
            <a:pPr marL="457200" indent="-457200" algn="just">
              <a:buFont typeface="+mj-lt"/>
              <a:buAutoNum type="arabicParenR"/>
            </a:pPr>
            <a:r>
              <a:rPr lang="en-US" sz="2400" dirty="0" err="1" smtClean="0">
                <a:solidFill>
                  <a:srgbClr val="221E1F"/>
                </a:solidFill>
                <a:latin typeface="Bitter" panose="02000000000000000000" pitchFamily="2" charset="0"/>
              </a:rPr>
              <a:t>Larangan</a:t>
            </a:r>
            <a:r>
              <a:rPr lang="en-US" sz="2400" dirty="0" smtClean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berzina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. </a:t>
            </a:r>
          </a:p>
          <a:p>
            <a:pPr marL="457200" indent="-457200" algn="just">
              <a:buFont typeface="+mj-lt"/>
              <a:buAutoNum type="arabicParenR"/>
            </a:pPr>
            <a:r>
              <a:rPr lang="en-US" sz="2400" dirty="0" err="1" smtClean="0">
                <a:solidFill>
                  <a:srgbClr val="221E1F"/>
                </a:solidFill>
                <a:latin typeface="Bitter" panose="02000000000000000000" pitchFamily="2" charset="0"/>
              </a:rPr>
              <a:t>Larangan</a:t>
            </a:r>
            <a:r>
              <a:rPr lang="en-US" sz="2400" dirty="0" smtClean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mencuri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. </a:t>
            </a:r>
          </a:p>
          <a:p>
            <a:pPr marL="457200" indent="-457200" algn="just">
              <a:buFont typeface="+mj-lt"/>
              <a:buAutoNum type="arabicParenR"/>
            </a:pPr>
            <a:r>
              <a:rPr lang="en-US" sz="2400" dirty="0" err="1" smtClean="0">
                <a:solidFill>
                  <a:srgbClr val="221E1F"/>
                </a:solidFill>
                <a:latin typeface="Bitter" panose="02000000000000000000" pitchFamily="2" charset="0"/>
              </a:rPr>
              <a:t>Larangan</a:t>
            </a:r>
            <a:r>
              <a:rPr lang="en-US" sz="2400" dirty="0" smtClean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menjadi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saksi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yang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berdusta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. </a:t>
            </a:r>
          </a:p>
          <a:p>
            <a:pPr marL="457200" indent="-457200" algn="just">
              <a:buFont typeface="+mj-lt"/>
              <a:buAutoNum type="arabicParenR"/>
            </a:pPr>
            <a:r>
              <a:rPr lang="en-US" sz="2400" dirty="0" err="1" smtClean="0">
                <a:solidFill>
                  <a:srgbClr val="221E1F"/>
                </a:solidFill>
                <a:latin typeface="Bitter" panose="02000000000000000000" pitchFamily="2" charset="0"/>
              </a:rPr>
              <a:t>Larangan</a:t>
            </a:r>
            <a:r>
              <a:rPr lang="en-US" sz="2400" dirty="0" smtClean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memiliki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keinginan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untuk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menguasai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hak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orang lain. </a:t>
            </a:r>
            <a:endParaRPr lang="en-US" sz="2400" dirty="0">
              <a:latin typeface="Bitter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2884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1314771" y="777237"/>
            <a:ext cx="13946457" cy="100726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8640"/>
              </a:lnSpc>
            </a:pPr>
            <a:r>
              <a:rPr lang="en-US" sz="6000" dirty="0" err="1" smtClean="0">
                <a:solidFill>
                  <a:srgbClr val="000000"/>
                </a:solidFill>
                <a:latin typeface="Fredoka One"/>
              </a:rPr>
              <a:t>Kitab</a:t>
            </a:r>
            <a:r>
              <a:rPr lang="en-US" sz="6000" dirty="0" smtClean="0">
                <a:solidFill>
                  <a:srgbClr val="000000"/>
                </a:solidFill>
                <a:latin typeface="Fredoka One"/>
              </a:rPr>
              <a:t> </a:t>
            </a:r>
            <a:r>
              <a:rPr lang="en-US" sz="6000" dirty="0" err="1" smtClean="0">
                <a:solidFill>
                  <a:srgbClr val="000000"/>
                </a:solidFill>
                <a:latin typeface="Fredoka One"/>
              </a:rPr>
              <a:t>Zabur</a:t>
            </a:r>
            <a:endParaRPr lang="en-US" sz="6000" dirty="0">
              <a:solidFill>
                <a:srgbClr val="000000"/>
              </a:solidFill>
              <a:latin typeface="Fredoka One"/>
            </a:endParaRPr>
          </a:p>
        </p:txBody>
      </p:sp>
      <p:grpSp>
        <p:nvGrpSpPr>
          <p:cNvPr id="13" name="Group 13"/>
          <p:cNvGrpSpPr/>
          <p:nvPr/>
        </p:nvGrpSpPr>
        <p:grpSpPr>
          <a:xfrm>
            <a:off x="8610600" y="3276371"/>
            <a:ext cx="7846255" cy="3694519"/>
            <a:chOff x="0" y="479343"/>
            <a:chExt cx="11997315" cy="2081335"/>
          </a:xfrm>
        </p:grpSpPr>
        <p:grpSp>
          <p:nvGrpSpPr>
            <p:cNvPr id="14" name="Group 14"/>
            <p:cNvGrpSpPr/>
            <p:nvPr/>
          </p:nvGrpSpPr>
          <p:grpSpPr>
            <a:xfrm>
              <a:off x="0" y="479343"/>
              <a:ext cx="11997315" cy="2081335"/>
              <a:chOff x="0" y="170336"/>
              <a:chExt cx="4263282" cy="739609"/>
            </a:xfrm>
          </p:grpSpPr>
          <p:sp>
            <p:nvSpPr>
              <p:cNvPr id="15" name="Freeform 15"/>
              <p:cNvSpPr/>
              <p:nvPr/>
            </p:nvSpPr>
            <p:spPr>
              <a:xfrm>
                <a:off x="0" y="170336"/>
                <a:ext cx="4263282" cy="739609"/>
              </a:xfrm>
              <a:custGeom>
                <a:avLst/>
                <a:gdLst/>
                <a:ahLst/>
                <a:cxnLst/>
                <a:rect l="l" t="t" r="r" b="b"/>
                <a:pathLst>
                  <a:path w="4512977" h="974248">
                    <a:moveTo>
                      <a:pt x="4388517" y="974248"/>
                    </a:moveTo>
                    <a:lnTo>
                      <a:pt x="124460" y="974248"/>
                    </a:lnTo>
                    <a:cubicBezTo>
                      <a:pt x="55880" y="974248"/>
                      <a:pt x="0" y="918367"/>
                      <a:pt x="0" y="849787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4388517" y="0"/>
                    </a:lnTo>
                    <a:cubicBezTo>
                      <a:pt x="4457097" y="0"/>
                      <a:pt x="4512977" y="55880"/>
                      <a:pt x="4512977" y="124460"/>
                    </a:cubicBezTo>
                    <a:lnTo>
                      <a:pt x="4512977" y="849788"/>
                    </a:lnTo>
                    <a:cubicBezTo>
                      <a:pt x="4512977" y="918368"/>
                      <a:pt x="4457097" y="974248"/>
                      <a:pt x="4388517" y="974248"/>
                    </a:cubicBezTo>
                    <a:close/>
                  </a:path>
                </a:pathLst>
              </a:custGeom>
              <a:solidFill>
                <a:srgbClr val="D8A1A6"/>
              </a:solidFill>
            </p:spPr>
          </p:sp>
        </p:grpSp>
        <p:sp>
          <p:nvSpPr>
            <p:cNvPr id="17" name="TextBox 17"/>
            <p:cNvSpPr txBox="1"/>
            <p:nvPr/>
          </p:nvSpPr>
          <p:spPr>
            <a:xfrm>
              <a:off x="469894" y="862100"/>
              <a:ext cx="11057524" cy="139818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502"/>
                </a:lnSpc>
              </a:pPr>
              <a:r>
                <a:rPr lang="en-US" sz="2600" dirty="0" err="1">
                  <a:latin typeface="Bitter" panose="02000000000000000000" pitchFamily="2" charset="0"/>
                </a:rPr>
                <a:t>Kitab</a:t>
              </a:r>
              <a:r>
                <a:rPr lang="en-US" sz="2600" dirty="0">
                  <a:latin typeface="Bitter" panose="02000000000000000000" pitchFamily="2" charset="0"/>
                </a:rPr>
                <a:t> </a:t>
              </a:r>
              <a:r>
                <a:rPr lang="en-US" sz="2600" dirty="0" err="1">
                  <a:latin typeface="Bitter" panose="02000000000000000000" pitchFamily="2" charset="0"/>
                </a:rPr>
                <a:t>Zabur</a:t>
              </a:r>
              <a:r>
                <a:rPr lang="en-US" sz="2600" dirty="0">
                  <a:latin typeface="Bitter" panose="02000000000000000000" pitchFamily="2" charset="0"/>
                </a:rPr>
                <a:t> </a:t>
              </a:r>
              <a:r>
                <a:rPr lang="en-US" sz="2600" dirty="0" err="1">
                  <a:latin typeface="Bitter" panose="02000000000000000000" pitchFamily="2" charset="0"/>
                </a:rPr>
                <a:t>tidak</a:t>
              </a:r>
              <a:r>
                <a:rPr lang="en-US" sz="2600" dirty="0">
                  <a:latin typeface="Bitter" panose="02000000000000000000" pitchFamily="2" charset="0"/>
                </a:rPr>
                <a:t> </a:t>
              </a:r>
              <a:r>
                <a:rPr lang="en-US" sz="2600" dirty="0" err="1">
                  <a:latin typeface="Bitter" panose="02000000000000000000" pitchFamily="2" charset="0"/>
                </a:rPr>
                <a:t>mengandung</a:t>
              </a:r>
              <a:r>
                <a:rPr lang="en-US" sz="2600" dirty="0">
                  <a:latin typeface="Bitter" panose="02000000000000000000" pitchFamily="2" charset="0"/>
                </a:rPr>
                <a:t> </a:t>
              </a:r>
              <a:r>
                <a:rPr lang="en-US" sz="2600" dirty="0" err="1">
                  <a:latin typeface="Bitter" panose="02000000000000000000" pitchFamily="2" charset="0"/>
                </a:rPr>
                <a:t>hukum-hukum</a:t>
              </a:r>
              <a:r>
                <a:rPr lang="en-US" sz="2600" dirty="0">
                  <a:latin typeface="Bitter" panose="02000000000000000000" pitchFamily="2" charset="0"/>
                </a:rPr>
                <a:t> </a:t>
              </a:r>
              <a:r>
                <a:rPr lang="en-US" sz="2600" dirty="0" err="1">
                  <a:latin typeface="Bitter" panose="02000000000000000000" pitchFamily="2" charset="0"/>
                </a:rPr>
                <a:t>atau</a:t>
              </a:r>
              <a:r>
                <a:rPr lang="en-US" sz="2600" dirty="0">
                  <a:latin typeface="Bitter" panose="02000000000000000000" pitchFamily="2" charset="0"/>
                </a:rPr>
                <a:t> </a:t>
              </a:r>
              <a:r>
                <a:rPr lang="en-US" sz="2600" dirty="0" err="1">
                  <a:latin typeface="Bitter" panose="02000000000000000000" pitchFamily="2" charset="0"/>
                </a:rPr>
                <a:t>syariat</a:t>
              </a:r>
              <a:r>
                <a:rPr lang="en-US" sz="2600" dirty="0">
                  <a:latin typeface="Bitter" panose="02000000000000000000" pitchFamily="2" charset="0"/>
                </a:rPr>
                <a:t> yang </a:t>
              </a:r>
              <a:r>
                <a:rPr lang="en-US" sz="2600" dirty="0" err="1">
                  <a:latin typeface="Bitter" panose="02000000000000000000" pitchFamily="2" charset="0"/>
                </a:rPr>
                <a:t>baru</a:t>
              </a:r>
              <a:r>
                <a:rPr lang="en-US" sz="2600" dirty="0">
                  <a:latin typeface="Bitter" panose="02000000000000000000" pitchFamily="2" charset="0"/>
                </a:rPr>
                <a:t>, </a:t>
              </a:r>
              <a:r>
                <a:rPr lang="en-US" sz="2600" dirty="0" err="1">
                  <a:latin typeface="Bitter" panose="02000000000000000000" pitchFamily="2" charset="0"/>
                </a:rPr>
                <a:t>karena</a:t>
              </a:r>
              <a:r>
                <a:rPr lang="en-US" sz="2600" dirty="0">
                  <a:latin typeface="Bitter" panose="02000000000000000000" pitchFamily="2" charset="0"/>
                </a:rPr>
                <a:t> </a:t>
              </a:r>
              <a:r>
                <a:rPr lang="en-US" sz="2600" dirty="0" err="1">
                  <a:latin typeface="Bitter" panose="02000000000000000000" pitchFamily="2" charset="0"/>
                </a:rPr>
                <a:t>Nabi</a:t>
              </a:r>
              <a:r>
                <a:rPr lang="en-US" sz="2600" dirty="0">
                  <a:latin typeface="Bitter" panose="02000000000000000000" pitchFamily="2" charset="0"/>
                </a:rPr>
                <a:t> </a:t>
              </a:r>
              <a:r>
                <a:rPr lang="en-US" sz="2600" dirty="0" err="1">
                  <a:latin typeface="Bitter" panose="02000000000000000000" pitchFamily="2" charset="0"/>
                </a:rPr>
                <a:t>Daud</a:t>
              </a:r>
              <a:r>
                <a:rPr lang="en-US" sz="2600" dirty="0">
                  <a:latin typeface="Bitter" panose="02000000000000000000" pitchFamily="2" charset="0"/>
                </a:rPr>
                <a:t> A.S. </a:t>
              </a:r>
              <a:r>
                <a:rPr lang="en-US" sz="2600" dirty="0" err="1">
                  <a:latin typeface="Bitter" panose="02000000000000000000" pitchFamily="2" charset="0"/>
                </a:rPr>
                <a:t>mengikuti</a:t>
              </a:r>
              <a:r>
                <a:rPr lang="en-US" sz="2600" dirty="0">
                  <a:latin typeface="Bitter" panose="02000000000000000000" pitchFamily="2" charset="0"/>
                </a:rPr>
                <a:t> </a:t>
              </a:r>
              <a:r>
                <a:rPr lang="en-US" sz="2600" dirty="0" err="1">
                  <a:latin typeface="Bitter" panose="02000000000000000000" pitchFamily="2" charset="0"/>
                </a:rPr>
                <a:t>syariat</a:t>
              </a:r>
              <a:r>
                <a:rPr lang="en-US" sz="2600" dirty="0">
                  <a:latin typeface="Bitter" panose="02000000000000000000" pitchFamily="2" charset="0"/>
                </a:rPr>
                <a:t> yang </a:t>
              </a:r>
              <a:r>
                <a:rPr lang="en-US" sz="2600" dirty="0" err="1">
                  <a:latin typeface="Bitter" panose="02000000000000000000" pitchFamily="2" charset="0"/>
                </a:rPr>
                <a:t>diturunkan</a:t>
              </a:r>
              <a:r>
                <a:rPr lang="en-US" sz="2600" dirty="0">
                  <a:latin typeface="Bitter" panose="02000000000000000000" pitchFamily="2" charset="0"/>
                </a:rPr>
                <a:t> Allah </a:t>
              </a:r>
              <a:r>
                <a:rPr lang="en-US" sz="2600" dirty="0" err="1">
                  <a:latin typeface="Bitter" panose="02000000000000000000" pitchFamily="2" charset="0"/>
                </a:rPr>
                <a:t>Swt</a:t>
              </a:r>
              <a:r>
                <a:rPr lang="en-US" sz="2600" dirty="0">
                  <a:latin typeface="Bitter" panose="02000000000000000000" pitchFamily="2" charset="0"/>
                </a:rPr>
                <a:t>. </a:t>
              </a:r>
              <a:r>
                <a:rPr lang="en-US" sz="2600" dirty="0" err="1">
                  <a:latin typeface="Bitter" panose="02000000000000000000" pitchFamily="2" charset="0"/>
                </a:rPr>
                <a:t>kepada</a:t>
              </a:r>
              <a:r>
                <a:rPr lang="en-US" sz="2600" dirty="0">
                  <a:latin typeface="Bitter" panose="02000000000000000000" pitchFamily="2" charset="0"/>
                </a:rPr>
                <a:t> </a:t>
              </a:r>
              <a:r>
                <a:rPr lang="en-US" sz="2600" dirty="0" err="1">
                  <a:latin typeface="Bitter" panose="02000000000000000000" pitchFamily="2" charset="0"/>
                </a:rPr>
                <a:t>Nabi</a:t>
              </a:r>
              <a:r>
                <a:rPr lang="en-US" sz="2600" dirty="0">
                  <a:latin typeface="Bitter" panose="02000000000000000000" pitchFamily="2" charset="0"/>
                </a:rPr>
                <a:t> Musa A.S. </a:t>
              </a:r>
              <a:r>
                <a:rPr lang="en-US" sz="2600" dirty="0" err="1">
                  <a:latin typeface="Bitter" panose="02000000000000000000" pitchFamily="2" charset="0"/>
                </a:rPr>
                <a:t>Kitab</a:t>
              </a:r>
              <a:r>
                <a:rPr lang="en-US" sz="2600" dirty="0">
                  <a:latin typeface="Bitter" panose="02000000000000000000" pitchFamily="2" charset="0"/>
                </a:rPr>
                <a:t> </a:t>
              </a:r>
              <a:r>
                <a:rPr lang="en-US" sz="2600" dirty="0" err="1">
                  <a:latin typeface="Bitter" panose="02000000000000000000" pitchFamily="2" charset="0"/>
                </a:rPr>
                <a:t>Zabur</a:t>
              </a:r>
              <a:r>
                <a:rPr lang="en-US" sz="2600" dirty="0">
                  <a:latin typeface="Bitter" panose="02000000000000000000" pitchFamily="2" charset="0"/>
                </a:rPr>
                <a:t> </a:t>
              </a:r>
              <a:r>
                <a:rPr lang="en-US" sz="2600" dirty="0" err="1">
                  <a:latin typeface="Bitter" panose="02000000000000000000" pitchFamily="2" charset="0"/>
                </a:rPr>
                <a:t>berisi</a:t>
              </a:r>
              <a:r>
                <a:rPr lang="en-US" sz="2600" dirty="0">
                  <a:latin typeface="Bitter" panose="02000000000000000000" pitchFamily="2" charset="0"/>
                </a:rPr>
                <a:t> </a:t>
              </a:r>
              <a:r>
                <a:rPr lang="en-US" sz="2600" dirty="0" err="1">
                  <a:latin typeface="Bitter" panose="02000000000000000000" pitchFamily="2" charset="0"/>
                </a:rPr>
                <a:t>kumpulan</a:t>
              </a:r>
              <a:r>
                <a:rPr lang="en-US" sz="2600" dirty="0">
                  <a:latin typeface="Bitter" panose="02000000000000000000" pitchFamily="2" charset="0"/>
                </a:rPr>
                <a:t> </a:t>
              </a:r>
              <a:r>
                <a:rPr lang="en-US" sz="2600" dirty="0" err="1">
                  <a:latin typeface="Bitter" panose="02000000000000000000" pitchFamily="2" charset="0"/>
                </a:rPr>
                <a:t>ayat-ayat</a:t>
              </a:r>
              <a:r>
                <a:rPr lang="en-US" sz="2600" dirty="0">
                  <a:latin typeface="Bitter" panose="02000000000000000000" pitchFamily="2" charset="0"/>
                </a:rPr>
                <a:t> yang </a:t>
              </a:r>
              <a:r>
                <a:rPr lang="en-US" sz="2600" dirty="0" err="1">
                  <a:latin typeface="Bitter" panose="02000000000000000000" pitchFamily="2" charset="0"/>
                </a:rPr>
                <a:t>suci</a:t>
              </a:r>
              <a:r>
                <a:rPr lang="en-US" sz="2600" dirty="0">
                  <a:latin typeface="Bitter" panose="02000000000000000000" pitchFamily="2" charset="0"/>
                </a:rPr>
                <a:t>. </a:t>
              </a:r>
              <a:r>
                <a:rPr lang="en-US" sz="2600" dirty="0" err="1">
                  <a:latin typeface="Bitter" panose="02000000000000000000" pitchFamily="2" charset="0"/>
                </a:rPr>
                <a:t>Kitab</a:t>
              </a:r>
              <a:r>
                <a:rPr lang="en-US" sz="2600" dirty="0">
                  <a:latin typeface="Bitter" panose="02000000000000000000" pitchFamily="2" charset="0"/>
                </a:rPr>
                <a:t> </a:t>
              </a:r>
              <a:r>
                <a:rPr lang="en-US" sz="2600" dirty="0" err="1">
                  <a:latin typeface="Bitter" panose="02000000000000000000" pitchFamily="2" charset="0"/>
                </a:rPr>
                <a:t>Zabur</a:t>
              </a:r>
              <a:r>
                <a:rPr lang="en-US" sz="2600" dirty="0">
                  <a:latin typeface="Bitter" panose="02000000000000000000" pitchFamily="2" charset="0"/>
                </a:rPr>
                <a:t> </a:t>
              </a:r>
              <a:r>
                <a:rPr lang="en-US" sz="2600" dirty="0" err="1">
                  <a:latin typeface="Bitter" panose="02000000000000000000" pitchFamily="2" charset="0"/>
                </a:rPr>
                <a:t>terdiri</a:t>
              </a:r>
              <a:r>
                <a:rPr lang="en-US" sz="2600" dirty="0">
                  <a:latin typeface="Bitter" panose="02000000000000000000" pitchFamily="2" charset="0"/>
                </a:rPr>
                <a:t> </a:t>
              </a:r>
              <a:r>
                <a:rPr lang="en-US" sz="2600" dirty="0" err="1">
                  <a:latin typeface="Bitter" panose="02000000000000000000" pitchFamily="2" charset="0"/>
                </a:rPr>
                <a:t>dari</a:t>
              </a:r>
              <a:r>
                <a:rPr lang="en-US" sz="2600" dirty="0">
                  <a:latin typeface="Bitter" panose="02000000000000000000" pitchFamily="2" charset="0"/>
                </a:rPr>
                <a:t> 150 </a:t>
              </a:r>
              <a:r>
                <a:rPr lang="en-US" sz="2600" dirty="0" err="1">
                  <a:latin typeface="Bitter" panose="02000000000000000000" pitchFamily="2" charset="0"/>
                </a:rPr>
                <a:t>surat</a:t>
              </a:r>
              <a:r>
                <a:rPr lang="en-US" sz="2600" dirty="0">
                  <a:latin typeface="Bitter" panose="02000000000000000000" pitchFamily="2" charset="0"/>
                </a:rPr>
                <a:t>, </a:t>
              </a:r>
              <a:r>
                <a:rPr lang="en-US" sz="2600" dirty="0" err="1">
                  <a:latin typeface="Bitter" panose="02000000000000000000" pitchFamily="2" charset="0"/>
                </a:rPr>
                <a:t>berisi</a:t>
              </a:r>
              <a:r>
                <a:rPr lang="en-US" sz="2600" dirty="0">
                  <a:latin typeface="Bitter" panose="02000000000000000000" pitchFamily="2" charset="0"/>
                </a:rPr>
                <a:t> </a:t>
              </a:r>
              <a:r>
                <a:rPr lang="en-US" sz="2600" dirty="0" err="1">
                  <a:latin typeface="Bitter" panose="02000000000000000000" pitchFamily="2" charset="0"/>
                </a:rPr>
                <a:t>nasihat</a:t>
              </a:r>
              <a:r>
                <a:rPr lang="en-US" sz="2600" dirty="0">
                  <a:latin typeface="Bitter" panose="02000000000000000000" pitchFamily="2" charset="0"/>
                </a:rPr>
                <a:t>, kata-kata </a:t>
              </a:r>
              <a:r>
                <a:rPr lang="en-US" sz="2600" dirty="0" err="1">
                  <a:latin typeface="Bitter" panose="02000000000000000000" pitchFamily="2" charset="0"/>
                </a:rPr>
                <a:t>hikmah</a:t>
              </a:r>
              <a:r>
                <a:rPr lang="en-US" sz="2600" dirty="0">
                  <a:latin typeface="Bitter" panose="02000000000000000000" pitchFamily="2" charset="0"/>
                </a:rPr>
                <a:t>, </a:t>
              </a:r>
              <a:r>
                <a:rPr lang="en-US" sz="2600" dirty="0" err="1">
                  <a:latin typeface="Bitter" panose="02000000000000000000" pitchFamily="2" charset="0"/>
                </a:rPr>
                <a:t>dan</a:t>
              </a:r>
              <a:r>
                <a:rPr lang="en-US" sz="2600" dirty="0">
                  <a:latin typeface="Bitter" panose="02000000000000000000" pitchFamily="2" charset="0"/>
                </a:rPr>
                <a:t> </a:t>
              </a:r>
              <a:r>
                <a:rPr lang="en-US" sz="2600" dirty="0" err="1">
                  <a:latin typeface="Bitter" panose="02000000000000000000" pitchFamily="2" charset="0"/>
                </a:rPr>
                <a:t>puji-pujian</a:t>
              </a:r>
              <a:r>
                <a:rPr lang="en-US" sz="2600" dirty="0">
                  <a:latin typeface="Bitter" panose="02000000000000000000" pitchFamily="2" charset="0"/>
                </a:rPr>
                <a:t> </a:t>
              </a:r>
              <a:endParaRPr lang="en-US" sz="2600" dirty="0">
                <a:solidFill>
                  <a:srgbClr val="000000"/>
                </a:solidFill>
                <a:latin typeface="Bitter" panose="02000000000000000000" pitchFamily="2" charset="0"/>
              </a:endParaRPr>
            </a:p>
          </p:txBody>
        </p:sp>
      </p:grpSp>
      <p:pic>
        <p:nvPicPr>
          <p:cNvPr id="18" name="Picture 18"/>
          <p:cNvPicPr>
            <a:picLocks noChangeAspect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5820624">
            <a:off x="-88434" y="-670699"/>
            <a:ext cx="4514573" cy="5305588"/>
          </a:xfrm>
          <a:prstGeom prst="rect">
            <a:avLst/>
          </a:prstGeom>
        </p:spPr>
      </p:pic>
      <p:pic>
        <p:nvPicPr>
          <p:cNvPr id="20" name="Picture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5820624">
            <a:off x="13892254" y="6349061"/>
            <a:ext cx="4514573" cy="5305588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911311E0-3D3F-7E0F-96D9-D9D66EE79D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83" y="9353161"/>
            <a:ext cx="18236017" cy="971939"/>
          </a:xfrm>
          <a:prstGeom prst="rect">
            <a:avLst/>
          </a:prstGeom>
        </p:spPr>
      </p:pic>
      <p:grpSp>
        <p:nvGrpSpPr>
          <p:cNvPr id="25" name="Group 13"/>
          <p:cNvGrpSpPr/>
          <p:nvPr/>
        </p:nvGrpSpPr>
        <p:grpSpPr>
          <a:xfrm>
            <a:off x="3018603" y="4181741"/>
            <a:ext cx="4542285" cy="1877713"/>
            <a:chOff x="0" y="479343"/>
            <a:chExt cx="11997315" cy="2081335"/>
          </a:xfrm>
        </p:grpSpPr>
        <p:grpSp>
          <p:nvGrpSpPr>
            <p:cNvPr id="26" name="Group 14"/>
            <p:cNvGrpSpPr/>
            <p:nvPr/>
          </p:nvGrpSpPr>
          <p:grpSpPr>
            <a:xfrm>
              <a:off x="0" y="479343"/>
              <a:ext cx="11997315" cy="2081335"/>
              <a:chOff x="0" y="170336"/>
              <a:chExt cx="4263282" cy="739609"/>
            </a:xfrm>
          </p:grpSpPr>
          <p:sp>
            <p:nvSpPr>
              <p:cNvPr id="28" name="Freeform 15"/>
              <p:cNvSpPr/>
              <p:nvPr/>
            </p:nvSpPr>
            <p:spPr>
              <a:xfrm>
                <a:off x="0" y="170336"/>
                <a:ext cx="4263282" cy="739609"/>
              </a:xfrm>
              <a:custGeom>
                <a:avLst/>
                <a:gdLst/>
                <a:ahLst/>
                <a:cxnLst/>
                <a:rect l="l" t="t" r="r" b="b"/>
                <a:pathLst>
                  <a:path w="4512977" h="974248">
                    <a:moveTo>
                      <a:pt x="4388517" y="974248"/>
                    </a:moveTo>
                    <a:lnTo>
                      <a:pt x="124460" y="974248"/>
                    </a:lnTo>
                    <a:cubicBezTo>
                      <a:pt x="55880" y="974248"/>
                      <a:pt x="0" y="918367"/>
                      <a:pt x="0" y="849787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4388517" y="0"/>
                    </a:lnTo>
                    <a:cubicBezTo>
                      <a:pt x="4457097" y="0"/>
                      <a:pt x="4512977" y="55880"/>
                      <a:pt x="4512977" y="124460"/>
                    </a:cubicBezTo>
                    <a:lnTo>
                      <a:pt x="4512977" y="849788"/>
                    </a:lnTo>
                    <a:cubicBezTo>
                      <a:pt x="4512977" y="918368"/>
                      <a:pt x="4457097" y="974248"/>
                      <a:pt x="4388517" y="974248"/>
                    </a:cubicBezTo>
                    <a:close/>
                  </a:path>
                </a:pathLst>
              </a:custGeom>
              <a:solidFill>
                <a:schemeClr val="accent5">
                  <a:lumMod val="40000"/>
                  <a:lumOff val="60000"/>
                </a:schemeClr>
              </a:solidFill>
            </p:spPr>
          </p:sp>
        </p:grpSp>
        <p:sp>
          <p:nvSpPr>
            <p:cNvPr id="27" name="TextBox 17"/>
            <p:cNvSpPr txBox="1"/>
            <p:nvPr/>
          </p:nvSpPr>
          <p:spPr>
            <a:xfrm>
              <a:off x="675753" y="820917"/>
              <a:ext cx="11057524" cy="20533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502"/>
                </a:lnSpc>
              </a:pPr>
              <a:endParaRPr lang="en-US" sz="2600" dirty="0">
                <a:solidFill>
                  <a:srgbClr val="000000"/>
                </a:solidFill>
                <a:latin typeface="Bitter" panose="02000000000000000000" pitchFamily="2" charset="0"/>
              </a:endParaRPr>
            </a:p>
          </p:txBody>
        </p:sp>
      </p:grpSp>
      <p:sp>
        <p:nvSpPr>
          <p:cNvPr id="29" name="Rectangle 28"/>
          <p:cNvSpPr/>
          <p:nvPr/>
        </p:nvSpPr>
        <p:spPr>
          <a:xfrm>
            <a:off x="3140721" y="4731388"/>
            <a:ext cx="429789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err="1" smtClean="0">
                <a:latin typeface="Bitter" panose="02000000000000000000" pitchFamily="2" charset="0"/>
              </a:rPr>
              <a:t>Diwahyukan</a:t>
            </a:r>
            <a:r>
              <a:rPr lang="en-US" sz="2400" dirty="0" smtClean="0">
                <a:latin typeface="Bitter" panose="02000000000000000000" pitchFamily="2" charset="0"/>
              </a:rPr>
              <a:t> </a:t>
            </a:r>
            <a:r>
              <a:rPr lang="en-US" sz="2400" dirty="0" err="1" smtClean="0">
                <a:latin typeface="Bitter" panose="02000000000000000000" pitchFamily="2" charset="0"/>
              </a:rPr>
              <a:t>kepada</a:t>
            </a:r>
            <a:r>
              <a:rPr lang="en-US" sz="2400" dirty="0" smtClean="0">
                <a:latin typeface="Bitter" panose="02000000000000000000" pitchFamily="2" charset="0"/>
              </a:rPr>
              <a:t> :</a:t>
            </a:r>
          </a:p>
          <a:p>
            <a:pPr algn="ctr"/>
            <a:r>
              <a:rPr lang="en-US" sz="2400" dirty="0" err="1" smtClean="0">
                <a:latin typeface="Bitter" panose="02000000000000000000" pitchFamily="2" charset="0"/>
              </a:rPr>
              <a:t>Nabi</a:t>
            </a:r>
            <a:r>
              <a:rPr lang="en-US" sz="2400" dirty="0" smtClean="0">
                <a:latin typeface="Bitter" panose="02000000000000000000" pitchFamily="2" charset="0"/>
              </a:rPr>
              <a:t> </a:t>
            </a:r>
            <a:r>
              <a:rPr lang="en-US" sz="2400" dirty="0" err="1" smtClean="0">
                <a:latin typeface="Bitter" panose="02000000000000000000" pitchFamily="2" charset="0"/>
              </a:rPr>
              <a:t>Daud</a:t>
            </a:r>
            <a:r>
              <a:rPr lang="en-US" sz="2400" dirty="0" smtClean="0">
                <a:latin typeface="Bitter" panose="02000000000000000000" pitchFamily="2" charset="0"/>
              </a:rPr>
              <a:t> A.S.</a:t>
            </a:r>
            <a:endParaRPr lang="en-US" sz="2400" dirty="0">
              <a:latin typeface="Bitter" panose="02000000000000000000" pitchFamily="2" charset="0"/>
            </a:endParaRPr>
          </a:p>
        </p:txBody>
      </p:sp>
      <p:pic>
        <p:nvPicPr>
          <p:cNvPr id="16" name="Picture 18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5820624">
            <a:off x="-1717714" y="4586533"/>
            <a:ext cx="4514573" cy="5305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8630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196762" y="905491"/>
            <a:ext cx="13946457" cy="100726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8640"/>
              </a:lnSpc>
            </a:pPr>
            <a:r>
              <a:rPr lang="en-US" sz="6000" dirty="0" err="1" smtClean="0">
                <a:solidFill>
                  <a:srgbClr val="000000"/>
                </a:solidFill>
                <a:latin typeface="Fredoka One"/>
              </a:rPr>
              <a:t>Kitab</a:t>
            </a:r>
            <a:r>
              <a:rPr lang="en-US" sz="6000" dirty="0" smtClean="0">
                <a:solidFill>
                  <a:srgbClr val="000000"/>
                </a:solidFill>
                <a:latin typeface="Fredoka One"/>
              </a:rPr>
              <a:t> </a:t>
            </a:r>
            <a:r>
              <a:rPr lang="en-US" sz="6000" dirty="0" err="1" smtClean="0">
                <a:solidFill>
                  <a:srgbClr val="000000"/>
                </a:solidFill>
                <a:latin typeface="Fredoka One"/>
              </a:rPr>
              <a:t>Injil</a:t>
            </a:r>
            <a:endParaRPr lang="en-US" sz="6000" dirty="0">
              <a:solidFill>
                <a:srgbClr val="000000"/>
              </a:solidFill>
              <a:latin typeface="Fredoka One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8048073" y="2848833"/>
            <a:ext cx="8345562" cy="5372099"/>
            <a:chOff x="54526" y="-64184"/>
            <a:chExt cx="12167140" cy="9050083"/>
          </a:xfrm>
        </p:grpSpPr>
        <p:grpSp>
          <p:nvGrpSpPr>
            <p:cNvPr id="4" name="Group 4"/>
            <p:cNvGrpSpPr/>
            <p:nvPr/>
          </p:nvGrpSpPr>
          <p:grpSpPr>
            <a:xfrm>
              <a:off x="54526" y="-64184"/>
              <a:ext cx="12167140" cy="9050083"/>
              <a:chOff x="19376" y="-22808"/>
              <a:chExt cx="4323630" cy="3215976"/>
            </a:xfrm>
          </p:grpSpPr>
          <p:sp>
            <p:nvSpPr>
              <p:cNvPr id="5" name="Freeform 5"/>
              <p:cNvSpPr/>
              <p:nvPr/>
            </p:nvSpPr>
            <p:spPr>
              <a:xfrm>
                <a:off x="19376" y="-22808"/>
                <a:ext cx="4323630" cy="3215976"/>
              </a:xfrm>
              <a:custGeom>
                <a:avLst/>
                <a:gdLst/>
                <a:ahLst/>
                <a:cxnLst/>
                <a:rect l="l" t="t" r="r" b="b"/>
                <a:pathLst>
                  <a:path w="4512977" h="1104432">
                    <a:moveTo>
                      <a:pt x="4388517" y="1104432"/>
                    </a:moveTo>
                    <a:lnTo>
                      <a:pt x="124460" y="1104432"/>
                    </a:lnTo>
                    <a:cubicBezTo>
                      <a:pt x="55880" y="1104432"/>
                      <a:pt x="0" y="1048552"/>
                      <a:pt x="0" y="97997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4388517" y="0"/>
                    </a:lnTo>
                    <a:cubicBezTo>
                      <a:pt x="4457097" y="0"/>
                      <a:pt x="4512977" y="55880"/>
                      <a:pt x="4512977" y="124460"/>
                    </a:cubicBezTo>
                    <a:lnTo>
                      <a:pt x="4512977" y="979972"/>
                    </a:lnTo>
                    <a:cubicBezTo>
                      <a:pt x="4512977" y="1048552"/>
                      <a:pt x="4457097" y="1104432"/>
                      <a:pt x="4388517" y="1104432"/>
                    </a:cubicBezTo>
                    <a:close/>
                  </a:path>
                </a:pathLst>
              </a:custGeom>
              <a:solidFill>
                <a:srgbClr val="D8A1A6"/>
              </a:solidFill>
            </p:spPr>
          </p:sp>
        </p:grpSp>
        <p:sp>
          <p:nvSpPr>
            <p:cNvPr id="6" name="TextBox 6"/>
            <p:cNvSpPr txBox="1"/>
            <p:nvPr/>
          </p:nvSpPr>
          <p:spPr>
            <a:xfrm>
              <a:off x="385278" y="728799"/>
              <a:ext cx="10820400" cy="68447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680"/>
                </a:lnSpc>
              </a:pPr>
              <a:r>
                <a:rPr lang="en-US" sz="3600" dirty="0" err="1" smtClean="0">
                  <a:solidFill>
                    <a:srgbClr val="000000"/>
                  </a:solidFill>
                  <a:latin typeface="Fredoka One"/>
                </a:rPr>
                <a:t>Kitab</a:t>
              </a:r>
              <a:r>
                <a:rPr lang="en-US" sz="3600" dirty="0" smtClean="0">
                  <a:solidFill>
                    <a:srgbClr val="000000"/>
                  </a:solidFill>
                  <a:latin typeface="Fredoka One"/>
                </a:rPr>
                <a:t> </a:t>
              </a:r>
              <a:r>
                <a:rPr lang="en-US" sz="3600" dirty="0" err="1" smtClean="0">
                  <a:solidFill>
                    <a:srgbClr val="000000"/>
                  </a:solidFill>
                  <a:latin typeface="Fredoka One"/>
                </a:rPr>
                <a:t>Injil</a:t>
              </a:r>
              <a:endParaRPr lang="en-US" sz="3600" dirty="0">
                <a:solidFill>
                  <a:srgbClr val="000000"/>
                </a:solidFill>
                <a:latin typeface="Fredoka One"/>
              </a:endParaRP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554808" y="2174168"/>
              <a:ext cx="11093719" cy="622193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2400" dirty="0" smtClean="0">
                  <a:latin typeface="Bitter" panose="02000000000000000000" pitchFamily="2" charset="0"/>
                </a:rPr>
                <a:t>Di </a:t>
              </a:r>
              <a:r>
                <a:rPr lang="en-US" sz="2400" dirty="0" err="1">
                  <a:latin typeface="Bitter" panose="02000000000000000000" pitchFamily="2" charset="0"/>
                </a:rPr>
                <a:t>dalam</a:t>
              </a:r>
              <a:r>
                <a:rPr lang="en-US" sz="2400" dirty="0">
                  <a:latin typeface="Bitter" panose="02000000000000000000" pitchFamily="2" charset="0"/>
                </a:rPr>
                <a:t> </a:t>
              </a:r>
              <a:r>
                <a:rPr lang="en-US" sz="2400" dirty="0" err="1">
                  <a:latin typeface="Bitter" panose="02000000000000000000" pitchFamily="2" charset="0"/>
                </a:rPr>
                <a:t>kitab</a:t>
              </a:r>
              <a:r>
                <a:rPr lang="en-US" sz="2400" dirty="0">
                  <a:latin typeface="Bitter" panose="02000000000000000000" pitchFamily="2" charset="0"/>
                </a:rPr>
                <a:t> </a:t>
              </a:r>
              <a:r>
                <a:rPr lang="en-US" sz="2400" dirty="0" err="1">
                  <a:latin typeface="Bitter" panose="02000000000000000000" pitchFamily="2" charset="0"/>
                </a:rPr>
                <a:t>Injil</a:t>
              </a:r>
              <a:r>
                <a:rPr lang="en-US" sz="2400" dirty="0">
                  <a:latin typeface="Bitter" panose="02000000000000000000" pitchFamily="2" charset="0"/>
                </a:rPr>
                <a:t> </a:t>
              </a:r>
              <a:r>
                <a:rPr lang="en-US" sz="2400" dirty="0" err="1">
                  <a:latin typeface="Bitter" panose="02000000000000000000" pitchFamily="2" charset="0"/>
                </a:rPr>
                <a:t>berisi</a:t>
              </a:r>
              <a:r>
                <a:rPr lang="en-US" sz="2400" dirty="0">
                  <a:latin typeface="Bitter" panose="02000000000000000000" pitchFamily="2" charset="0"/>
                </a:rPr>
                <a:t> </a:t>
              </a:r>
              <a:r>
                <a:rPr lang="en-US" sz="2400" dirty="0" err="1">
                  <a:latin typeface="Bitter" panose="02000000000000000000" pitchFamily="2" charset="0"/>
                </a:rPr>
                <a:t>ajaran</a:t>
              </a:r>
              <a:r>
                <a:rPr lang="en-US" sz="2400" dirty="0">
                  <a:latin typeface="Bitter" panose="02000000000000000000" pitchFamily="2" charset="0"/>
                </a:rPr>
                <a:t> </a:t>
              </a:r>
              <a:r>
                <a:rPr lang="en-US" sz="2400" dirty="0" err="1">
                  <a:latin typeface="Bitter" panose="02000000000000000000" pitchFamily="2" charset="0"/>
                </a:rPr>
                <a:t>sebagai</a:t>
              </a:r>
              <a:r>
                <a:rPr lang="en-US" sz="2400" dirty="0">
                  <a:latin typeface="Bitter" panose="02000000000000000000" pitchFamily="2" charset="0"/>
                </a:rPr>
                <a:t> </a:t>
              </a:r>
              <a:r>
                <a:rPr lang="en-US" sz="2400" dirty="0" err="1" smtClean="0">
                  <a:latin typeface="Bitter" panose="02000000000000000000" pitchFamily="2" charset="0"/>
                </a:rPr>
                <a:t>berikut</a:t>
              </a:r>
              <a:r>
                <a:rPr lang="en-US" sz="2400" dirty="0">
                  <a:latin typeface="Bitter" panose="02000000000000000000" pitchFamily="2" charset="0"/>
                </a:rPr>
                <a:t> </a:t>
              </a:r>
              <a:r>
                <a:rPr lang="en-US" sz="2400" dirty="0" smtClean="0">
                  <a:latin typeface="Bitter" panose="02000000000000000000" pitchFamily="2" charset="0"/>
                </a:rPr>
                <a:t>:</a:t>
              </a:r>
            </a:p>
            <a:p>
              <a:r>
                <a:rPr lang="en-US" sz="2400" dirty="0" smtClean="0">
                  <a:latin typeface="Bitter" panose="02000000000000000000" pitchFamily="2" charset="0"/>
                </a:rPr>
                <a:t> </a:t>
              </a:r>
              <a:endParaRPr lang="en-US" sz="2400" dirty="0">
                <a:latin typeface="Bitter" panose="02000000000000000000" pitchFamily="2" charset="0"/>
              </a:endParaRPr>
            </a:p>
            <a:p>
              <a:pPr marL="457200" indent="-457200">
                <a:buFont typeface="+mj-lt"/>
                <a:buAutoNum type="arabicParenR"/>
              </a:pPr>
              <a:r>
                <a:rPr lang="fi-FI" sz="2400" dirty="0" smtClean="0">
                  <a:latin typeface="Bitter" panose="02000000000000000000" pitchFamily="2" charset="0"/>
                </a:rPr>
                <a:t>Perintah </a:t>
              </a:r>
              <a:r>
                <a:rPr lang="fi-FI" sz="2400" dirty="0">
                  <a:latin typeface="Bitter" panose="02000000000000000000" pitchFamily="2" charset="0"/>
                </a:rPr>
                <a:t>untuk kembali mengesakan Allah Swt. </a:t>
              </a:r>
            </a:p>
            <a:p>
              <a:pPr marL="457200" indent="-457200">
                <a:buFont typeface="+mj-lt"/>
                <a:buAutoNum type="arabicParenR"/>
              </a:pPr>
              <a:r>
                <a:rPr lang="fi-FI" sz="2400" dirty="0" smtClean="0">
                  <a:latin typeface="Bitter" panose="02000000000000000000" pitchFamily="2" charset="0"/>
                </a:rPr>
                <a:t>Membenarkan </a:t>
              </a:r>
              <a:r>
                <a:rPr lang="fi-FI" sz="2400" dirty="0">
                  <a:latin typeface="Bitter" panose="02000000000000000000" pitchFamily="2" charset="0"/>
                </a:rPr>
                <a:t>keberadaan Kitab Taurat. </a:t>
              </a:r>
            </a:p>
            <a:p>
              <a:pPr marL="457200" indent="-457200">
                <a:buFont typeface="+mj-lt"/>
                <a:buAutoNum type="arabicParenR"/>
              </a:pPr>
              <a:r>
                <a:rPr lang="en-US" sz="2400" dirty="0" err="1" smtClean="0">
                  <a:latin typeface="Bitter" panose="02000000000000000000" pitchFamily="2" charset="0"/>
                </a:rPr>
                <a:t>Menghapus</a:t>
              </a:r>
              <a:r>
                <a:rPr lang="en-US" sz="2400" dirty="0" smtClean="0">
                  <a:latin typeface="Bitter" panose="02000000000000000000" pitchFamily="2" charset="0"/>
                </a:rPr>
                <a:t> </a:t>
              </a:r>
              <a:r>
                <a:rPr lang="en-US" sz="2400" dirty="0" err="1">
                  <a:latin typeface="Bitter" panose="02000000000000000000" pitchFamily="2" charset="0"/>
                </a:rPr>
                <a:t>hukum</a:t>
              </a:r>
              <a:r>
                <a:rPr lang="en-US" sz="2400" dirty="0">
                  <a:latin typeface="Bitter" panose="02000000000000000000" pitchFamily="2" charset="0"/>
                </a:rPr>
                <a:t> </a:t>
              </a:r>
              <a:r>
                <a:rPr lang="en-US" sz="2400" dirty="0" err="1">
                  <a:latin typeface="Bitter" panose="02000000000000000000" pitchFamily="2" charset="0"/>
                </a:rPr>
                <a:t>dalam</a:t>
              </a:r>
              <a:r>
                <a:rPr lang="en-US" sz="2400" dirty="0">
                  <a:latin typeface="Bitter" panose="02000000000000000000" pitchFamily="2" charset="0"/>
                </a:rPr>
                <a:t> </a:t>
              </a:r>
              <a:r>
                <a:rPr lang="en-US" sz="2400" dirty="0" err="1">
                  <a:latin typeface="Bitter" panose="02000000000000000000" pitchFamily="2" charset="0"/>
                </a:rPr>
                <a:t>kitab</a:t>
              </a:r>
              <a:r>
                <a:rPr lang="en-US" sz="2400" dirty="0">
                  <a:latin typeface="Bitter" panose="02000000000000000000" pitchFamily="2" charset="0"/>
                </a:rPr>
                <a:t> </a:t>
              </a:r>
              <a:r>
                <a:rPr lang="en-US" sz="2400" dirty="0" err="1">
                  <a:latin typeface="Bitter" panose="02000000000000000000" pitchFamily="2" charset="0"/>
                </a:rPr>
                <a:t>Taurat</a:t>
              </a:r>
              <a:r>
                <a:rPr lang="en-US" sz="2400" dirty="0">
                  <a:latin typeface="Bitter" panose="02000000000000000000" pitchFamily="2" charset="0"/>
                </a:rPr>
                <a:t> yang </a:t>
              </a:r>
              <a:r>
                <a:rPr lang="en-US" sz="2400" dirty="0" err="1">
                  <a:latin typeface="Bitter" panose="02000000000000000000" pitchFamily="2" charset="0"/>
                </a:rPr>
                <a:t>tidak</a:t>
              </a:r>
              <a:r>
                <a:rPr lang="en-US" sz="2400" dirty="0">
                  <a:latin typeface="Bitter" panose="02000000000000000000" pitchFamily="2" charset="0"/>
                </a:rPr>
                <a:t> </a:t>
              </a:r>
              <a:r>
                <a:rPr lang="en-US" sz="2400" dirty="0" err="1">
                  <a:latin typeface="Bitter" panose="02000000000000000000" pitchFamily="2" charset="0"/>
                </a:rPr>
                <a:t>sesuai</a:t>
              </a:r>
              <a:r>
                <a:rPr lang="en-US" sz="2400" dirty="0">
                  <a:latin typeface="Bitter" panose="02000000000000000000" pitchFamily="2" charset="0"/>
                </a:rPr>
                <a:t> </a:t>
              </a:r>
              <a:r>
                <a:rPr lang="en-US" sz="2400" dirty="0" err="1">
                  <a:latin typeface="Bitter" panose="02000000000000000000" pitchFamily="2" charset="0"/>
                </a:rPr>
                <a:t>dengan</a:t>
              </a:r>
              <a:r>
                <a:rPr lang="en-US" sz="2400" dirty="0">
                  <a:latin typeface="Bitter" panose="02000000000000000000" pitchFamily="2" charset="0"/>
                </a:rPr>
                <a:t> </a:t>
              </a:r>
              <a:r>
                <a:rPr lang="en-US" sz="2400" dirty="0" err="1">
                  <a:latin typeface="Bitter" panose="02000000000000000000" pitchFamily="2" charset="0"/>
                </a:rPr>
                <a:t>perkembangan</a:t>
              </a:r>
              <a:r>
                <a:rPr lang="en-US" sz="2400" dirty="0">
                  <a:latin typeface="Bitter" panose="02000000000000000000" pitchFamily="2" charset="0"/>
                </a:rPr>
                <a:t> </a:t>
              </a:r>
              <a:r>
                <a:rPr lang="en-US" sz="2400" dirty="0" err="1">
                  <a:latin typeface="Bitter" panose="02000000000000000000" pitchFamily="2" charset="0"/>
                </a:rPr>
                <a:t>zaman</a:t>
              </a:r>
              <a:r>
                <a:rPr lang="en-US" sz="2400" dirty="0">
                  <a:latin typeface="Bitter" panose="02000000000000000000" pitchFamily="2" charset="0"/>
                </a:rPr>
                <a:t>. </a:t>
              </a:r>
            </a:p>
            <a:p>
              <a:pPr marL="457200" indent="-457200">
                <a:buFont typeface="+mj-lt"/>
                <a:buAutoNum type="arabicParenR"/>
              </a:pPr>
              <a:r>
                <a:rPr lang="en-US" sz="2400" dirty="0" err="1" smtClean="0">
                  <a:latin typeface="Bitter" panose="02000000000000000000" pitchFamily="2" charset="0"/>
                </a:rPr>
                <a:t>Menjelaskan</a:t>
              </a:r>
              <a:r>
                <a:rPr lang="en-US" sz="2400" dirty="0" smtClean="0">
                  <a:latin typeface="Bitter" panose="02000000000000000000" pitchFamily="2" charset="0"/>
                </a:rPr>
                <a:t> </a:t>
              </a:r>
              <a:r>
                <a:rPr lang="en-US" sz="2400" dirty="0" err="1">
                  <a:latin typeface="Bitter" panose="02000000000000000000" pitchFamily="2" charset="0"/>
                </a:rPr>
                <a:t>bahwa</a:t>
              </a:r>
              <a:r>
                <a:rPr lang="en-US" sz="2400" dirty="0">
                  <a:latin typeface="Bitter" panose="02000000000000000000" pitchFamily="2" charset="0"/>
                </a:rPr>
                <a:t> </a:t>
              </a:r>
              <a:r>
                <a:rPr lang="en-US" sz="2400" dirty="0" err="1">
                  <a:latin typeface="Bitter" panose="02000000000000000000" pitchFamily="2" charset="0"/>
                </a:rPr>
                <a:t>kelak</a:t>
              </a:r>
              <a:r>
                <a:rPr lang="en-US" sz="2400" dirty="0">
                  <a:latin typeface="Bitter" panose="02000000000000000000" pitchFamily="2" charset="0"/>
                </a:rPr>
                <a:t> </a:t>
              </a:r>
              <a:r>
                <a:rPr lang="en-US" sz="2400" dirty="0" err="1">
                  <a:latin typeface="Bitter" panose="02000000000000000000" pitchFamily="2" charset="0"/>
                </a:rPr>
                <a:t>akan</a:t>
              </a:r>
              <a:r>
                <a:rPr lang="en-US" sz="2400" dirty="0">
                  <a:latin typeface="Bitter" panose="02000000000000000000" pitchFamily="2" charset="0"/>
                </a:rPr>
                <a:t> </a:t>
              </a:r>
              <a:r>
                <a:rPr lang="en-US" sz="2400" dirty="0" err="1">
                  <a:latin typeface="Bitter" panose="02000000000000000000" pitchFamily="2" charset="0"/>
                </a:rPr>
                <a:t>datang</a:t>
              </a:r>
              <a:r>
                <a:rPr lang="en-US" sz="2400" dirty="0">
                  <a:latin typeface="Bitter" panose="02000000000000000000" pitchFamily="2" charset="0"/>
                </a:rPr>
                <a:t> </a:t>
              </a:r>
              <a:r>
                <a:rPr lang="en-US" sz="2400" dirty="0" err="1">
                  <a:latin typeface="Bitter" panose="02000000000000000000" pitchFamily="2" charset="0"/>
                </a:rPr>
                <a:t>kembali</a:t>
              </a:r>
              <a:r>
                <a:rPr lang="en-US" sz="2400" dirty="0">
                  <a:latin typeface="Bitter" panose="02000000000000000000" pitchFamily="2" charset="0"/>
                </a:rPr>
                <a:t> </a:t>
              </a:r>
              <a:r>
                <a:rPr lang="en-US" sz="2400" dirty="0" err="1">
                  <a:latin typeface="Bitter" panose="02000000000000000000" pitchFamily="2" charset="0"/>
                </a:rPr>
                <a:t>rasul</a:t>
              </a:r>
              <a:r>
                <a:rPr lang="en-US" sz="2400" dirty="0">
                  <a:latin typeface="Bitter" panose="02000000000000000000" pitchFamily="2" charset="0"/>
                </a:rPr>
                <a:t> </a:t>
              </a:r>
              <a:r>
                <a:rPr lang="en-US" sz="2400" dirty="0" err="1">
                  <a:latin typeface="Bitter" panose="02000000000000000000" pitchFamily="2" charset="0"/>
                </a:rPr>
                <a:t>setelah</a:t>
              </a:r>
              <a:r>
                <a:rPr lang="en-US" sz="2400" dirty="0">
                  <a:latin typeface="Bitter" panose="02000000000000000000" pitchFamily="2" charset="0"/>
                </a:rPr>
                <a:t> </a:t>
              </a:r>
              <a:r>
                <a:rPr lang="en-US" sz="2400" dirty="0" err="1">
                  <a:latin typeface="Bitter" panose="02000000000000000000" pitchFamily="2" charset="0"/>
                </a:rPr>
                <a:t>Nabi</a:t>
              </a:r>
              <a:r>
                <a:rPr lang="en-US" sz="2400" dirty="0">
                  <a:latin typeface="Bitter" panose="02000000000000000000" pitchFamily="2" charset="0"/>
                </a:rPr>
                <a:t> Isa A.S., </a:t>
              </a:r>
              <a:r>
                <a:rPr lang="en-US" sz="2400" dirty="0" err="1">
                  <a:latin typeface="Bitter" panose="02000000000000000000" pitchFamily="2" charset="0"/>
                </a:rPr>
                <a:t>yaitu</a:t>
              </a:r>
              <a:r>
                <a:rPr lang="en-US" sz="2400" dirty="0">
                  <a:latin typeface="Bitter" panose="02000000000000000000" pitchFamily="2" charset="0"/>
                </a:rPr>
                <a:t> </a:t>
              </a:r>
              <a:r>
                <a:rPr lang="en-US" sz="2400" dirty="0" err="1">
                  <a:latin typeface="Bitter" panose="02000000000000000000" pitchFamily="2" charset="0"/>
                </a:rPr>
                <a:t>Nabi</a:t>
              </a:r>
              <a:r>
                <a:rPr lang="en-US" sz="2400" dirty="0">
                  <a:latin typeface="Bitter" panose="02000000000000000000" pitchFamily="2" charset="0"/>
                </a:rPr>
                <a:t> Muhammad Saw. </a:t>
              </a:r>
              <a:endParaRPr lang="en-US" sz="2400" dirty="0">
                <a:solidFill>
                  <a:srgbClr val="000000"/>
                </a:solidFill>
                <a:latin typeface="Bitter" panose="02000000000000000000" pitchFamily="2" charset="0"/>
              </a:endParaRPr>
            </a:p>
          </p:txBody>
        </p:sp>
      </p:grpSp>
      <p:pic>
        <p:nvPicPr>
          <p:cNvPr id="18" name="Picture 18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6548738">
            <a:off x="15127537" y="-1703584"/>
            <a:ext cx="4514573" cy="5305588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5820624">
            <a:off x="-1634825" y="5972144"/>
            <a:ext cx="4514573" cy="530558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911311E0-3D3F-7E0F-96D9-D9D66EE79D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83" y="9353161"/>
            <a:ext cx="18236017" cy="971939"/>
          </a:xfrm>
          <a:prstGeom prst="rect">
            <a:avLst/>
          </a:prstGeom>
        </p:spPr>
      </p:pic>
      <p:grpSp>
        <p:nvGrpSpPr>
          <p:cNvPr id="21" name="Group 13"/>
          <p:cNvGrpSpPr/>
          <p:nvPr/>
        </p:nvGrpSpPr>
        <p:grpSpPr>
          <a:xfrm>
            <a:off x="2514600" y="4694101"/>
            <a:ext cx="4542285" cy="1877713"/>
            <a:chOff x="0" y="479343"/>
            <a:chExt cx="11997315" cy="2081335"/>
          </a:xfrm>
        </p:grpSpPr>
        <p:grpSp>
          <p:nvGrpSpPr>
            <p:cNvPr id="22" name="Group 14"/>
            <p:cNvGrpSpPr/>
            <p:nvPr/>
          </p:nvGrpSpPr>
          <p:grpSpPr>
            <a:xfrm>
              <a:off x="0" y="479343"/>
              <a:ext cx="11997315" cy="2081335"/>
              <a:chOff x="0" y="170336"/>
              <a:chExt cx="4263282" cy="739609"/>
            </a:xfrm>
          </p:grpSpPr>
          <p:sp>
            <p:nvSpPr>
              <p:cNvPr id="24" name="Freeform 15"/>
              <p:cNvSpPr/>
              <p:nvPr/>
            </p:nvSpPr>
            <p:spPr>
              <a:xfrm>
                <a:off x="0" y="170336"/>
                <a:ext cx="4263282" cy="739609"/>
              </a:xfrm>
              <a:custGeom>
                <a:avLst/>
                <a:gdLst/>
                <a:ahLst/>
                <a:cxnLst/>
                <a:rect l="l" t="t" r="r" b="b"/>
                <a:pathLst>
                  <a:path w="4512977" h="974248">
                    <a:moveTo>
                      <a:pt x="4388517" y="974248"/>
                    </a:moveTo>
                    <a:lnTo>
                      <a:pt x="124460" y="974248"/>
                    </a:lnTo>
                    <a:cubicBezTo>
                      <a:pt x="55880" y="974248"/>
                      <a:pt x="0" y="918367"/>
                      <a:pt x="0" y="849787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4388517" y="0"/>
                    </a:lnTo>
                    <a:cubicBezTo>
                      <a:pt x="4457097" y="0"/>
                      <a:pt x="4512977" y="55880"/>
                      <a:pt x="4512977" y="124460"/>
                    </a:cubicBezTo>
                    <a:lnTo>
                      <a:pt x="4512977" y="849788"/>
                    </a:lnTo>
                    <a:cubicBezTo>
                      <a:pt x="4512977" y="918368"/>
                      <a:pt x="4457097" y="974248"/>
                      <a:pt x="4388517" y="974248"/>
                    </a:cubicBezTo>
                    <a:close/>
                  </a:path>
                </a:pathLst>
              </a:custGeom>
              <a:solidFill>
                <a:schemeClr val="accent5">
                  <a:lumMod val="40000"/>
                  <a:lumOff val="60000"/>
                </a:schemeClr>
              </a:solidFill>
            </p:spPr>
          </p:sp>
        </p:grpSp>
        <p:sp>
          <p:nvSpPr>
            <p:cNvPr id="23" name="TextBox 17"/>
            <p:cNvSpPr txBox="1"/>
            <p:nvPr/>
          </p:nvSpPr>
          <p:spPr>
            <a:xfrm>
              <a:off x="675753" y="820917"/>
              <a:ext cx="11057524" cy="20533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502"/>
                </a:lnSpc>
              </a:pPr>
              <a:endParaRPr lang="en-US" sz="2600" dirty="0">
                <a:solidFill>
                  <a:srgbClr val="000000"/>
                </a:solidFill>
                <a:latin typeface="Bitter" panose="02000000000000000000" pitchFamily="2" charset="0"/>
              </a:endParaRPr>
            </a:p>
          </p:txBody>
        </p:sp>
      </p:grpSp>
      <p:sp>
        <p:nvSpPr>
          <p:cNvPr id="25" name="Rectangle 24"/>
          <p:cNvSpPr/>
          <p:nvPr/>
        </p:nvSpPr>
        <p:spPr>
          <a:xfrm>
            <a:off x="2758987" y="5217459"/>
            <a:ext cx="429789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err="1" smtClean="0">
                <a:latin typeface="Bitter" panose="02000000000000000000" pitchFamily="2" charset="0"/>
              </a:rPr>
              <a:t>Diwahyukan</a:t>
            </a:r>
            <a:r>
              <a:rPr lang="en-US" sz="2400" dirty="0" smtClean="0">
                <a:latin typeface="Bitter" panose="02000000000000000000" pitchFamily="2" charset="0"/>
              </a:rPr>
              <a:t> </a:t>
            </a:r>
            <a:r>
              <a:rPr lang="en-US" sz="2400" dirty="0" err="1" smtClean="0">
                <a:latin typeface="Bitter" panose="02000000000000000000" pitchFamily="2" charset="0"/>
              </a:rPr>
              <a:t>kepada</a:t>
            </a:r>
            <a:r>
              <a:rPr lang="en-US" sz="2400" dirty="0" smtClean="0">
                <a:latin typeface="Bitter" panose="02000000000000000000" pitchFamily="2" charset="0"/>
              </a:rPr>
              <a:t> :</a:t>
            </a:r>
          </a:p>
          <a:p>
            <a:pPr algn="ctr"/>
            <a:r>
              <a:rPr lang="en-US" sz="2400" dirty="0" err="1" smtClean="0">
                <a:latin typeface="Bitter" panose="02000000000000000000" pitchFamily="2" charset="0"/>
              </a:rPr>
              <a:t>Nabi</a:t>
            </a:r>
            <a:r>
              <a:rPr lang="en-US" sz="2400" dirty="0" smtClean="0">
                <a:latin typeface="Bitter" panose="02000000000000000000" pitchFamily="2" charset="0"/>
              </a:rPr>
              <a:t> Isa A.S.</a:t>
            </a:r>
            <a:endParaRPr lang="en-US" sz="2400" dirty="0">
              <a:latin typeface="Bitter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6867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8868937" y="795341"/>
            <a:ext cx="13946457" cy="100726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8640"/>
              </a:lnSpc>
            </a:pPr>
            <a:r>
              <a:rPr lang="en-US" sz="6000" dirty="0" err="1" smtClean="0">
                <a:solidFill>
                  <a:srgbClr val="000000"/>
                </a:solidFill>
                <a:latin typeface="Fredoka One"/>
              </a:rPr>
              <a:t>Kitab</a:t>
            </a:r>
            <a:r>
              <a:rPr lang="en-US" sz="6000" dirty="0" smtClean="0">
                <a:solidFill>
                  <a:srgbClr val="000000"/>
                </a:solidFill>
                <a:latin typeface="Fredoka One"/>
              </a:rPr>
              <a:t> Al-Quran</a:t>
            </a:r>
            <a:endParaRPr lang="en-US" sz="6000" dirty="0">
              <a:solidFill>
                <a:srgbClr val="000000"/>
              </a:solidFill>
              <a:latin typeface="Fredoka One"/>
            </a:endParaRPr>
          </a:p>
        </p:txBody>
      </p:sp>
      <p:grpSp>
        <p:nvGrpSpPr>
          <p:cNvPr id="13" name="Group 13"/>
          <p:cNvGrpSpPr/>
          <p:nvPr/>
        </p:nvGrpSpPr>
        <p:grpSpPr>
          <a:xfrm>
            <a:off x="8382000" y="3162982"/>
            <a:ext cx="8357759" cy="3904861"/>
            <a:chOff x="-3" y="481121"/>
            <a:chExt cx="12699982" cy="1708756"/>
          </a:xfrm>
        </p:grpSpPr>
        <p:grpSp>
          <p:nvGrpSpPr>
            <p:cNvPr id="14" name="Group 14"/>
            <p:cNvGrpSpPr/>
            <p:nvPr/>
          </p:nvGrpSpPr>
          <p:grpSpPr>
            <a:xfrm>
              <a:off x="-3" y="481121"/>
              <a:ext cx="12699982" cy="1708756"/>
              <a:chOff x="-1" y="170968"/>
              <a:chExt cx="4512977" cy="607212"/>
            </a:xfrm>
          </p:grpSpPr>
          <p:sp>
            <p:nvSpPr>
              <p:cNvPr id="15" name="Freeform 15"/>
              <p:cNvSpPr/>
              <p:nvPr/>
            </p:nvSpPr>
            <p:spPr>
              <a:xfrm>
                <a:off x="-1" y="170968"/>
                <a:ext cx="4512977" cy="607212"/>
              </a:xfrm>
              <a:custGeom>
                <a:avLst/>
                <a:gdLst/>
                <a:ahLst/>
                <a:cxnLst/>
                <a:rect l="l" t="t" r="r" b="b"/>
                <a:pathLst>
                  <a:path w="4512977" h="974248">
                    <a:moveTo>
                      <a:pt x="4388517" y="974248"/>
                    </a:moveTo>
                    <a:lnTo>
                      <a:pt x="124460" y="974248"/>
                    </a:lnTo>
                    <a:cubicBezTo>
                      <a:pt x="55880" y="974248"/>
                      <a:pt x="0" y="918367"/>
                      <a:pt x="0" y="849787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4388517" y="0"/>
                    </a:lnTo>
                    <a:cubicBezTo>
                      <a:pt x="4457097" y="0"/>
                      <a:pt x="4512977" y="55880"/>
                      <a:pt x="4512977" y="124460"/>
                    </a:cubicBezTo>
                    <a:lnTo>
                      <a:pt x="4512977" y="849788"/>
                    </a:lnTo>
                    <a:cubicBezTo>
                      <a:pt x="4512977" y="918368"/>
                      <a:pt x="4457097" y="974248"/>
                      <a:pt x="4388517" y="974248"/>
                    </a:cubicBezTo>
                    <a:close/>
                  </a:path>
                </a:pathLst>
              </a:custGeom>
              <a:solidFill>
                <a:srgbClr val="D8A1A6"/>
              </a:solidFill>
            </p:spPr>
          </p:sp>
        </p:grpSp>
        <p:sp>
          <p:nvSpPr>
            <p:cNvPr id="17" name="TextBox 17"/>
            <p:cNvSpPr txBox="1"/>
            <p:nvPr/>
          </p:nvSpPr>
          <p:spPr>
            <a:xfrm>
              <a:off x="469890" y="568272"/>
              <a:ext cx="11760193" cy="150844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2800" dirty="0" err="1" smtClean="0">
                  <a:latin typeface="Bitter" panose="02000000000000000000" pitchFamily="2" charset="0"/>
                </a:rPr>
                <a:t>Adapun</a:t>
              </a:r>
              <a:r>
                <a:rPr lang="en-US" sz="2800" dirty="0" smtClean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isi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pokok</a:t>
              </a:r>
              <a:r>
                <a:rPr lang="en-US" sz="2800" dirty="0">
                  <a:latin typeface="Bitter" panose="02000000000000000000" pitchFamily="2" charset="0"/>
                </a:rPr>
                <a:t> Al-Qur’an, </a:t>
              </a:r>
              <a:r>
                <a:rPr lang="en-US" sz="2800" dirty="0" err="1">
                  <a:latin typeface="Bitter" panose="02000000000000000000" pitchFamily="2" charset="0"/>
                </a:rPr>
                <a:t>yaitu</a:t>
              </a:r>
              <a:r>
                <a:rPr lang="en-US" sz="2800" dirty="0">
                  <a:latin typeface="Bitter" panose="02000000000000000000" pitchFamily="2" charset="0"/>
                </a:rPr>
                <a:t>: </a:t>
              </a:r>
            </a:p>
            <a:p>
              <a:pPr marL="514350" indent="-514350">
                <a:buFont typeface="+mj-lt"/>
                <a:buAutoNum type="alphaLcParenR"/>
              </a:pPr>
              <a:r>
                <a:rPr lang="en-US" sz="2800" dirty="0" err="1" smtClean="0">
                  <a:latin typeface="Bitter" panose="02000000000000000000" pitchFamily="2" charset="0"/>
                </a:rPr>
                <a:t>akidah</a:t>
              </a:r>
              <a:r>
                <a:rPr lang="en-US" sz="2800" dirty="0" smtClean="0">
                  <a:latin typeface="Bitter" panose="02000000000000000000" pitchFamily="2" charset="0"/>
                </a:rPr>
                <a:t> </a:t>
              </a:r>
              <a:r>
                <a:rPr lang="en-US" sz="2800" dirty="0">
                  <a:latin typeface="Bitter" panose="02000000000000000000" pitchFamily="2" charset="0"/>
                </a:rPr>
                <a:t>(</a:t>
              </a:r>
              <a:r>
                <a:rPr lang="en-US" sz="2800" dirty="0" err="1">
                  <a:latin typeface="Bitter" panose="02000000000000000000" pitchFamily="2" charset="0"/>
                </a:rPr>
                <a:t>keimanan</a:t>
              </a:r>
              <a:r>
                <a:rPr lang="en-US" sz="2800" dirty="0">
                  <a:latin typeface="Bitter" panose="02000000000000000000" pitchFamily="2" charset="0"/>
                </a:rPr>
                <a:t>), </a:t>
              </a:r>
            </a:p>
            <a:p>
              <a:pPr marL="514350" indent="-514350">
                <a:buFont typeface="+mj-lt"/>
                <a:buAutoNum type="alphaLcParenR"/>
              </a:pPr>
              <a:r>
                <a:rPr lang="en-US" sz="2800" dirty="0" err="1" smtClean="0">
                  <a:latin typeface="Bitter" panose="02000000000000000000" pitchFamily="2" charset="0"/>
                </a:rPr>
                <a:t>ibadah</a:t>
              </a:r>
              <a:r>
                <a:rPr lang="en-US" sz="2800" dirty="0" smtClean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dan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muamalah</a:t>
              </a:r>
              <a:r>
                <a:rPr lang="en-US" sz="2800" dirty="0">
                  <a:latin typeface="Bitter" panose="02000000000000000000" pitchFamily="2" charset="0"/>
                </a:rPr>
                <a:t> (</a:t>
              </a:r>
              <a:r>
                <a:rPr lang="en-US" sz="2800" i="1" dirty="0" err="1">
                  <a:latin typeface="Bitter" panose="02000000000000000000" pitchFamily="2" charset="0"/>
                </a:rPr>
                <a:t>habluminallah</a:t>
              </a:r>
              <a:r>
                <a:rPr lang="en-US" sz="2800" i="1" dirty="0">
                  <a:latin typeface="Bitter" panose="02000000000000000000" pitchFamily="2" charset="0"/>
                </a:rPr>
                <a:t> - </a:t>
              </a:r>
              <a:r>
                <a:rPr lang="en-US" sz="2800" i="1" dirty="0" err="1">
                  <a:latin typeface="Bitter" panose="02000000000000000000" pitchFamily="2" charset="0"/>
                </a:rPr>
                <a:t>habluminannas</a:t>
              </a:r>
              <a:r>
                <a:rPr lang="en-US" sz="2800" dirty="0">
                  <a:latin typeface="Bitter" panose="02000000000000000000" pitchFamily="2" charset="0"/>
                </a:rPr>
                <a:t>), </a:t>
              </a:r>
            </a:p>
            <a:p>
              <a:pPr marL="514350" indent="-514350">
                <a:buFont typeface="+mj-lt"/>
                <a:buAutoNum type="alphaLcParenR"/>
              </a:pPr>
              <a:r>
                <a:rPr lang="en-US" sz="2800" dirty="0" err="1" smtClean="0">
                  <a:latin typeface="Bitter" panose="02000000000000000000" pitchFamily="2" charset="0"/>
                </a:rPr>
                <a:t>syariah</a:t>
              </a:r>
              <a:r>
                <a:rPr lang="en-US" sz="2800" dirty="0" smtClean="0">
                  <a:latin typeface="Bitter" panose="02000000000000000000" pitchFamily="2" charset="0"/>
                </a:rPr>
                <a:t> </a:t>
              </a:r>
              <a:r>
                <a:rPr lang="en-US" sz="2800" dirty="0">
                  <a:latin typeface="Bitter" panose="02000000000000000000" pitchFamily="2" charset="0"/>
                </a:rPr>
                <a:t>(</a:t>
              </a:r>
              <a:r>
                <a:rPr lang="en-US" sz="2800" dirty="0" err="1">
                  <a:latin typeface="Bitter" panose="02000000000000000000" pitchFamily="2" charset="0"/>
                </a:rPr>
                <a:t>hukum</a:t>
              </a:r>
              <a:r>
                <a:rPr lang="en-US" sz="2800" dirty="0">
                  <a:latin typeface="Bitter" panose="02000000000000000000" pitchFamily="2" charset="0"/>
                </a:rPr>
                <a:t>), </a:t>
              </a:r>
            </a:p>
            <a:p>
              <a:pPr marL="514350" indent="-514350">
                <a:buFont typeface="+mj-lt"/>
                <a:buAutoNum type="alphaLcParenR"/>
              </a:pPr>
              <a:r>
                <a:rPr lang="en-US" sz="2800" dirty="0" err="1" smtClean="0">
                  <a:latin typeface="Bitter" panose="02000000000000000000" pitchFamily="2" charset="0"/>
                </a:rPr>
                <a:t>akhlak</a:t>
              </a:r>
              <a:r>
                <a:rPr lang="en-US" sz="2800" dirty="0" smtClean="0">
                  <a:latin typeface="Bitter" panose="02000000000000000000" pitchFamily="2" charset="0"/>
                </a:rPr>
                <a:t> </a:t>
              </a:r>
              <a:r>
                <a:rPr lang="en-US" sz="2800" dirty="0">
                  <a:latin typeface="Bitter" panose="02000000000000000000" pitchFamily="2" charset="0"/>
                </a:rPr>
                <a:t>(</a:t>
              </a:r>
              <a:r>
                <a:rPr lang="en-US" sz="2800" dirty="0" err="1">
                  <a:latin typeface="Bitter" panose="02000000000000000000" pitchFamily="2" charset="0"/>
                </a:rPr>
                <a:t>budi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pekerti</a:t>
              </a:r>
              <a:r>
                <a:rPr lang="en-US" sz="2800" dirty="0">
                  <a:latin typeface="Bitter" panose="02000000000000000000" pitchFamily="2" charset="0"/>
                </a:rPr>
                <a:t>), </a:t>
              </a:r>
            </a:p>
            <a:p>
              <a:pPr marL="514350" indent="-514350">
                <a:buFont typeface="+mj-lt"/>
                <a:buAutoNum type="alphaLcParenR"/>
              </a:pPr>
              <a:r>
                <a:rPr lang="en-US" sz="2800" dirty="0" err="1" smtClean="0">
                  <a:latin typeface="Bitter" panose="02000000000000000000" pitchFamily="2" charset="0"/>
                </a:rPr>
                <a:t>tarikh</a:t>
              </a:r>
              <a:r>
                <a:rPr lang="en-US" sz="2800" dirty="0" smtClean="0">
                  <a:latin typeface="Bitter" panose="02000000000000000000" pitchFamily="2" charset="0"/>
                </a:rPr>
                <a:t> </a:t>
              </a:r>
              <a:r>
                <a:rPr lang="en-US" sz="2800" dirty="0">
                  <a:latin typeface="Bitter" panose="02000000000000000000" pitchFamily="2" charset="0"/>
                </a:rPr>
                <a:t>(</a:t>
              </a:r>
              <a:r>
                <a:rPr lang="en-US" sz="2800" dirty="0" err="1">
                  <a:latin typeface="Bitter" panose="02000000000000000000" pitchFamily="2" charset="0"/>
                </a:rPr>
                <a:t>sejarah</a:t>
              </a:r>
              <a:r>
                <a:rPr lang="en-US" sz="2800" dirty="0">
                  <a:latin typeface="Bitter" panose="02000000000000000000" pitchFamily="2" charset="0"/>
                </a:rPr>
                <a:t>), </a:t>
              </a:r>
              <a:r>
                <a:rPr lang="en-US" sz="2800" dirty="0" err="1">
                  <a:latin typeface="Bitter" panose="02000000000000000000" pitchFamily="2" charset="0"/>
                </a:rPr>
                <a:t>dan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</a:p>
            <a:p>
              <a:pPr marL="514350" indent="-514350">
                <a:buFont typeface="+mj-lt"/>
                <a:buAutoNum type="alphaLcParenR"/>
              </a:pPr>
              <a:r>
                <a:rPr lang="en-US" sz="2800" dirty="0" err="1" smtClean="0">
                  <a:latin typeface="Bitter" panose="02000000000000000000" pitchFamily="2" charset="0"/>
                </a:rPr>
                <a:t>dasar-dasar</a:t>
              </a:r>
              <a:r>
                <a:rPr lang="en-US" sz="2800" dirty="0" smtClean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ilmu</a:t>
              </a:r>
              <a:r>
                <a:rPr lang="en-US" sz="2800" dirty="0">
                  <a:latin typeface="Bitter" panose="02000000000000000000" pitchFamily="2" charset="0"/>
                </a:rPr>
                <a:t> </a:t>
              </a:r>
              <a:r>
                <a:rPr lang="en-US" sz="2800" dirty="0" err="1">
                  <a:latin typeface="Bitter" panose="02000000000000000000" pitchFamily="2" charset="0"/>
                </a:rPr>
                <a:t>pengetahuan</a:t>
              </a:r>
              <a:r>
                <a:rPr lang="en-US" sz="2800" dirty="0">
                  <a:latin typeface="Bitter" panose="02000000000000000000" pitchFamily="2" charset="0"/>
                </a:rPr>
                <a:t>. </a:t>
              </a:r>
              <a:endParaRPr lang="en-US" sz="2400" dirty="0">
                <a:solidFill>
                  <a:srgbClr val="000000"/>
                </a:solidFill>
                <a:latin typeface="Bitter" panose="02000000000000000000" pitchFamily="2" charset="0"/>
              </a:endParaRPr>
            </a:p>
          </p:txBody>
        </p:sp>
      </p:grpSp>
      <p:pic>
        <p:nvPicPr>
          <p:cNvPr id="18" name="Picture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5820624">
            <a:off x="16297332" y="-1857453"/>
            <a:ext cx="4514573" cy="5305588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6788185">
            <a:off x="-720424" y="5997029"/>
            <a:ext cx="4514573" cy="530558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911311E0-3D3F-7E0F-96D9-D9D66EE79D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83" y="9353161"/>
            <a:ext cx="18236017" cy="971939"/>
          </a:xfrm>
          <a:prstGeom prst="rect">
            <a:avLst/>
          </a:prstGeom>
        </p:spPr>
      </p:pic>
      <p:grpSp>
        <p:nvGrpSpPr>
          <p:cNvPr id="21" name="Group 13"/>
          <p:cNvGrpSpPr/>
          <p:nvPr/>
        </p:nvGrpSpPr>
        <p:grpSpPr>
          <a:xfrm>
            <a:off x="2819400" y="4176555"/>
            <a:ext cx="4542285" cy="1877713"/>
            <a:chOff x="0" y="479343"/>
            <a:chExt cx="11997315" cy="2081335"/>
          </a:xfrm>
        </p:grpSpPr>
        <p:grpSp>
          <p:nvGrpSpPr>
            <p:cNvPr id="22" name="Group 14"/>
            <p:cNvGrpSpPr/>
            <p:nvPr/>
          </p:nvGrpSpPr>
          <p:grpSpPr>
            <a:xfrm>
              <a:off x="0" y="479343"/>
              <a:ext cx="11997315" cy="2081335"/>
              <a:chOff x="0" y="170336"/>
              <a:chExt cx="4263282" cy="739609"/>
            </a:xfrm>
          </p:grpSpPr>
          <p:sp>
            <p:nvSpPr>
              <p:cNvPr id="24" name="Freeform 15"/>
              <p:cNvSpPr/>
              <p:nvPr/>
            </p:nvSpPr>
            <p:spPr>
              <a:xfrm>
                <a:off x="0" y="170336"/>
                <a:ext cx="4263282" cy="739609"/>
              </a:xfrm>
              <a:custGeom>
                <a:avLst/>
                <a:gdLst/>
                <a:ahLst/>
                <a:cxnLst/>
                <a:rect l="l" t="t" r="r" b="b"/>
                <a:pathLst>
                  <a:path w="4512977" h="974248">
                    <a:moveTo>
                      <a:pt x="4388517" y="974248"/>
                    </a:moveTo>
                    <a:lnTo>
                      <a:pt x="124460" y="974248"/>
                    </a:lnTo>
                    <a:cubicBezTo>
                      <a:pt x="55880" y="974248"/>
                      <a:pt x="0" y="918367"/>
                      <a:pt x="0" y="849787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4388517" y="0"/>
                    </a:lnTo>
                    <a:cubicBezTo>
                      <a:pt x="4457097" y="0"/>
                      <a:pt x="4512977" y="55880"/>
                      <a:pt x="4512977" y="124460"/>
                    </a:cubicBezTo>
                    <a:lnTo>
                      <a:pt x="4512977" y="849788"/>
                    </a:lnTo>
                    <a:cubicBezTo>
                      <a:pt x="4512977" y="918368"/>
                      <a:pt x="4457097" y="974248"/>
                      <a:pt x="4388517" y="974248"/>
                    </a:cubicBezTo>
                    <a:close/>
                  </a:path>
                </a:pathLst>
              </a:custGeom>
              <a:solidFill>
                <a:schemeClr val="accent5">
                  <a:lumMod val="40000"/>
                  <a:lumOff val="60000"/>
                </a:schemeClr>
              </a:solidFill>
            </p:spPr>
          </p:sp>
        </p:grpSp>
        <p:sp>
          <p:nvSpPr>
            <p:cNvPr id="23" name="TextBox 17"/>
            <p:cNvSpPr txBox="1"/>
            <p:nvPr/>
          </p:nvSpPr>
          <p:spPr>
            <a:xfrm>
              <a:off x="675753" y="820917"/>
              <a:ext cx="11057524" cy="20533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502"/>
                </a:lnSpc>
              </a:pPr>
              <a:endParaRPr lang="en-US" sz="2600" dirty="0">
                <a:solidFill>
                  <a:srgbClr val="000000"/>
                </a:solidFill>
                <a:latin typeface="Bitter" panose="02000000000000000000" pitchFamily="2" charset="0"/>
              </a:endParaRPr>
            </a:p>
          </p:txBody>
        </p:sp>
      </p:grpSp>
      <p:sp>
        <p:nvSpPr>
          <p:cNvPr id="25" name="Rectangle 24"/>
          <p:cNvSpPr/>
          <p:nvPr/>
        </p:nvSpPr>
        <p:spPr>
          <a:xfrm>
            <a:off x="2963820" y="4701331"/>
            <a:ext cx="429789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err="1" smtClean="0">
                <a:latin typeface="Bitter" panose="02000000000000000000" pitchFamily="2" charset="0"/>
              </a:rPr>
              <a:t>Diwahyukan</a:t>
            </a:r>
            <a:r>
              <a:rPr lang="en-US" sz="2400" dirty="0" smtClean="0">
                <a:latin typeface="Bitter" panose="02000000000000000000" pitchFamily="2" charset="0"/>
              </a:rPr>
              <a:t> </a:t>
            </a:r>
            <a:r>
              <a:rPr lang="en-US" sz="2400" dirty="0" err="1" smtClean="0">
                <a:latin typeface="Bitter" panose="02000000000000000000" pitchFamily="2" charset="0"/>
              </a:rPr>
              <a:t>kepada</a:t>
            </a:r>
            <a:r>
              <a:rPr lang="en-US" sz="2400" dirty="0" smtClean="0">
                <a:latin typeface="Bitter" panose="02000000000000000000" pitchFamily="2" charset="0"/>
              </a:rPr>
              <a:t> :</a:t>
            </a:r>
          </a:p>
          <a:p>
            <a:pPr algn="ctr"/>
            <a:r>
              <a:rPr lang="en-US" sz="2400" dirty="0" err="1" smtClean="0">
                <a:latin typeface="Bitter" panose="02000000000000000000" pitchFamily="2" charset="0"/>
              </a:rPr>
              <a:t>Nabi</a:t>
            </a:r>
            <a:r>
              <a:rPr lang="en-US" sz="2400" dirty="0" smtClean="0">
                <a:latin typeface="Bitter" panose="02000000000000000000" pitchFamily="2" charset="0"/>
              </a:rPr>
              <a:t> Muhammad Saw.</a:t>
            </a:r>
            <a:endParaRPr lang="en-US" sz="2400" dirty="0">
              <a:latin typeface="Bitter" panose="02000000000000000000" pitchFamily="2" charset="0"/>
            </a:endParaRPr>
          </a:p>
        </p:txBody>
      </p:sp>
      <p:pic>
        <p:nvPicPr>
          <p:cNvPr id="16" name="Picture 18"/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5820624">
            <a:off x="-1353676" y="-547020"/>
            <a:ext cx="4514573" cy="5305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178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228439" y="5377006"/>
            <a:ext cx="9545639" cy="3560555"/>
          </a:xfrm>
          <a:prstGeom prst="rect">
            <a:avLst/>
          </a:prstGeom>
        </p:spPr>
      </p:pic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494646" y="1409700"/>
            <a:ext cx="8578508" cy="3505199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10384748" y="1755240"/>
            <a:ext cx="7074427" cy="6858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0800"/>
              </a:lnSpc>
            </a:pPr>
            <a:r>
              <a:rPr lang="en-US" sz="9000" dirty="0">
                <a:solidFill>
                  <a:srgbClr val="000000"/>
                </a:solidFill>
                <a:latin typeface="Fredoka One"/>
              </a:rPr>
              <a:t>Cara </a:t>
            </a:r>
            <a:r>
              <a:rPr lang="en-US" sz="9000" dirty="0" err="1">
                <a:solidFill>
                  <a:srgbClr val="000000"/>
                </a:solidFill>
                <a:latin typeface="Fredoka One"/>
              </a:rPr>
              <a:t>Beriman</a:t>
            </a:r>
            <a:r>
              <a:rPr lang="en-US" sz="9000" dirty="0">
                <a:solidFill>
                  <a:srgbClr val="000000"/>
                </a:solidFill>
                <a:latin typeface="Fredoka One"/>
              </a:rPr>
              <a:t> </a:t>
            </a:r>
            <a:r>
              <a:rPr lang="en-US" sz="9000" dirty="0" err="1">
                <a:solidFill>
                  <a:srgbClr val="000000"/>
                </a:solidFill>
                <a:latin typeface="Fredoka One"/>
              </a:rPr>
              <a:t>kepada</a:t>
            </a:r>
            <a:r>
              <a:rPr lang="en-US" sz="9000" dirty="0">
                <a:solidFill>
                  <a:srgbClr val="000000"/>
                </a:solidFill>
                <a:latin typeface="Fredoka One"/>
              </a:rPr>
              <a:t> </a:t>
            </a:r>
            <a:r>
              <a:rPr lang="en-US" sz="9000" dirty="0" err="1">
                <a:solidFill>
                  <a:srgbClr val="000000"/>
                </a:solidFill>
                <a:latin typeface="Fredoka One"/>
              </a:rPr>
              <a:t>Kitab</a:t>
            </a:r>
            <a:r>
              <a:rPr lang="en-US" sz="9000" dirty="0">
                <a:solidFill>
                  <a:srgbClr val="000000"/>
                </a:solidFill>
                <a:latin typeface="Fredoka One"/>
              </a:rPr>
              <a:t> - </a:t>
            </a:r>
            <a:r>
              <a:rPr lang="en-US" sz="9000" dirty="0" err="1">
                <a:solidFill>
                  <a:srgbClr val="000000"/>
                </a:solidFill>
                <a:latin typeface="Fredoka One"/>
              </a:rPr>
              <a:t>kitab</a:t>
            </a:r>
            <a:r>
              <a:rPr lang="en-US" sz="9000" dirty="0">
                <a:solidFill>
                  <a:srgbClr val="000000"/>
                </a:solidFill>
                <a:latin typeface="Fredoka One"/>
              </a:rPr>
              <a:t> Allah </a:t>
            </a:r>
            <a:r>
              <a:rPr lang="en-US" sz="9000" dirty="0" err="1">
                <a:solidFill>
                  <a:srgbClr val="000000"/>
                </a:solidFill>
                <a:latin typeface="Fredoka One"/>
              </a:rPr>
              <a:t>Swt</a:t>
            </a:r>
            <a:r>
              <a:rPr lang="en-US" sz="9000" dirty="0">
                <a:solidFill>
                  <a:srgbClr val="000000"/>
                </a:solidFill>
                <a:latin typeface="Fredoka One"/>
              </a:rPr>
              <a:t>.</a:t>
            </a:r>
          </a:p>
        </p:txBody>
      </p:sp>
      <p:grpSp>
        <p:nvGrpSpPr>
          <p:cNvPr id="5" name="Group 5"/>
          <p:cNvGrpSpPr/>
          <p:nvPr/>
        </p:nvGrpSpPr>
        <p:grpSpPr>
          <a:xfrm>
            <a:off x="1436501" y="1876841"/>
            <a:ext cx="6974087" cy="1191983"/>
            <a:chOff x="-876282" y="778724"/>
            <a:chExt cx="9298783" cy="1589310"/>
          </a:xfrm>
        </p:grpSpPr>
        <p:sp>
          <p:nvSpPr>
            <p:cNvPr id="6" name="TextBox 6"/>
            <p:cNvSpPr txBox="1"/>
            <p:nvPr/>
          </p:nvSpPr>
          <p:spPr>
            <a:xfrm>
              <a:off x="0" y="1835481"/>
              <a:ext cx="7895750" cy="53255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990"/>
                </a:lnSpc>
              </a:pPr>
              <a:endParaRPr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-876282" y="778724"/>
              <a:ext cx="9298783" cy="80363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4680"/>
                </a:lnSpc>
              </a:pPr>
              <a:r>
                <a:rPr lang="en-US" sz="3600" dirty="0" err="1">
                  <a:solidFill>
                    <a:srgbClr val="000000"/>
                  </a:solidFill>
                  <a:latin typeface="Fredoka One"/>
                </a:rPr>
                <a:t>Meyakini</a:t>
              </a:r>
              <a:r>
                <a:rPr lang="en-US" sz="3600" dirty="0">
                  <a:solidFill>
                    <a:srgbClr val="000000"/>
                  </a:solidFill>
                  <a:latin typeface="Fredoka One"/>
                </a:rPr>
                <a:t> </a:t>
              </a:r>
              <a:r>
                <a:rPr lang="en-US" sz="3600" dirty="0" err="1">
                  <a:solidFill>
                    <a:srgbClr val="000000"/>
                  </a:solidFill>
                  <a:latin typeface="Fredoka One"/>
                </a:rPr>
                <a:t>dengan</a:t>
              </a:r>
              <a:r>
                <a:rPr lang="en-US" sz="3600" dirty="0">
                  <a:solidFill>
                    <a:srgbClr val="000000"/>
                  </a:solidFill>
                  <a:latin typeface="Fredoka One"/>
                </a:rPr>
                <a:t> </a:t>
              </a:r>
              <a:r>
                <a:rPr lang="en-US" sz="3600" dirty="0" err="1" smtClean="0">
                  <a:solidFill>
                    <a:srgbClr val="000000"/>
                  </a:solidFill>
                  <a:latin typeface="Fredoka One"/>
                </a:rPr>
                <a:t>sepenuh</a:t>
              </a:r>
              <a:r>
                <a:rPr lang="en-US" sz="3600" dirty="0" smtClean="0">
                  <a:solidFill>
                    <a:srgbClr val="000000"/>
                  </a:solidFill>
                  <a:latin typeface="Fredoka One"/>
                </a:rPr>
                <a:t> </a:t>
              </a:r>
              <a:r>
                <a:rPr lang="en-US" sz="3600" dirty="0" err="1">
                  <a:solidFill>
                    <a:srgbClr val="000000"/>
                  </a:solidFill>
                  <a:latin typeface="Fredoka One"/>
                </a:rPr>
                <a:t>hati</a:t>
              </a:r>
              <a:endParaRPr lang="en-US" sz="3600" dirty="0">
                <a:solidFill>
                  <a:srgbClr val="000000"/>
                </a:solidFill>
                <a:latin typeface="Fredoka One"/>
              </a:endParaRPr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976182" y="5184240"/>
            <a:ext cx="8531690" cy="1271485"/>
            <a:chOff x="-1355592" y="1835481"/>
            <a:chExt cx="11375586" cy="1695314"/>
          </a:xfrm>
        </p:grpSpPr>
        <p:sp>
          <p:nvSpPr>
            <p:cNvPr id="9" name="TextBox 9"/>
            <p:cNvSpPr txBox="1"/>
            <p:nvPr/>
          </p:nvSpPr>
          <p:spPr>
            <a:xfrm>
              <a:off x="0" y="1835481"/>
              <a:ext cx="8137083" cy="53255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990"/>
                </a:lnSpc>
              </a:pPr>
              <a:endParaRPr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-1355592" y="2727156"/>
              <a:ext cx="11375586" cy="803639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4680"/>
                </a:lnSpc>
              </a:pPr>
              <a:r>
                <a:rPr lang="en-US" sz="3600" dirty="0" err="1">
                  <a:solidFill>
                    <a:srgbClr val="000000"/>
                  </a:solidFill>
                  <a:latin typeface="Fredoka One"/>
                </a:rPr>
                <a:t>Membenarkan</a:t>
              </a:r>
              <a:r>
                <a:rPr lang="en-US" sz="3600" dirty="0">
                  <a:solidFill>
                    <a:srgbClr val="000000"/>
                  </a:solidFill>
                  <a:latin typeface="Fredoka One"/>
                </a:rPr>
                <a:t> </a:t>
              </a:r>
              <a:r>
                <a:rPr lang="en-US" sz="3600" dirty="0" err="1">
                  <a:solidFill>
                    <a:srgbClr val="000000"/>
                  </a:solidFill>
                  <a:latin typeface="Fredoka One"/>
                </a:rPr>
                <a:t>terhadap</a:t>
              </a:r>
              <a:r>
                <a:rPr lang="en-US" sz="3600" dirty="0">
                  <a:solidFill>
                    <a:srgbClr val="000000"/>
                  </a:solidFill>
                  <a:latin typeface="Fredoka One"/>
                </a:rPr>
                <a:t> </a:t>
              </a:r>
              <a:r>
                <a:rPr lang="en-US" sz="3600" dirty="0" err="1">
                  <a:solidFill>
                    <a:srgbClr val="000000"/>
                  </a:solidFill>
                  <a:latin typeface="Fredoka One"/>
                </a:rPr>
                <a:t>adanya</a:t>
              </a:r>
              <a:r>
                <a:rPr lang="en-US" sz="3600" dirty="0">
                  <a:solidFill>
                    <a:srgbClr val="000000"/>
                  </a:solidFill>
                  <a:latin typeface="Fredoka One"/>
                </a:rPr>
                <a:t> </a:t>
              </a:r>
              <a:r>
                <a:rPr lang="en-US" sz="3600" dirty="0" err="1">
                  <a:solidFill>
                    <a:srgbClr val="000000"/>
                  </a:solidFill>
                  <a:latin typeface="Fredoka One"/>
                </a:rPr>
                <a:t>kitab</a:t>
              </a:r>
              <a:endParaRPr lang="en-US" sz="3600" dirty="0">
                <a:solidFill>
                  <a:srgbClr val="000000"/>
                </a:solidFill>
                <a:latin typeface="Fredoka One"/>
              </a:endParaRPr>
            </a:p>
          </p:txBody>
        </p:sp>
      </p:grpSp>
      <p:pic>
        <p:nvPicPr>
          <p:cNvPr id="17" name="Picture 16">
            <a:extLst>
              <a:ext uri="{FF2B5EF4-FFF2-40B4-BE49-F238E27FC236}">
                <a16:creationId xmlns:a16="http://schemas.microsoft.com/office/drawing/2014/main" id="{911311E0-3D3F-7E0F-96D9-D9D66EE79D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83" y="9416957"/>
            <a:ext cx="18236017" cy="97193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76182" y="2793999"/>
            <a:ext cx="752025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Yakin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bahwa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kitab-kitab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Allah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Swt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. yang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dibawa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oleh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para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rasul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itu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benar-benar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datang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dari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Allah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Swt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endParaRPr lang="en-US" sz="2400" dirty="0">
              <a:latin typeface="Bitter" panose="02000000000000000000" pitchFamily="2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84446" y="6700645"/>
            <a:ext cx="767819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Membenarkan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adanya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kitab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Allah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Swt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.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berarti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tidak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ada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keraguan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sedikit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pun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dalam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hatinya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terhadap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kitab-kitab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Allah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Swt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. yang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telah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diturunkan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kepada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para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nabi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dan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 </a:t>
            </a:r>
            <a:r>
              <a:rPr lang="en-US" sz="2400" dirty="0" err="1">
                <a:solidFill>
                  <a:srgbClr val="221E1F"/>
                </a:solidFill>
                <a:latin typeface="Bitter" panose="02000000000000000000" pitchFamily="2" charset="0"/>
              </a:rPr>
              <a:t>rasul</a:t>
            </a:r>
            <a:r>
              <a:rPr lang="en-US" sz="2400" dirty="0">
                <a:solidFill>
                  <a:srgbClr val="221E1F"/>
                </a:solidFill>
                <a:latin typeface="Bitter" panose="02000000000000000000" pitchFamily="2" charset="0"/>
              </a:rPr>
              <a:t>-Nya </a:t>
            </a:r>
            <a:endParaRPr lang="en-US" sz="2400" dirty="0">
              <a:latin typeface="Bitter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6531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816</Words>
  <Application>Microsoft Office PowerPoint</Application>
  <PresentationFormat>Custom</PresentationFormat>
  <Paragraphs>87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Overpass</vt:lpstr>
      <vt:lpstr>Arial</vt:lpstr>
      <vt:lpstr>Calibri</vt:lpstr>
      <vt:lpstr>Bitter</vt:lpstr>
      <vt:lpstr>Fredoka One</vt:lpstr>
      <vt:lpstr>ＭＳ Ｐゴシック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Pertama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Selamat Belajar!</dc:title>
  <dc:creator>Kepegawaian</dc:creator>
  <cp:lastModifiedBy>Muhammad Faqih Alim</cp:lastModifiedBy>
  <cp:revision>19</cp:revision>
  <dcterms:created xsi:type="dcterms:W3CDTF">2006-08-16T00:00:00Z</dcterms:created>
  <dcterms:modified xsi:type="dcterms:W3CDTF">2022-08-22T06:53:09Z</dcterms:modified>
  <dc:identifier>DAFI6HnXEP0</dc:identifier>
</cp:coreProperties>
</file>