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59" r:id="rId3"/>
    <p:sldId id="263" r:id="rId4"/>
    <p:sldId id="283" r:id="rId5"/>
    <p:sldId id="285" r:id="rId6"/>
    <p:sldId id="284" r:id="rId7"/>
    <p:sldId id="286" r:id="rId8"/>
    <p:sldId id="287" r:id="rId9"/>
    <p:sldId id="288" r:id="rId10"/>
    <p:sldId id="289" r:id="rId11"/>
    <p:sldId id="290" r:id="rId12"/>
    <p:sldId id="293" r:id="rId13"/>
    <p:sldId id="291" r:id="rId14"/>
    <p:sldId id="292" r:id="rId15"/>
    <p:sldId id="294" r:id="rId16"/>
    <p:sldId id="295" r:id="rId17"/>
    <p:sldId id="296" r:id="rId18"/>
    <p:sldId id="297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1A86D0"/>
    <a:srgbClr val="09C7C2"/>
    <a:srgbClr val="CCFF66"/>
    <a:srgbClr val="FFFF66"/>
    <a:srgbClr val="2C987E"/>
    <a:srgbClr val="1777B9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67" autoAdjust="0"/>
  </p:normalViewPr>
  <p:slideViewPr>
    <p:cSldViewPr>
      <p:cViewPr varScale="1">
        <p:scale>
          <a:sx n="88" d="100"/>
          <a:sy n="88" d="100"/>
        </p:scale>
        <p:origin x="876" y="78"/>
      </p:cViewPr>
      <p:guideLst>
        <p:guide orient="horz" pos="22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1A4C2-0F77-4DF2-A4F8-8FD6CF462C6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7AB406B4-EC2E-4406-973D-B558F78AFEBD}">
      <dgm:prSet phldrT="[Text]"/>
      <dgm:spPr/>
      <dgm:t>
        <a:bodyPr/>
        <a:lstStyle/>
        <a:p>
          <a:r>
            <a:rPr lang="fi-FI" b="0" i="0" dirty="0" smtClean="0">
              <a:latin typeface="Abadi MT"/>
            </a:rPr>
            <a:t>Kerja sama membuat pekerjaan akan terasa lebih ringan</a:t>
          </a:r>
          <a:endParaRPr lang="id-ID" dirty="0">
            <a:latin typeface="Abadi MT"/>
          </a:endParaRPr>
        </a:p>
      </dgm:t>
    </dgm:pt>
    <dgm:pt modelId="{DD6045D8-E7D6-48D3-A758-6263BD4303EE}" type="parTrans" cxnId="{33AEFC0E-CE1C-4239-9C7F-0D8140B4EFCA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05C5EAD-CA4E-4B86-8BB7-F14BD0442C77}" type="sibTrans" cxnId="{33AEFC0E-CE1C-4239-9C7F-0D8140B4EFCA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5EBE74DC-7C6A-484E-A81E-87E0646B352F}">
      <dgm:prSet phldrT="[Text]"/>
      <dgm:spPr/>
      <dgm:t>
        <a:bodyPr/>
        <a:lstStyle/>
        <a:p>
          <a:r>
            <a:rPr lang="fi-FI" b="0" i="0" dirty="0" smtClean="0">
              <a:latin typeface="Abadi MT"/>
            </a:rPr>
            <a:t>Kerja sama dapat membuat pekerjaan cepat terselesaikan</a:t>
          </a:r>
          <a:endParaRPr lang="id-ID" dirty="0">
            <a:latin typeface="Abadi MT"/>
          </a:endParaRPr>
        </a:p>
      </dgm:t>
    </dgm:pt>
    <dgm:pt modelId="{75311D6C-2780-414F-95A1-AC4BC93124FF}" type="parTrans" cxnId="{DB0A3EFF-C195-45CB-8C93-D0BECBDBCA03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7D5162E-73AC-4BE2-A8D0-2FE65A57168B}" type="sibTrans" cxnId="{DB0A3EFF-C195-45CB-8C93-D0BECBDBCA03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248BBB7-0B5E-4061-929E-6A0263FDFA54}">
      <dgm:prSet phldrT="[Text]"/>
      <dgm:spPr/>
      <dgm:t>
        <a:bodyPr/>
        <a:lstStyle/>
        <a:p>
          <a:r>
            <a:rPr lang="id-ID" b="0" i="0" dirty="0" smtClean="0">
              <a:latin typeface="Abadi MT"/>
            </a:rPr>
            <a:t>Kerja sama membuat tujuan dapat tercapai dengan efektif</a:t>
          </a:r>
          <a:endParaRPr lang="id-ID" dirty="0">
            <a:latin typeface="Abadi MT"/>
          </a:endParaRPr>
        </a:p>
      </dgm:t>
    </dgm:pt>
    <dgm:pt modelId="{AF2FFD3D-AA0B-4CB3-BDF9-D93DADE58663}" type="parTrans" cxnId="{FD0522C9-559D-4F1D-B418-3572F55A411F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FA373B77-F789-49CB-9948-EABC886EA008}" type="sibTrans" cxnId="{FD0522C9-559D-4F1D-B418-3572F55A411F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5848EEC4-B6A4-4715-BA6E-450B88727D3A}">
      <dgm:prSet phldrT="[Text]"/>
      <dgm:spPr/>
      <dgm:t>
        <a:bodyPr/>
        <a:lstStyle/>
        <a:p>
          <a:r>
            <a:rPr lang="fi-FI" b="0" i="0" dirty="0" smtClean="0">
              <a:latin typeface="Abadi MT"/>
            </a:rPr>
            <a:t>Kerja sama dapat meningkatkan rasa setia kawan</a:t>
          </a:r>
          <a:endParaRPr lang="id-ID" dirty="0">
            <a:latin typeface="Abadi MT"/>
          </a:endParaRPr>
        </a:p>
      </dgm:t>
    </dgm:pt>
    <dgm:pt modelId="{D7B3FC97-6313-4557-B867-14900EEE647C}" type="parTrans" cxnId="{DC9AC96D-CF07-4014-A1B0-E0F350B2490B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F6888EE-8805-4E45-902A-97FA25718A40}" type="sibTrans" cxnId="{DC9AC96D-CF07-4014-A1B0-E0F350B2490B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97BC451F-F21B-4DC7-905F-6BAC88AB01FE}">
      <dgm:prSet phldrT="[Text]"/>
      <dgm:spPr/>
      <dgm:t>
        <a:bodyPr/>
        <a:lstStyle/>
        <a:p>
          <a:r>
            <a:rPr lang="id-ID" b="0" i="0" dirty="0" smtClean="0">
              <a:latin typeface="Abadi MT"/>
            </a:rPr>
            <a:t>Kerja sama dapat memupuk tanggung jawab sosial</a:t>
          </a:r>
          <a:endParaRPr lang="id-ID" dirty="0">
            <a:latin typeface="Abadi MT"/>
          </a:endParaRPr>
        </a:p>
      </dgm:t>
    </dgm:pt>
    <dgm:pt modelId="{FF101A35-9A31-4A70-9DBE-E083D9368FA4}" type="parTrans" cxnId="{DC00C805-8375-4E13-BEBF-050DC9B211C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F4BEF820-D5FD-4DF1-B751-B40363B5AA4B}" type="sibTrans" cxnId="{DC00C805-8375-4E13-BEBF-050DC9B211C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A59FE1C7-C40B-4854-9F67-D0B0ADA301A5}">
      <dgm:prSet phldrT="[Text]"/>
      <dgm:spPr/>
      <dgm:t>
        <a:bodyPr/>
        <a:lstStyle/>
        <a:p>
          <a:r>
            <a:rPr lang="fi-FI" b="0" i="0" dirty="0" smtClean="0">
              <a:latin typeface="Abadi MT"/>
            </a:rPr>
            <a:t>Kerja sama dapat memupuk rasa kebersamaan</a:t>
          </a:r>
          <a:endParaRPr lang="id-ID" dirty="0">
            <a:latin typeface="Abadi MT"/>
          </a:endParaRPr>
        </a:p>
      </dgm:t>
    </dgm:pt>
    <dgm:pt modelId="{EFECCC58-967F-4645-BA10-B0472A2894F2}" type="parTrans" cxnId="{508ED6EF-71F1-4CE8-BF1F-2D4C6E438D8A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E5679D3A-33DD-430C-B158-CF03C0E69842}" type="sibTrans" cxnId="{508ED6EF-71F1-4CE8-BF1F-2D4C6E438D8A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43B67683-035F-4BC1-A5FA-CD001ECC869B}" type="pres">
      <dgm:prSet presAssocID="{6271A4C2-0F77-4DF2-A4F8-8FD6CF462C6D}" presName="Name0" presStyleCnt="0">
        <dgm:presLayoutVars>
          <dgm:chMax val="7"/>
          <dgm:chPref val="7"/>
          <dgm:dir/>
        </dgm:presLayoutVars>
      </dgm:prSet>
      <dgm:spPr/>
    </dgm:pt>
    <dgm:pt modelId="{B798FAB5-18F3-491C-9114-E44AA3B3BE4B}" type="pres">
      <dgm:prSet presAssocID="{6271A4C2-0F77-4DF2-A4F8-8FD6CF462C6D}" presName="Name1" presStyleCnt="0"/>
      <dgm:spPr/>
    </dgm:pt>
    <dgm:pt modelId="{4A732663-39E2-4DA2-9878-2D213F3C05C2}" type="pres">
      <dgm:prSet presAssocID="{6271A4C2-0F77-4DF2-A4F8-8FD6CF462C6D}" presName="cycle" presStyleCnt="0"/>
      <dgm:spPr/>
    </dgm:pt>
    <dgm:pt modelId="{076BAA14-CF64-460B-8EE2-86A9F37E23C1}" type="pres">
      <dgm:prSet presAssocID="{6271A4C2-0F77-4DF2-A4F8-8FD6CF462C6D}" presName="srcNode" presStyleLbl="node1" presStyleIdx="0" presStyleCnt="6"/>
      <dgm:spPr/>
    </dgm:pt>
    <dgm:pt modelId="{674CCED8-2473-4EAC-A869-413A1BC27667}" type="pres">
      <dgm:prSet presAssocID="{6271A4C2-0F77-4DF2-A4F8-8FD6CF462C6D}" presName="conn" presStyleLbl="parChTrans1D2" presStyleIdx="0" presStyleCnt="1"/>
      <dgm:spPr/>
    </dgm:pt>
    <dgm:pt modelId="{3042C7D5-604E-4381-9FDF-65914EAF0BA0}" type="pres">
      <dgm:prSet presAssocID="{6271A4C2-0F77-4DF2-A4F8-8FD6CF462C6D}" presName="extraNode" presStyleLbl="node1" presStyleIdx="0" presStyleCnt="6"/>
      <dgm:spPr/>
    </dgm:pt>
    <dgm:pt modelId="{B1E5F9BA-E0E8-4B9A-B356-9BB111975875}" type="pres">
      <dgm:prSet presAssocID="{6271A4C2-0F77-4DF2-A4F8-8FD6CF462C6D}" presName="dstNode" presStyleLbl="node1" presStyleIdx="0" presStyleCnt="6"/>
      <dgm:spPr/>
    </dgm:pt>
    <dgm:pt modelId="{10BD4E8B-A4AC-4CC0-9234-5180D34CD6F3}" type="pres">
      <dgm:prSet presAssocID="{7AB406B4-EC2E-4406-973D-B558F78AFEB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EA132BF-703A-44B7-9125-E9175DF163CF}" type="pres">
      <dgm:prSet presAssocID="{7AB406B4-EC2E-4406-973D-B558F78AFEBD}" presName="accent_1" presStyleCnt="0"/>
      <dgm:spPr/>
    </dgm:pt>
    <dgm:pt modelId="{2A5B16E2-5F39-4467-B6E6-23C2D46799DB}" type="pres">
      <dgm:prSet presAssocID="{7AB406B4-EC2E-4406-973D-B558F78AFEBD}" presName="accentRepeatNode" presStyleLbl="solidFgAcc1" presStyleIdx="0" presStyleCnt="6"/>
      <dgm:spPr/>
    </dgm:pt>
    <dgm:pt modelId="{75592EF6-56BA-475A-BB74-64CB528A6477}" type="pres">
      <dgm:prSet presAssocID="{5EBE74DC-7C6A-484E-A81E-87E0646B352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57FD4A3-B222-4A63-BCE4-8A1D06DD71FB}" type="pres">
      <dgm:prSet presAssocID="{5EBE74DC-7C6A-484E-A81E-87E0646B352F}" presName="accent_2" presStyleCnt="0"/>
      <dgm:spPr/>
    </dgm:pt>
    <dgm:pt modelId="{090497FF-0EBE-4C06-BB3A-0B1430508087}" type="pres">
      <dgm:prSet presAssocID="{5EBE74DC-7C6A-484E-A81E-87E0646B352F}" presName="accentRepeatNode" presStyleLbl="solidFgAcc1" presStyleIdx="1" presStyleCnt="6"/>
      <dgm:spPr/>
    </dgm:pt>
    <dgm:pt modelId="{2F6873B8-7B88-465C-8713-34128B883201}" type="pres">
      <dgm:prSet presAssocID="{B248BBB7-0B5E-4061-929E-6A0263FDFA5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753E0B6-231F-4346-B14C-5EC520AEB1E7}" type="pres">
      <dgm:prSet presAssocID="{B248BBB7-0B5E-4061-929E-6A0263FDFA54}" presName="accent_3" presStyleCnt="0"/>
      <dgm:spPr/>
    </dgm:pt>
    <dgm:pt modelId="{3B1D49A7-DD65-4114-83C8-866C15A3D4C9}" type="pres">
      <dgm:prSet presAssocID="{B248BBB7-0B5E-4061-929E-6A0263FDFA54}" presName="accentRepeatNode" presStyleLbl="solidFgAcc1" presStyleIdx="2" presStyleCnt="6"/>
      <dgm:spPr/>
    </dgm:pt>
    <dgm:pt modelId="{A38E879D-6980-48F7-A3CE-AE3FEA03AE0D}" type="pres">
      <dgm:prSet presAssocID="{5848EEC4-B6A4-4715-BA6E-450B88727D3A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4B96FE-DC04-46D4-818C-300498C672FF}" type="pres">
      <dgm:prSet presAssocID="{5848EEC4-B6A4-4715-BA6E-450B88727D3A}" presName="accent_4" presStyleCnt="0"/>
      <dgm:spPr/>
    </dgm:pt>
    <dgm:pt modelId="{E111B3D4-0E1E-488F-8A04-341823F4D7FB}" type="pres">
      <dgm:prSet presAssocID="{5848EEC4-B6A4-4715-BA6E-450B88727D3A}" presName="accentRepeatNode" presStyleLbl="solidFgAcc1" presStyleIdx="3" presStyleCnt="6"/>
      <dgm:spPr/>
    </dgm:pt>
    <dgm:pt modelId="{3BFD53F5-B61A-4D35-9C65-F3A30AF1713A}" type="pres">
      <dgm:prSet presAssocID="{97BC451F-F21B-4DC7-905F-6BAC88AB01FE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BEA9377-3FF4-4C18-A5CB-1D6213AAFA84}" type="pres">
      <dgm:prSet presAssocID="{97BC451F-F21B-4DC7-905F-6BAC88AB01FE}" presName="accent_5" presStyleCnt="0"/>
      <dgm:spPr/>
    </dgm:pt>
    <dgm:pt modelId="{AE6648E5-CB5A-448A-AA4D-3BF6C3603899}" type="pres">
      <dgm:prSet presAssocID="{97BC451F-F21B-4DC7-905F-6BAC88AB01FE}" presName="accentRepeatNode" presStyleLbl="solidFgAcc1" presStyleIdx="4" presStyleCnt="6"/>
      <dgm:spPr/>
    </dgm:pt>
    <dgm:pt modelId="{5A0189C8-2FA2-4781-ACC5-32738B9380F5}" type="pres">
      <dgm:prSet presAssocID="{A59FE1C7-C40B-4854-9F67-D0B0ADA301A5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0A7FC55-B01C-4D76-8562-0688461ED967}" type="pres">
      <dgm:prSet presAssocID="{A59FE1C7-C40B-4854-9F67-D0B0ADA301A5}" presName="accent_6" presStyleCnt="0"/>
      <dgm:spPr/>
    </dgm:pt>
    <dgm:pt modelId="{4D9158BD-BC64-42F9-877A-FA818741DAF7}" type="pres">
      <dgm:prSet presAssocID="{A59FE1C7-C40B-4854-9F67-D0B0ADA301A5}" presName="accentRepeatNode" presStyleLbl="solidFgAcc1" presStyleIdx="5" presStyleCnt="6"/>
      <dgm:spPr/>
    </dgm:pt>
  </dgm:ptLst>
  <dgm:cxnLst>
    <dgm:cxn modelId="{FC5E453A-0EE7-422A-A998-A4C9024B6548}" type="presOf" srcId="{7AB406B4-EC2E-4406-973D-B558F78AFEBD}" destId="{10BD4E8B-A4AC-4CC0-9234-5180D34CD6F3}" srcOrd="0" destOrd="0" presId="urn:microsoft.com/office/officeart/2008/layout/VerticalCurvedList"/>
    <dgm:cxn modelId="{0F03D269-BA4F-4992-AA58-520570F050DC}" type="presOf" srcId="{97BC451F-F21B-4DC7-905F-6BAC88AB01FE}" destId="{3BFD53F5-B61A-4D35-9C65-F3A30AF1713A}" srcOrd="0" destOrd="0" presId="urn:microsoft.com/office/officeart/2008/layout/VerticalCurvedList"/>
    <dgm:cxn modelId="{DB0A3EFF-C195-45CB-8C93-D0BECBDBCA03}" srcId="{6271A4C2-0F77-4DF2-A4F8-8FD6CF462C6D}" destId="{5EBE74DC-7C6A-484E-A81E-87E0646B352F}" srcOrd="1" destOrd="0" parTransId="{75311D6C-2780-414F-95A1-AC4BC93124FF}" sibTransId="{B7D5162E-73AC-4BE2-A8D0-2FE65A57168B}"/>
    <dgm:cxn modelId="{33AEFC0E-CE1C-4239-9C7F-0D8140B4EFCA}" srcId="{6271A4C2-0F77-4DF2-A4F8-8FD6CF462C6D}" destId="{7AB406B4-EC2E-4406-973D-B558F78AFEBD}" srcOrd="0" destOrd="0" parTransId="{DD6045D8-E7D6-48D3-A758-6263BD4303EE}" sibTransId="{B05C5EAD-CA4E-4B86-8BB7-F14BD0442C77}"/>
    <dgm:cxn modelId="{5D032F42-83BE-4C5E-ABEB-458566BA0443}" type="presOf" srcId="{5848EEC4-B6A4-4715-BA6E-450B88727D3A}" destId="{A38E879D-6980-48F7-A3CE-AE3FEA03AE0D}" srcOrd="0" destOrd="0" presId="urn:microsoft.com/office/officeart/2008/layout/VerticalCurvedList"/>
    <dgm:cxn modelId="{1BA2125E-D4E3-4AB1-8F83-A714503DC031}" type="presOf" srcId="{B05C5EAD-CA4E-4B86-8BB7-F14BD0442C77}" destId="{674CCED8-2473-4EAC-A869-413A1BC27667}" srcOrd="0" destOrd="0" presId="urn:microsoft.com/office/officeart/2008/layout/VerticalCurvedList"/>
    <dgm:cxn modelId="{FD0522C9-559D-4F1D-B418-3572F55A411F}" srcId="{6271A4C2-0F77-4DF2-A4F8-8FD6CF462C6D}" destId="{B248BBB7-0B5E-4061-929E-6A0263FDFA54}" srcOrd="2" destOrd="0" parTransId="{AF2FFD3D-AA0B-4CB3-BDF9-D93DADE58663}" sibTransId="{FA373B77-F789-49CB-9948-EABC886EA008}"/>
    <dgm:cxn modelId="{DC9AC96D-CF07-4014-A1B0-E0F350B2490B}" srcId="{6271A4C2-0F77-4DF2-A4F8-8FD6CF462C6D}" destId="{5848EEC4-B6A4-4715-BA6E-450B88727D3A}" srcOrd="3" destOrd="0" parTransId="{D7B3FC97-6313-4557-B867-14900EEE647C}" sibTransId="{BF6888EE-8805-4E45-902A-97FA25718A40}"/>
    <dgm:cxn modelId="{F1F68DB2-F53C-4E83-852B-4EF4699621E8}" type="presOf" srcId="{B248BBB7-0B5E-4061-929E-6A0263FDFA54}" destId="{2F6873B8-7B88-465C-8713-34128B883201}" srcOrd="0" destOrd="0" presId="urn:microsoft.com/office/officeart/2008/layout/VerticalCurvedList"/>
    <dgm:cxn modelId="{8A8D9056-8B84-4380-9105-77A2B0DC6145}" type="presOf" srcId="{5EBE74DC-7C6A-484E-A81E-87E0646B352F}" destId="{75592EF6-56BA-475A-BB74-64CB528A6477}" srcOrd="0" destOrd="0" presId="urn:microsoft.com/office/officeart/2008/layout/VerticalCurvedList"/>
    <dgm:cxn modelId="{AC23EE44-403D-4CD1-B649-2F5CDDFF5FF3}" type="presOf" srcId="{A59FE1C7-C40B-4854-9F67-D0B0ADA301A5}" destId="{5A0189C8-2FA2-4781-ACC5-32738B9380F5}" srcOrd="0" destOrd="0" presId="urn:microsoft.com/office/officeart/2008/layout/VerticalCurvedList"/>
    <dgm:cxn modelId="{DC00C805-8375-4E13-BEBF-050DC9B211C8}" srcId="{6271A4C2-0F77-4DF2-A4F8-8FD6CF462C6D}" destId="{97BC451F-F21B-4DC7-905F-6BAC88AB01FE}" srcOrd="4" destOrd="0" parTransId="{FF101A35-9A31-4A70-9DBE-E083D9368FA4}" sibTransId="{F4BEF820-D5FD-4DF1-B751-B40363B5AA4B}"/>
    <dgm:cxn modelId="{B9273FF2-D48B-4670-A636-61965F6F99AD}" type="presOf" srcId="{6271A4C2-0F77-4DF2-A4F8-8FD6CF462C6D}" destId="{43B67683-035F-4BC1-A5FA-CD001ECC869B}" srcOrd="0" destOrd="0" presId="urn:microsoft.com/office/officeart/2008/layout/VerticalCurvedList"/>
    <dgm:cxn modelId="{508ED6EF-71F1-4CE8-BF1F-2D4C6E438D8A}" srcId="{6271A4C2-0F77-4DF2-A4F8-8FD6CF462C6D}" destId="{A59FE1C7-C40B-4854-9F67-D0B0ADA301A5}" srcOrd="5" destOrd="0" parTransId="{EFECCC58-967F-4645-BA10-B0472A2894F2}" sibTransId="{E5679D3A-33DD-430C-B158-CF03C0E69842}"/>
    <dgm:cxn modelId="{097F7B2F-025C-4994-94B7-4D0FF66D09C7}" type="presParOf" srcId="{43B67683-035F-4BC1-A5FA-CD001ECC869B}" destId="{B798FAB5-18F3-491C-9114-E44AA3B3BE4B}" srcOrd="0" destOrd="0" presId="urn:microsoft.com/office/officeart/2008/layout/VerticalCurvedList"/>
    <dgm:cxn modelId="{E474CD84-0ADC-4AC8-93A8-D13F1702675C}" type="presParOf" srcId="{B798FAB5-18F3-491C-9114-E44AA3B3BE4B}" destId="{4A732663-39E2-4DA2-9878-2D213F3C05C2}" srcOrd="0" destOrd="0" presId="urn:microsoft.com/office/officeart/2008/layout/VerticalCurvedList"/>
    <dgm:cxn modelId="{56726614-B112-4373-A3F0-D4E10A23F515}" type="presParOf" srcId="{4A732663-39E2-4DA2-9878-2D213F3C05C2}" destId="{076BAA14-CF64-460B-8EE2-86A9F37E23C1}" srcOrd="0" destOrd="0" presId="urn:microsoft.com/office/officeart/2008/layout/VerticalCurvedList"/>
    <dgm:cxn modelId="{BC9BE4E3-8715-4296-8046-068424ED1166}" type="presParOf" srcId="{4A732663-39E2-4DA2-9878-2D213F3C05C2}" destId="{674CCED8-2473-4EAC-A869-413A1BC27667}" srcOrd="1" destOrd="0" presId="urn:microsoft.com/office/officeart/2008/layout/VerticalCurvedList"/>
    <dgm:cxn modelId="{F1851579-5BE5-4702-B32C-A0684EDAD253}" type="presParOf" srcId="{4A732663-39E2-4DA2-9878-2D213F3C05C2}" destId="{3042C7D5-604E-4381-9FDF-65914EAF0BA0}" srcOrd="2" destOrd="0" presId="urn:microsoft.com/office/officeart/2008/layout/VerticalCurvedList"/>
    <dgm:cxn modelId="{EEF0E0FB-7215-4C7C-BF0E-1B640DCDBD0B}" type="presParOf" srcId="{4A732663-39E2-4DA2-9878-2D213F3C05C2}" destId="{B1E5F9BA-E0E8-4B9A-B356-9BB111975875}" srcOrd="3" destOrd="0" presId="urn:microsoft.com/office/officeart/2008/layout/VerticalCurvedList"/>
    <dgm:cxn modelId="{EECA709F-3F21-4033-A98D-8B647D0A7EC8}" type="presParOf" srcId="{B798FAB5-18F3-491C-9114-E44AA3B3BE4B}" destId="{10BD4E8B-A4AC-4CC0-9234-5180D34CD6F3}" srcOrd="1" destOrd="0" presId="urn:microsoft.com/office/officeart/2008/layout/VerticalCurvedList"/>
    <dgm:cxn modelId="{10FBA981-6A71-4B6E-9B18-D79CF12F7A3B}" type="presParOf" srcId="{B798FAB5-18F3-491C-9114-E44AA3B3BE4B}" destId="{3EA132BF-703A-44B7-9125-E9175DF163CF}" srcOrd="2" destOrd="0" presId="urn:microsoft.com/office/officeart/2008/layout/VerticalCurvedList"/>
    <dgm:cxn modelId="{A48B2528-D659-4895-B1DA-FB1A99AF9CE5}" type="presParOf" srcId="{3EA132BF-703A-44B7-9125-E9175DF163CF}" destId="{2A5B16E2-5F39-4467-B6E6-23C2D46799DB}" srcOrd="0" destOrd="0" presId="urn:microsoft.com/office/officeart/2008/layout/VerticalCurvedList"/>
    <dgm:cxn modelId="{400D12B1-26C7-45F0-A53D-B74209A1E7A7}" type="presParOf" srcId="{B798FAB5-18F3-491C-9114-E44AA3B3BE4B}" destId="{75592EF6-56BA-475A-BB74-64CB528A6477}" srcOrd="3" destOrd="0" presId="urn:microsoft.com/office/officeart/2008/layout/VerticalCurvedList"/>
    <dgm:cxn modelId="{0CFEEB63-8B22-4D4B-B2A4-A5A7175095E8}" type="presParOf" srcId="{B798FAB5-18F3-491C-9114-E44AA3B3BE4B}" destId="{B57FD4A3-B222-4A63-BCE4-8A1D06DD71FB}" srcOrd="4" destOrd="0" presId="urn:microsoft.com/office/officeart/2008/layout/VerticalCurvedList"/>
    <dgm:cxn modelId="{A63092E4-7AA4-4F41-B772-B99681A48825}" type="presParOf" srcId="{B57FD4A3-B222-4A63-BCE4-8A1D06DD71FB}" destId="{090497FF-0EBE-4C06-BB3A-0B1430508087}" srcOrd="0" destOrd="0" presId="urn:microsoft.com/office/officeart/2008/layout/VerticalCurvedList"/>
    <dgm:cxn modelId="{551D46A4-DABE-45C0-AEDE-7C581F3865FF}" type="presParOf" srcId="{B798FAB5-18F3-491C-9114-E44AA3B3BE4B}" destId="{2F6873B8-7B88-465C-8713-34128B883201}" srcOrd="5" destOrd="0" presId="urn:microsoft.com/office/officeart/2008/layout/VerticalCurvedList"/>
    <dgm:cxn modelId="{57117F51-9A61-43B2-B20B-D28A5C2AF28C}" type="presParOf" srcId="{B798FAB5-18F3-491C-9114-E44AA3B3BE4B}" destId="{8753E0B6-231F-4346-B14C-5EC520AEB1E7}" srcOrd="6" destOrd="0" presId="urn:microsoft.com/office/officeart/2008/layout/VerticalCurvedList"/>
    <dgm:cxn modelId="{0B9D8278-1B66-4023-8873-D3D81766FE6E}" type="presParOf" srcId="{8753E0B6-231F-4346-B14C-5EC520AEB1E7}" destId="{3B1D49A7-DD65-4114-83C8-866C15A3D4C9}" srcOrd="0" destOrd="0" presId="urn:microsoft.com/office/officeart/2008/layout/VerticalCurvedList"/>
    <dgm:cxn modelId="{1F186285-26AE-49C0-A1D9-00F278F2B0E0}" type="presParOf" srcId="{B798FAB5-18F3-491C-9114-E44AA3B3BE4B}" destId="{A38E879D-6980-48F7-A3CE-AE3FEA03AE0D}" srcOrd="7" destOrd="0" presId="urn:microsoft.com/office/officeart/2008/layout/VerticalCurvedList"/>
    <dgm:cxn modelId="{346C108D-B35C-438E-B001-8DF23D064439}" type="presParOf" srcId="{B798FAB5-18F3-491C-9114-E44AA3B3BE4B}" destId="{D04B96FE-DC04-46D4-818C-300498C672FF}" srcOrd="8" destOrd="0" presId="urn:microsoft.com/office/officeart/2008/layout/VerticalCurvedList"/>
    <dgm:cxn modelId="{B1FD3483-5223-4A54-B7F2-1B0809269500}" type="presParOf" srcId="{D04B96FE-DC04-46D4-818C-300498C672FF}" destId="{E111B3D4-0E1E-488F-8A04-341823F4D7FB}" srcOrd="0" destOrd="0" presId="urn:microsoft.com/office/officeart/2008/layout/VerticalCurvedList"/>
    <dgm:cxn modelId="{384743F6-1F1C-4F23-B431-D7474188AE81}" type="presParOf" srcId="{B798FAB5-18F3-491C-9114-E44AA3B3BE4B}" destId="{3BFD53F5-B61A-4D35-9C65-F3A30AF1713A}" srcOrd="9" destOrd="0" presId="urn:microsoft.com/office/officeart/2008/layout/VerticalCurvedList"/>
    <dgm:cxn modelId="{6F7651FE-71C6-4B9F-AF54-A2679D1DD5DE}" type="presParOf" srcId="{B798FAB5-18F3-491C-9114-E44AA3B3BE4B}" destId="{3BEA9377-3FF4-4C18-A5CB-1D6213AAFA84}" srcOrd="10" destOrd="0" presId="urn:microsoft.com/office/officeart/2008/layout/VerticalCurvedList"/>
    <dgm:cxn modelId="{0C6DF541-687D-4A58-BF8A-74E1D45EB004}" type="presParOf" srcId="{3BEA9377-3FF4-4C18-A5CB-1D6213AAFA84}" destId="{AE6648E5-CB5A-448A-AA4D-3BF6C3603899}" srcOrd="0" destOrd="0" presId="urn:microsoft.com/office/officeart/2008/layout/VerticalCurvedList"/>
    <dgm:cxn modelId="{F1D03239-08EB-4C0D-BD8C-07E0A132B295}" type="presParOf" srcId="{B798FAB5-18F3-491C-9114-E44AA3B3BE4B}" destId="{5A0189C8-2FA2-4781-ACC5-32738B9380F5}" srcOrd="11" destOrd="0" presId="urn:microsoft.com/office/officeart/2008/layout/VerticalCurvedList"/>
    <dgm:cxn modelId="{FA95AE89-7E89-4A01-AD93-C4D1956226CB}" type="presParOf" srcId="{B798FAB5-18F3-491C-9114-E44AA3B3BE4B}" destId="{60A7FC55-B01C-4D76-8562-0688461ED967}" srcOrd="12" destOrd="0" presId="urn:microsoft.com/office/officeart/2008/layout/VerticalCurvedList"/>
    <dgm:cxn modelId="{22AC7C28-EBD2-4F24-819A-6ADF0B927B1B}" type="presParOf" srcId="{60A7FC55-B01C-4D76-8562-0688461ED967}" destId="{4D9158BD-BC64-42F9-877A-FA818741DA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754029-AF2E-4B4A-8A49-172F1C2EFF5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AA7A12C7-5BA7-4D36-8ACC-AE6523ED12C4}">
      <dgm:prSet phldrT="[Text]" custT="1"/>
      <dgm:spPr/>
      <dgm:t>
        <a:bodyPr/>
        <a:lstStyle/>
        <a:p>
          <a:r>
            <a:rPr lang="sv-SE" sz="1800" b="0" i="0" dirty="0" smtClean="0">
              <a:latin typeface="Abadi MT"/>
            </a:rPr>
            <a:t>Mengutamakan kepentingan negara dan masyarakat</a:t>
          </a:r>
          <a:endParaRPr lang="id-ID" sz="1800" dirty="0">
            <a:latin typeface="Abadi MT"/>
          </a:endParaRPr>
        </a:p>
      </dgm:t>
    </dgm:pt>
    <dgm:pt modelId="{63D3F8C1-C779-4408-A0D2-65B24872D8D3}" type="parTrans" cxnId="{C036A30C-1B9E-4403-B8EE-F7210FF72E54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5ADDEAB9-841C-459D-9F23-E2E0800633EB}" type="sibTrans" cxnId="{C036A30C-1B9E-4403-B8EE-F7210FF72E54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7256ACB4-EB9F-4906-8541-8CB0BB70490B}">
      <dgm:prSet phldrT="[Text]" custT="1"/>
      <dgm:spPr/>
      <dgm:t>
        <a:bodyPr/>
        <a:lstStyle/>
        <a:p>
          <a:r>
            <a:rPr lang="nn-NO" sz="1800" b="0" i="0" dirty="0" smtClean="0">
              <a:latin typeface="Abadi MT"/>
            </a:rPr>
            <a:t>Tidak memaksakan kehendak kepada orang lain</a:t>
          </a:r>
          <a:endParaRPr lang="id-ID" sz="1800" dirty="0">
            <a:latin typeface="Abadi MT"/>
          </a:endParaRPr>
        </a:p>
      </dgm:t>
    </dgm:pt>
    <dgm:pt modelId="{1740604D-7010-46E4-A27C-57E9422B06BF}" type="parTrans" cxnId="{693ED8D5-586A-49D5-BFCB-D0F42DE9489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8A196B86-AF5F-4DC3-969F-C01BD421CAB9}" type="sibTrans" cxnId="{693ED8D5-586A-49D5-BFCB-D0F42DE9489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5FE7FC18-0D1E-4830-A330-33E5DAD70D1A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Mengutamakan musyawarah ketika mengambil keputusan untuk kepentingan bersama</a:t>
          </a:r>
          <a:endParaRPr lang="id-ID" sz="1800" dirty="0">
            <a:latin typeface="Abadi MT"/>
          </a:endParaRPr>
        </a:p>
      </dgm:t>
    </dgm:pt>
    <dgm:pt modelId="{BED76F07-7E04-46A3-8D92-15B8671D28E5}" type="parTrans" cxnId="{5FA39953-727A-41D8-8C16-981DBBCF74BE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11DBDB46-A290-47EB-B90D-21F3BD4E0CE4}" type="sibTrans" cxnId="{5FA39953-727A-41D8-8C16-981DBBCF74BE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3430089C-82F8-4516-9688-97DA4B05A1DE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Musyawarah untuk mencapai mufakat diliputi oleh semangat kekeluargaan</a:t>
          </a:r>
          <a:endParaRPr lang="id-ID" sz="1800" dirty="0">
            <a:latin typeface="Abadi MT"/>
          </a:endParaRPr>
        </a:p>
      </dgm:t>
    </dgm:pt>
    <dgm:pt modelId="{23A4BD46-10D2-4675-8098-9830BA4F2E20}" type="parTrans" cxnId="{9ED6FAE1-C889-4129-93B2-27C6464684E9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2DF54A44-2487-4D0A-87DC-70A374D86560}" type="sibTrans" cxnId="{9ED6FAE1-C889-4129-93B2-27C6464684E9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3E76600F-215F-4A7F-AF8D-489AB12E7ED1}" type="pres">
      <dgm:prSet presAssocID="{7B754029-AF2E-4B4A-8A49-172F1C2EFF56}" presName="Name0" presStyleCnt="0">
        <dgm:presLayoutVars>
          <dgm:chMax val="7"/>
          <dgm:chPref val="7"/>
          <dgm:dir/>
        </dgm:presLayoutVars>
      </dgm:prSet>
      <dgm:spPr/>
    </dgm:pt>
    <dgm:pt modelId="{462777CA-519A-49F7-8C2D-80CD67A12E61}" type="pres">
      <dgm:prSet presAssocID="{7B754029-AF2E-4B4A-8A49-172F1C2EFF56}" presName="Name1" presStyleCnt="0"/>
      <dgm:spPr/>
    </dgm:pt>
    <dgm:pt modelId="{EBE86F12-119A-4B89-ACE8-451F6D83F772}" type="pres">
      <dgm:prSet presAssocID="{7B754029-AF2E-4B4A-8A49-172F1C2EFF56}" presName="cycle" presStyleCnt="0"/>
      <dgm:spPr/>
    </dgm:pt>
    <dgm:pt modelId="{58315102-2C00-40D5-B6E6-E2F6425DFE90}" type="pres">
      <dgm:prSet presAssocID="{7B754029-AF2E-4B4A-8A49-172F1C2EFF56}" presName="srcNode" presStyleLbl="node1" presStyleIdx="0" presStyleCnt="4"/>
      <dgm:spPr/>
    </dgm:pt>
    <dgm:pt modelId="{CD4A37CB-A32D-487C-AD63-4F0718ECDAC6}" type="pres">
      <dgm:prSet presAssocID="{7B754029-AF2E-4B4A-8A49-172F1C2EFF56}" presName="conn" presStyleLbl="parChTrans1D2" presStyleIdx="0" presStyleCnt="1"/>
      <dgm:spPr/>
    </dgm:pt>
    <dgm:pt modelId="{A725627F-6D23-4858-A559-22DCA4C9BC43}" type="pres">
      <dgm:prSet presAssocID="{7B754029-AF2E-4B4A-8A49-172F1C2EFF56}" presName="extraNode" presStyleLbl="node1" presStyleIdx="0" presStyleCnt="4"/>
      <dgm:spPr/>
    </dgm:pt>
    <dgm:pt modelId="{066D038E-9C12-4DA6-94EE-78D42BD43B75}" type="pres">
      <dgm:prSet presAssocID="{7B754029-AF2E-4B4A-8A49-172F1C2EFF56}" presName="dstNode" presStyleLbl="node1" presStyleIdx="0" presStyleCnt="4"/>
      <dgm:spPr/>
    </dgm:pt>
    <dgm:pt modelId="{52A4C8CF-5EEE-4289-93FC-F64C85B901E1}" type="pres">
      <dgm:prSet presAssocID="{AA7A12C7-5BA7-4D36-8ACC-AE6523ED12C4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2CB9857-A5A7-48B3-966F-054E8541D3CB}" type="pres">
      <dgm:prSet presAssocID="{AA7A12C7-5BA7-4D36-8ACC-AE6523ED12C4}" presName="accent_1" presStyleCnt="0"/>
      <dgm:spPr/>
    </dgm:pt>
    <dgm:pt modelId="{D77C05FC-2AD3-49AB-B820-D71C270CEA49}" type="pres">
      <dgm:prSet presAssocID="{AA7A12C7-5BA7-4D36-8ACC-AE6523ED12C4}" presName="accentRepeatNode" presStyleLbl="solidFgAcc1" presStyleIdx="0" presStyleCnt="4"/>
      <dgm:spPr/>
    </dgm:pt>
    <dgm:pt modelId="{BD52CAD5-352D-41D0-8F09-ED6C7CB6007E}" type="pres">
      <dgm:prSet presAssocID="{7256ACB4-EB9F-4906-8541-8CB0BB70490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B999EBD-E34F-42B3-87B9-274051767AF7}" type="pres">
      <dgm:prSet presAssocID="{7256ACB4-EB9F-4906-8541-8CB0BB70490B}" presName="accent_2" presStyleCnt="0"/>
      <dgm:spPr/>
    </dgm:pt>
    <dgm:pt modelId="{6F806C51-FB8C-4EDB-86E1-34F0849E9929}" type="pres">
      <dgm:prSet presAssocID="{7256ACB4-EB9F-4906-8541-8CB0BB70490B}" presName="accentRepeatNode" presStyleLbl="solidFgAcc1" presStyleIdx="1" presStyleCnt="4"/>
      <dgm:spPr/>
    </dgm:pt>
    <dgm:pt modelId="{4A92B7B2-221A-45F8-9BCD-E112070D125C}" type="pres">
      <dgm:prSet presAssocID="{5FE7FC18-0D1E-4830-A330-33E5DAD70D1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DB1D08E-4330-4316-BDD5-7FBA14AB0C1B}" type="pres">
      <dgm:prSet presAssocID="{5FE7FC18-0D1E-4830-A330-33E5DAD70D1A}" presName="accent_3" presStyleCnt="0"/>
      <dgm:spPr/>
    </dgm:pt>
    <dgm:pt modelId="{56337ADD-C6D0-4F98-955E-88E4BD72B4C9}" type="pres">
      <dgm:prSet presAssocID="{5FE7FC18-0D1E-4830-A330-33E5DAD70D1A}" presName="accentRepeatNode" presStyleLbl="solidFgAcc1" presStyleIdx="2" presStyleCnt="4"/>
      <dgm:spPr/>
    </dgm:pt>
    <dgm:pt modelId="{DB5C7533-0816-4A8B-9214-75E75CCEB2D2}" type="pres">
      <dgm:prSet presAssocID="{3430089C-82F8-4516-9688-97DA4B05A1D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7D74B12-1B54-4E9F-8C54-38D96138D827}" type="pres">
      <dgm:prSet presAssocID="{3430089C-82F8-4516-9688-97DA4B05A1DE}" presName="accent_4" presStyleCnt="0"/>
      <dgm:spPr/>
    </dgm:pt>
    <dgm:pt modelId="{9A37E04A-9C45-415C-86C0-721B9B1AD2A0}" type="pres">
      <dgm:prSet presAssocID="{3430089C-82F8-4516-9688-97DA4B05A1DE}" presName="accentRepeatNode" presStyleLbl="solidFgAcc1" presStyleIdx="3" presStyleCnt="4"/>
      <dgm:spPr/>
    </dgm:pt>
  </dgm:ptLst>
  <dgm:cxnLst>
    <dgm:cxn modelId="{C036A30C-1B9E-4403-B8EE-F7210FF72E54}" srcId="{7B754029-AF2E-4B4A-8A49-172F1C2EFF56}" destId="{AA7A12C7-5BA7-4D36-8ACC-AE6523ED12C4}" srcOrd="0" destOrd="0" parTransId="{63D3F8C1-C779-4408-A0D2-65B24872D8D3}" sibTransId="{5ADDEAB9-841C-459D-9F23-E2E0800633EB}"/>
    <dgm:cxn modelId="{9ED6FAE1-C889-4129-93B2-27C6464684E9}" srcId="{7B754029-AF2E-4B4A-8A49-172F1C2EFF56}" destId="{3430089C-82F8-4516-9688-97DA4B05A1DE}" srcOrd="3" destOrd="0" parTransId="{23A4BD46-10D2-4675-8098-9830BA4F2E20}" sibTransId="{2DF54A44-2487-4D0A-87DC-70A374D86560}"/>
    <dgm:cxn modelId="{693ED8D5-586A-49D5-BFCB-D0F42DE94898}" srcId="{7B754029-AF2E-4B4A-8A49-172F1C2EFF56}" destId="{7256ACB4-EB9F-4906-8541-8CB0BB70490B}" srcOrd="1" destOrd="0" parTransId="{1740604D-7010-46E4-A27C-57E9422B06BF}" sibTransId="{8A196B86-AF5F-4DC3-969F-C01BD421CAB9}"/>
    <dgm:cxn modelId="{265C5E2F-97CC-4E5D-9AF1-5BDCFAF46EF4}" type="presOf" srcId="{7256ACB4-EB9F-4906-8541-8CB0BB70490B}" destId="{BD52CAD5-352D-41D0-8F09-ED6C7CB6007E}" srcOrd="0" destOrd="0" presId="urn:microsoft.com/office/officeart/2008/layout/VerticalCurvedList"/>
    <dgm:cxn modelId="{EA21299E-4612-4862-A90B-2905A9EFD155}" type="presOf" srcId="{7B754029-AF2E-4B4A-8A49-172F1C2EFF56}" destId="{3E76600F-215F-4A7F-AF8D-489AB12E7ED1}" srcOrd="0" destOrd="0" presId="urn:microsoft.com/office/officeart/2008/layout/VerticalCurvedList"/>
    <dgm:cxn modelId="{5FA39953-727A-41D8-8C16-981DBBCF74BE}" srcId="{7B754029-AF2E-4B4A-8A49-172F1C2EFF56}" destId="{5FE7FC18-0D1E-4830-A330-33E5DAD70D1A}" srcOrd="2" destOrd="0" parTransId="{BED76F07-7E04-46A3-8D92-15B8671D28E5}" sibTransId="{11DBDB46-A290-47EB-B90D-21F3BD4E0CE4}"/>
    <dgm:cxn modelId="{B08D9DB9-4B6B-449B-8661-2090879574BC}" type="presOf" srcId="{AA7A12C7-5BA7-4D36-8ACC-AE6523ED12C4}" destId="{52A4C8CF-5EEE-4289-93FC-F64C85B901E1}" srcOrd="0" destOrd="0" presId="urn:microsoft.com/office/officeart/2008/layout/VerticalCurvedList"/>
    <dgm:cxn modelId="{DA5F2653-4306-42A8-AF1E-DBFCF90DD23E}" type="presOf" srcId="{5ADDEAB9-841C-459D-9F23-E2E0800633EB}" destId="{CD4A37CB-A32D-487C-AD63-4F0718ECDAC6}" srcOrd="0" destOrd="0" presId="urn:microsoft.com/office/officeart/2008/layout/VerticalCurvedList"/>
    <dgm:cxn modelId="{7E6C9DB2-6A17-45C3-8E89-43D8915AB425}" type="presOf" srcId="{5FE7FC18-0D1E-4830-A330-33E5DAD70D1A}" destId="{4A92B7B2-221A-45F8-9BCD-E112070D125C}" srcOrd="0" destOrd="0" presId="urn:microsoft.com/office/officeart/2008/layout/VerticalCurvedList"/>
    <dgm:cxn modelId="{B6CF51DC-3BDF-4747-A07E-7A9211CE7E94}" type="presOf" srcId="{3430089C-82F8-4516-9688-97DA4B05A1DE}" destId="{DB5C7533-0816-4A8B-9214-75E75CCEB2D2}" srcOrd="0" destOrd="0" presId="urn:microsoft.com/office/officeart/2008/layout/VerticalCurvedList"/>
    <dgm:cxn modelId="{389479DC-43CA-440C-AD59-28C0D70AED0D}" type="presParOf" srcId="{3E76600F-215F-4A7F-AF8D-489AB12E7ED1}" destId="{462777CA-519A-49F7-8C2D-80CD67A12E61}" srcOrd="0" destOrd="0" presId="urn:microsoft.com/office/officeart/2008/layout/VerticalCurvedList"/>
    <dgm:cxn modelId="{974D14EF-7A00-4FD4-B9D7-B22A3B2889EC}" type="presParOf" srcId="{462777CA-519A-49F7-8C2D-80CD67A12E61}" destId="{EBE86F12-119A-4B89-ACE8-451F6D83F772}" srcOrd="0" destOrd="0" presId="urn:microsoft.com/office/officeart/2008/layout/VerticalCurvedList"/>
    <dgm:cxn modelId="{3D81A8A8-F110-4D0A-8A00-4341328CAA33}" type="presParOf" srcId="{EBE86F12-119A-4B89-ACE8-451F6D83F772}" destId="{58315102-2C00-40D5-B6E6-E2F6425DFE90}" srcOrd="0" destOrd="0" presId="urn:microsoft.com/office/officeart/2008/layout/VerticalCurvedList"/>
    <dgm:cxn modelId="{1FFC90F6-0B0E-4BA5-8E1A-90A327EA12D5}" type="presParOf" srcId="{EBE86F12-119A-4B89-ACE8-451F6D83F772}" destId="{CD4A37CB-A32D-487C-AD63-4F0718ECDAC6}" srcOrd="1" destOrd="0" presId="urn:microsoft.com/office/officeart/2008/layout/VerticalCurvedList"/>
    <dgm:cxn modelId="{AF8E562B-4C8F-4492-8F76-DFF06586F3A7}" type="presParOf" srcId="{EBE86F12-119A-4B89-ACE8-451F6D83F772}" destId="{A725627F-6D23-4858-A559-22DCA4C9BC43}" srcOrd="2" destOrd="0" presId="urn:microsoft.com/office/officeart/2008/layout/VerticalCurvedList"/>
    <dgm:cxn modelId="{89DF5B7A-B7E4-495B-B1CE-50E56547DA46}" type="presParOf" srcId="{EBE86F12-119A-4B89-ACE8-451F6D83F772}" destId="{066D038E-9C12-4DA6-94EE-78D42BD43B75}" srcOrd="3" destOrd="0" presId="urn:microsoft.com/office/officeart/2008/layout/VerticalCurvedList"/>
    <dgm:cxn modelId="{25F4D474-7DA5-481C-93BE-960F818EA678}" type="presParOf" srcId="{462777CA-519A-49F7-8C2D-80CD67A12E61}" destId="{52A4C8CF-5EEE-4289-93FC-F64C85B901E1}" srcOrd="1" destOrd="0" presId="urn:microsoft.com/office/officeart/2008/layout/VerticalCurvedList"/>
    <dgm:cxn modelId="{3E703FD9-24EF-47BB-9786-2C7083B8381A}" type="presParOf" srcId="{462777CA-519A-49F7-8C2D-80CD67A12E61}" destId="{32CB9857-A5A7-48B3-966F-054E8541D3CB}" srcOrd="2" destOrd="0" presId="urn:microsoft.com/office/officeart/2008/layout/VerticalCurvedList"/>
    <dgm:cxn modelId="{C3B40FCB-6852-4C8B-9FB1-02D8CAC6C1FE}" type="presParOf" srcId="{32CB9857-A5A7-48B3-966F-054E8541D3CB}" destId="{D77C05FC-2AD3-49AB-B820-D71C270CEA49}" srcOrd="0" destOrd="0" presId="urn:microsoft.com/office/officeart/2008/layout/VerticalCurvedList"/>
    <dgm:cxn modelId="{E2C7092F-36A8-4DA6-AF9E-206F96ACC76C}" type="presParOf" srcId="{462777CA-519A-49F7-8C2D-80CD67A12E61}" destId="{BD52CAD5-352D-41D0-8F09-ED6C7CB6007E}" srcOrd="3" destOrd="0" presId="urn:microsoft.com/office/officeart/2008/layout/VerticalCurvedList"/>
    <dgm:cxn modelId="{0AC76672-D5E4-4E3B-940F-A3F7022D0930}" type="presParOf" srcId="{462777CA-519A-49F7-8C2D-80CD67A12E61}" destId="{9B999EBD-E34F-42B3-87B9-274051767AF7}" srcOrd="4" destOrd="0" presId="urn:microsoft.com/office/officeart/2008/layout/VerticalCurvedList"/>
    <dgm:cxn modelId="{AFB67A30-E3BA-478F-B75E-1485526017B6}" type="presParOf" srcId="{9B999EBD-E34F-42B3-87B9-274051767AF7}" destId="{6F806C51-FB8C-4EDB-86E1-34F0849E9929}" srcOrd="0" destOrd="0" presId="urn:microsoft.com/office/officeart/2008/layout/VerticalCurvedList"/>
    <dgm:cxn modelId="{CE3F752A-1043-44CA-B2EE-7610AAD048D2}" type="presParOf" srcId="{462777CA-519A-49F7-8C2D-80CD67A12E61}" destId="{4A92B7B2-221A-45F8-9BCD-E112070D125C}" srcOrd="5" destOrd="0" presId="urn:microsoft.com/office/officeart/2008/layout/VerticalCurvedList"/>
    <dgm:cxn modelId="{0AB25938-FCB6-4AC8-8F54-272D31B44F06}" type="presParOf" srcId="{462777CA-519A-49F7-8C2D-80CD67A12E61}" destId="{6DB1D08E-4330-4316-BDD5-7FBA14AB0C1B}" srcOrd="6" destOrd="0" presId="urn:microsoft.com/office/officeart/2008/layout/VerticalCurvedList"/>
    <dgm:cxn modelId="{C701862D-EC7D-40AA-8C1A-3400CC2B6867}" type="presParOf" srcId="{6DB1D08E-4330-4316-BDD5-7FBA14AB0C1B}" destId="{56337ADD-C6D0-4F98-955E-88E4BD72B4C9}" srcOrd="0" destOrd="0" presId="urn:microsoft.com/office/officeart/2008/layout/VerticalCurvedList"/>
    <dgm:cxn modelId="{F8CF9043-D44A-44ED-AF20-0EC507906D63}" type="presParOf" srcId="{462777CA-519A-49F7-8C2D-80CD67A12E61}" destId="{DB5C7533-0816-4A8B-9214-75E75CCEB2D2}" srcOrd="7" destOrd="0" presId="urn:microsoft.com/office/officeart/2008/layout/VerticalCurvedList"/>
    <dgm:cxn modelId="{6A885265-CE8A-42B8-BDAE-8AEAA0093895}" type="presParOf" srcId="{462777CA-519A-49F7-8C2D-80CD67A12E61}" destId="{D7D74B12-1B54-4E9F-8C54-38D96138D827}" srcOrd="8" destOrd="0" presId="urn:microsoft.com/office/officeart/2008/layout/VerticalCurvedList"/>
    <dgm:cxn modelId="{C86784BF-71F3-49F7-8C20-2BED497AD8F7}" type="presParOf" srcId="{D7D74B12-1B54-4E9F-8C54-38D96138D827}" destId="{9A37E04A-9C45-415C-86C0-721B9B1AD2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754029-AF2E-4B4A-8A49-172F1C2EFF5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AA7A12C7-5BA7-4D36-8ACC-AE6523ED12C4}">
      <dgm:prSet phldrT="[Text]" custT="1"/>
      <dgm:spPr/>
      <dgm:t>
        <a:bodyPr/>
        <a:lstStyle/>
        <a:p>
          <a:r>
            <a:rPr lang="id-ID" sz="2000" b="0" i="0" dirty="0" smtClean="0">
              <a:solidFill>
                <a:schemeClr val="bg1"/>
              </a:solidFill>
              <a:latin typeface="Abadi MT"/>
            </a:rPr>
            <a:t>Bersikap adil</a:t>
          </a:r>
          <a:endParaRPr lang="id-ID" sz="2000" dirty="0">
            <a:solidFill>
              <a:schemeClr val="bg1"/>
            </a:solidFill>
            <a:latin typeface="Abadi MT"/>
          </a:endParaRPr>
        </a:p>
      </dgm:t>
    </dgm:pt>
    <dgm:pt modelId="{63D3F8C1-C779-4408-A0D2-65B24872D8D3}" type="parTrans" cxnId="{C036A30C-1B9E-4403-B8EE-F7210FF72E54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5ADDEAB9-841C-459D-9F23-E2E0800633EB}" type="sibTrans" cxnId="{C036A30C-1B9E-4403-B8EE-F7210FF72E54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7256ACB4-EB9F-4906-8541-8CB0BB70490B}">
      <dgm:prSet phldrT="[Text]" custT="1"/>
      <dgm:spPr/>
      <dgm:t>
        <a:bodyPr/>
        <a:lstStyle/>
        <a:p>
          <a:r>
            <a:rPr lang="id-ID" sz="2000" dirty="0" smtClean="0">
              <a:solidFill>
                <a:schemeClr val="bg1"/>
              </a:solidFill>
              <a:latin typeface="Abadi MT"/>
            </a:rPr>
            <a:t>Menjaga keseimbangan antara hak dan kewajiban </a:t>
          </a:r>
          <a:endParaRPr lang="id-ID" sz="2000" dirty="0">
            <a:solidFill>
              <a:schemeClr val="bg1"/>
            </a:solidFill>
            <a:latin typeface="Abadi MT"/>
          </a:endParaRPr>
        </a:p>
      </dgm:t>
    </dgm:pt>
    <dgm:pt modelId="{1740604D-7010-46E4-A27C-57E9422B06BF}" type="parTrans" cxnId="{693ED8D5-586A-49D5-BFCB-D0F42DE9489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8A196B86-AF5F-4DC3-969F-C01BD421CAB9}" type="sibTrans" cxnId="{693ED8D5-586A-49D5-BFCB-D0F42DE9489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5FE7FC18-0D1E-4830-A330-33E5DAD70D1A}">
      <dgm:prSet phldrT="[Text]" custT="1"/>
      <dgm:spPr/>
      <dgm:t>
        <a:bodyPr/>
        <a:lstStyle/>
        <a:p>
          <a:r>
            <a:rPr lang="id-ID" sz="2000" b="0" i="0" dirty="0" smtClean="0">
              <a:solidFill>
                <a:schemeClr val="bg1"/>
              </a:solidFill>
              <a:latin typeface="Abadi MT"/>
            </a:rPr>
            <a:t>Menghormati hak-hak orang lain</a:t>
          </a:r>
          <a:endParaRPr lang="id-ID" sz="2000" dirty="0">
            <a:solidFill>
              <a:schemeClr val="bg1"/>
            </a:solidFill>
            <a:latin typeface="Abadi MT"/>
          </a:endParaRPr>
        </a:p>
      </dgm:t>
    </dgm:pt>
    <dgm:pt modelId="{BED76F07-7E04-46A3-8D92-15B8671D28E5}" type="parTrans" cxnId="{5FA39953-727A-41D8-8C16-981DBBCF74BE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11DBDB46-A290-47EB-B90D-21F3BD4E0CE4}" type="sibTrans" cxnId="{5FA39953-727A-41D8-8C16-981DBBCF74BE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3430089C-82F8-4516-9688-97DA4B05A1DE}">
      <dgm:prSet phldrT="[Text]" custT="1"/>
      <dgm:spPr/>
      <dgm:t>
        <a:bodyPr/>
        <a:lstStyle/>
        <a:p>
          <a:r>
            <a:rPr lang="it-IT" sz="2000" b="0" i="0" dirty="0" smtClean="0">
              <a:solidFill>
                <a:schemeClr val="bg1"/>
              </a:solidFill>
              <a:latin typeface="Abadi MT"/>
            </a:rPr>
            <a:t>Suka memberi pertolongan kepada orang lain.</a:t>
          </a:r>
          <a:endParaRPr lang="id-ID" sz="2000" dirty="0">
            <a:solidFill>
              <a:schemeClr val="bg1"/>
            </a:solidFill>
            <a:latin typeface="Abadi MT"/>
          </a:endParaRPr>
        </a:p>
      </dgm:t>
    </dgm:pt>
    <dgm:pt modelId="{23A4BD46-10D2-4675-8098-9830BA4F2E20}" type="parTrans" cxnId="{9ED6FAE1-C889-4129-93B2-27C6464684E9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2DF54A44-2487-4D0A-87DC-70A374D86560}" type="sibTrans" cxnId="{9ED6FAE1-C889-4129-93B2-27C6464684E9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B5AC2113-B4DA-4A7E-BB87-D3D2A12A1670}">
      <dgm:prSet phldrT="[Text]" custT="1"/>
      <dgm:spPr/>
      <dgm:t>
        <a:bodyPr/>
        <a:lstStyle/>
        <a:p>
          <a:r>
            <a:rPr lang="id-ID" sz="2000" b="0" i="0" dirty="0" smtClean="0">
              <a:solidFill>
                <a:schemeClr val="bg1"/>
              </a:solidFill>
              <a:latin typeface="Abadi MT"/>
            </a:rPr>
            <a:t>Tidak bergaya hidup mewah</a:t>
          </a:r>
          <a:endParaRPr lang="id-ID" sz="2000" dirty="0">
            <a:solidFill>
              <a:schemeClr val="bg1"/>
            </a:solidFill>
            <a:latin typeface="Abadi MT"/>
          </a:endParaRPr>
        </a:p>
      </dgm:t>
    </dgm:pt>
    <dgm:pt modelId="{58654AD6-5579-49F0-9F50-8B1AD1269268}" type="parTrans" cxnId="{9C905191-E0A4-40A9-80BE-3E59418B8921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996FD48B-509D-4058-AC80-2EA1D87CABC2}" type="sibTrans" cxnId="{9C905191-E0A4-40A9-80BE-3E59418B8921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3E76600F-215F-4A7F-AF8D-489AB12E7ED1}" type="pres">
      <dgm:prSet presAssocID="{7B754029-AF2E-4B4A-8A49-172F1C2EFF56}" presName="Name0" presStyleCnt="0">
        <dgm:presLayoutVars>
          <dgm:chMax val="7"/>
          <dgm:chPref val="7"/>
          <dgm:dir/>
        </dgm:presLayoutVars>
      </dgm:prSet>
      <dgm:spPr/>
    </dgm:pt>
    <dgm:pt modelId="{462777CA-519A-49F7-8C2D-80CD67A12E61}" type="pres">
      <dgm:prSet presAssocID="{7B754029-AF2E-4B4A-8A49-172F1C2EFF56}" presName="Name1" presStyleCnt="0"/>
      <dgm:spPr/>
    </dgm:pt>
    <dgm:pt modelId="{EBE86F12-119A-4B89-ACE8-451F6D83F772}" type="pres">
      <dgm:prSet presAssocID="{7B754029-AF2E-4B4A-8A49-172F1C2EFF56}" presName="cycle" presStyleCnt="0"/>
      <dgm:spPr/>
    </dgm:pt>
    <dgm:pt modelId="{58315102-2C00-40D5-B6E6-E2F6425DFE90}" type="pres">
      <dgm:prSet presAssocID="{7B754029-AF2E-4B4A-8A49-172F1C2EFF56}" presName="srcNode" presStyleLbl="node1" presStyleIdx="0" presStyleCnt="5"/>
      <dgm:spPr/>
    </dgm:pt>
    <dgm:pt modelId="{CD4A37CB-A32D-487C-AD63-4F0718ECDAC6}" type="pres">
      <dgm:prSet presAssocID="{7B754029-AF2E-4B4A-8A49-172F1C2EFF56}" presName="conn" presStyleLbl="parChTrans1D2" presStyleIdx="0" presStyleCnt="1"/>
      <dgm:spPr/>
    </dgm:pt>
    <dgm:pt modelId="{A725627F-6D23-4858-A559-22DCA4C9BC43}" type="pres">
      <dgm:prSet presAssocID="{7B754029-AF2E-4B4A-8A49-172F1C2EFF56}" presName="extraNode" presStyleLbl="node1" presStyleIdx="0" presStyleCnt="5"/>
      <dgm:spPr/>
    </dgm:pt>
    <dgm:pt modelId="{066D038E-9C12-4DA6-94EE-78D42BD43B75}" type="pres">
      <dgm:prSet presAssocID="{7B754029-AF2E-4B4A-8A49-172F1C2EFF56}" presName="dstNode" presStyleLbl="node1" presStyleIdx="0" presStyleCnt="5"/>
      <dgm:spPr/>
    </dgm:pt>
    <dgm:pt modelId="{52A4C8CF-5EEE-4289-93FC-F64C85B901E1}" type="pres">
      <dgm:prSet presAssocID="{AA7A12C7-5BA7-4D36-8ACC-AE6523ED12C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2CB9857-A5A7-48B3-966F-054E8541D3CB}" type="pres">
      <dgm:prSet presAssocID="{AA7A12C7-5BA7-4D36-8ACC-AE6523ED12C4}" presName="accent_1" presStyleCnt="0"/>
      <dgm:spPr/>
    </dgm:pt>
    <dgm:pt modelId="{D77C05FC-2AD3-49AB-B820-D71C270CEA49}" type="pres">
      <dgm:prSet presAssocID="{AA7A12C7-5BA7-4D36-8ACC-AE6523ED12C4}" presName="accentRepeatNode" presStyleLbl="solidFgAcc1" presStyleIdx="0" presStyleCnt="5"/>
      <dgm:spPr/>
    </dgm:pt>
    <dgm:pt modelId="{CA8F0D3B-EF50-4F0D-8033-C6BF3FFC9D97}" type="pres">
      <dgm:prSet presAssocID="{B5AC2113-B4DA-4A7E-BB87-D3D2A12A167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E45215F-844C-45DA-A664-DDF47A299E52}" type="pres">
      <dgm:prSet presAssocID="{B5AC2113-B4DA-4A7E-BB87-D3D2A12A1670}" presName="accent_2" presStyleCnt="0"/>
      <dgm:spPr/>
    </dgm:pt>
    <dgm:pt modelId="{55E80EBC-45D1-42E3-928B-DA22D523F240}" type="pres">
      <dgm:prSet presAssocID="{B5AC2113-B4DA-4A7E-BB87-D3D2A12A1670}" presName="accentRepeatNode" presStyleLbl="solidFgAcc1" presStyleIdx="1" presStyleCnt="5"/>
      <dgm:spPr/>
    </dgm:pt>
    <dgm:pt modelId="{64E83A36-DF66-49DB-8980-63172DC52D8B}" type="pres">
      <dgm:prSet presAssocID="{7256ACB4-EB9F-4906-8541-8CB0BB70490B}" presName="text_3" presStyleLbl="node1" presStyleIdx="2" presStyleCnt="5">
        <dgm:presLayoutVars>
          <dgm:bulletEnabled val="1"/>
        </dgm:presLayoutVars>
      </dgm:prSet>
      <dgm:spPr/>
    </dgm:pt>
    <dgm:pt modelId="{74ED6198-C68F-452A-8847-5F2BAF420963}" type="pres">
      <dgm:prSet presAssocID="{7256ACB4-EB9F-4906-8541-8CB0BB70490B}" presName="accent_3" presStyleCnt="0"/>
      <dgm:spPr/>
    </dgm:pt>
    <dgm:pt modelId="{6F806C51-FB8C-4EDB-86E1-34F0849E9929}" type="pres">
      <dgm:prSet presAssocID="{7256ACB4-EB9F-4906-8541-8CB0BB70490B}" presName="accentRepeatNode" presStyleLbl="solidFgAcc1" presStyleIdx="2" presStyleCnt="5"/>
      <dgm:spPr/>
    </dgm:pt>
    <dgm:pt modelId="{22D37B52-CB31-44A0-8413-F2328898ED16}" type="pres">
      <dgm:prSet presAssocID="{5FE7FC18-0D1E-4830-A330-33E5DAD70D1A}" presName="text_4" presStyleLbl="node1" presStyleIdx="3" presStyleCnt="5">
        <dgm:presLayoutVars>
          <dgm:bulletEnabled val="1"/>
        </dgm:presLayoutVars>
      </dgm:prSet>
      <dgm:spPr/>
    </dgm:pt>
    <dgm:pt modelId="{C6FECA38-B587-4F21-9127-D9488A988D95}" type="pres">
      <dgm:prSet presAssocID="{5FE7FC18-0D1E-4830-A330-33E5DAD70D1A}" presName="accent_4" presStyleCnt="0"/>
      <dgm:spPr/>
    </dgm:pt>
    <dgm:pt modelId="{56337ADD-C6D0-4F98-955E-88E4BD72B4C9}" type="pres">
      <dgm:prSet presAssocID="{5FE7FC18-0D1E-4830-A330-33E5DAD70D1A}" presName="accentRepeatNode" presStyleLbl="solidFgAcc1" presStyleIdx="3" presStyleCnt="5"/>
      <dgm:spPr/>
    </dgm:pt>
    <dgm:pt modelId="{3554146F-ABA8-411C-B338-BB444A4A0C62}" type="pres">
      <dgm:prSet presAssocID="{3430089C-82F8-4516-9688-97DA4B05A1DE}" presName="text_5" presStyleLbl="node1" presStyleIdx="4" presStyleCnt="5">
        <dgm:presLayoutVars>
          <dgm:bulletEnabled val="1"/>
        </dgm:presLayoutVars>
      </dgm:prSet>
      <dgm:spPr/>
    </dgm:pt>
    <dgm:pt modelId="{1E6A9699-278E-4890-A8E6-972DD3CCEC30}" type="pres">
      <dgm:prSet presAssocID="{3430089C-82F8-4516-9688-97DA4B05A1DE}" presName="accent_5" presStyleCnt="0"/>
      <dgm:spPr/>
    </dgm:pt>
    <dgm:pt modelId="{9A37E04A-9C45-415C-86C0-721B9B1AD2A0}" type="pres">
      <dgm:prSet presAssocID="{3430089C-82F8-4516-9688-97DA4B05A1DE}" presName="accentRepeatNode" presStyleLbl="solidFgAcc1" presStyleIdx="4" presStyleCnt="5"/>
      <dgm:spPr/>
    </dgm:pt>
  </dgm:ptLst>
  <dgm:cxnLst>
    <dgm:cxn modelId="{C036A30C-1B9E-4403-B8EE-F7210FF72E54}" srcId="{7B754029-AF2E-4B4A-8A49-172F1C2EFF56}" destId="{AA7A12C7-5BA7-4D36-8ACC-AE6523ED12C4}" srcOrd="0" destOrd="0" parTransId="{63D3F8C1-C779-4408-A0D2-65B24872D8D3}" sibTransId="{5ADDEAB9-841C-459D-9F23-E2E0800633EB}"/>
    <dgm:cxn modelId="{10F2BA32-0FCB-41C4-9C56-3C6D66C26EB4}" type="presOf" srcId="{5FE7FC18-0D1E-4830-A330-33E5DAD70D1A}" destId="{22D37B52-CB31-44A0-8413-F2328898ED16}" srcOrd="0" destOrd="0" presId="urn:microsoft.com/office/officeart/2008/layout/VerticalCurvedList"/>
    <dgm:cxn modelId="{9ED6FAE1-C889-4129-93B2-27C6464684E9}" srcId="{7B754029-AF2E-4B4A-8A49-172F1C2EFF56}" destId="{3430089C-82F8-4516-9688-97DA4B05A1DE}" srcOrd="4" destOrd="0" parTransId="{23A4BD46-10D2-4675-8098-9830BA4F2E20}" sibTransId="{2DF54A44-2487-4D0A-87DC-70A374D86560}"/>
    <dgm:cxn modelId="{693ED8D5-586A-49D5-BFCB-D0F42DE94898}" srcId="{7B754029-AF2E-4B4A-8A49-172F1C2EFF56}" destId="{7256ACB4-EB9F-4906-8541-8CB0BB70490B}" srcOrd="2" destOrd="0" parTransId="{1740604D-7010-46E4-A27C-57E9422B06BF}" sibTransId="{8A196B86-AF5F-4DC3-969F-C01BD421CAB9}"/>
    <dgm:cxn modelId="{5FA39953-727A-41D8-8C16-981DBBCF74BE}" srcId="{7B754029-AF2E-4B4A-8A49-172F1C2EFF56}" destId="{5FE7FC18-0D1E-4830-A330-33E5DAD70D1A}" srcOrd="3" destOrd="0" parTransId="{BED76F07-7E04-46A3-8D92-15B8671D28E5}" sibTransId="{11DBDB46-A290-47EB-B90D-21F3BD4E0CE4}"/>
    <dgm:cxn modelId="{18AF2562-597D-44BF-8E7C-D22F7FB5F2EC}" type="presOf" srcId="{5ADDEAB9-841C-459D-9F23-E2E0800633EB}" destId="{CD4A37CB-A32D-487C-AD63-4F0718ECDAC6}" srcOrd="0" destOrd="0" presId="urn:microsoft.com/office/officeart/2008/layout/VerticalCurvedList"/>
    <dgm:cxn modelId="{1976644A-4A2F-4B56-A3DF-E349264BB0DE}" type="presOf" srcId="{B5AC2113-B4DA-4A7E-BB87-D3D2A12A1670}" destId="{CA8F0D3B-EF50-4F0D-8033-C6BF3FFC9D97}" srcOrd="0" destOrd="0" presId="urn:microsoft.com/office/officeart/2008/layout/VerticalCurvedList"/>
    <dgm:cxn modelId="{5292A654-AF3D-468F-86A9-34A43D84716F}" type="presOf" srcId="{7256ACB4-EB9F-4906-8541-8CB0BB70490B}" destId="{64E83A36-DF66-49DB-8980-63172DC52D8B}" srcOrd="0" destOrd="0" presId="urn:microsoft.com/office/officeart/2008/layout/VerticalCurvedList"/>
    <dgm:cxn modelId="{F5A65EDB-F37E-4FCF-A4D0-6F778079CB45}" type="presOf" srcId="{AA7A12C7-5BA7-4D36-8ACC-AE6523ED12C4}" destId="{52A4C8CF-5EEE-4289-93FC-F64C85B901E1}" srcOrd="0" destOrd="0" presId="urn:microsoft.com/office/officeart/2008/layout/VerticalCurvedList"/>
    <dgm:cxn modelId="{DB1CF6DF-18F1-423B-A006-6096A45014E7}" type="presOf" srcId="{3430089C-82F8-4516-9688-97DA4B05A1DE}" destId="{3554146F-ABA8-411C-B338-BB444A4A0C62}" srcOrd="0" destOrd="0" presId="urn:microsoft.com/office/officeart/2008/layout/VerticalCurvedList"/>
    <dgm:cxn modelId="{E04C9594-FBFE-4146-BFF3-5CAE65A858CB}" type="presOf" srcId="{7B754029-AF2E-4B4A-8A49-172F1C2EFF56}" destId="{3E76600F-215F-4A7F-AF8D-489AB12E7ED1}" srcOrd="0" destOrd="0" presId="urn:microsoft.com/office/officeart/2008/layout/VerticalCurvedList"/>
    <dgm:cxn modelId="{9C905191-E0A4-40A9-80BE-3E59418B8921}" srcId="{7B754029-AF2E-4B4A-8A49-172F1C2EFF56}" destId="{B5AC2113-B4DA-4A7E-BB87-D3D2A12A1670}" srcOrd="1" destOrd="0" parTransId="{58654AD6-5579-49F0-9F50-8B1AD1269268}" sibTransId="{996FD48B-509D-4058-AC80-2EA1D87CABC2}"/>
    <dgm:cxn modelId="{E1CBE4DF-5A6B-439A-BEE5-9C74B0401CD3}" type="presParOf" srcId="{3E76600F-215F-4A7F-AF8D-489AB12E7ED1}" destId="{462777CA-519A-49F7-8C2D-80CD67A12E61}" srcOrd="0" destOrd="0" presId="urn:microsoft.com/office/officeart/2008/layout/VerticalCurvedList"/>
    <dgm:cxn modelId="{09C2DD9D-2C42-46D3-81B3-70E178C64C38}" type="presParOf" srcId="{462777CA-519A-49F7-8C2D-80CD67A12E61}" destId="{EBE86F12-119A-4B89-ACE8-451F6D83F772}" srcOrd="0" destOrd="0" presId="urn:microsoft.com/office/officeart/2008/layout/VerticalCurvedList"/>
    <dgm:cxn modelId="{4F058F75-C165-41E5-AE1E-53988D558530}" type="presParOf" srcId="{EBE86F12-119A-4B89-ACE8-451F6D83F772}" destId="{58315102-2C00-40D5-B6E6-E2F6425DFE90}" srcOrd="0" destOrd="0" presId="urn:microsoft.com/office/officeart/2008/layout/VerticalCurvedList"/>
    <dgm:cxn modelId="{6CF78570-99DF-4229-882A-C55E67738AD3}" type="presParOf" srcId="{EBE86F12-119A-4B89-ACE8-451F6D83F772}" destId="{CD4A37CB-A32D-487C-AD63-4F0718ECDAC6}" srcOrd="1" destOrd="0" presId="urn:microsoft.com/office/officeart/2008/layout/VerticalCurvedList"/>
    <dgm:cxn modelId="{75A067EE-C2F1-4D19-AAA6-75D2C4798854}" type="presParOf" srcId="{EBE86F12-119A-4B89-ACE8-451F6D83F772}" destId="{A725627F-6D23-4858-A559-22DCA4C9BC43}" srcOrd="2" destOrd="0" presId="urn:microsoft.com/office/officeart/2008/layout/VerticalCurvedList"/>
    <dgm:cxn modelId="{6D72C3CE-A2F3-4555-A209-011BDD642297}" type="presParOf" srcId="{EBE86F12-119A-4B89-ACE8-451F6D83F772}" destId="{066D038E-9C12-4DA6-94EE-78D42BD43B75}" srcOrd="3" destOrd="0" presId="urn:microsoft.com/office/officeart/2008/layout/VerticalCurvedList"/>
    <dgm:cxn modelId="{9C11C8E9-8A8F-4065-810D-02732B8795AC}" type="presParOf" srcId="{462777CA-519A-49F7-8C2D-80CD67A12E61}" destId="{52A4C8CF-5EEE-4289-93FC-F64C85B901E1}" srcOrd="1" destOrd="0" presId="urn:microsoft.com/office/officeart/2008/layout/VerticalCurvedList"/>
    <dgm:cxn modelId="{C7DBA1C8-AF0F-4F5D-890A-E7D33EEAC6BE}" type="presParOf" srcId="{462777CA-519A-49F7-8C2D-80CD67A12E61}" destId="{32CB9857-A5A7-48B3-966F-054E8541D3CB}" srcOrd="2" destOrd="0" presId="urn:microsoft.com/office/officeart/2008/layout/VerticalCurvedList"/>
    <dgm:cxn modelId="{5380689A-9B03-4323-9AEC-452D7C0264CE}" type="presParOf" srcId="{32CB9857-A5A7-48B3-966F-054E8541D3CB}" destId="{D77C05FC-2AD3-49AB-B820-D71C270CEA49}" srcOrd="0" destOrd="0" presId="urn:microsoft.com/office/officeart/2008/layout/VerticalCurvedList"/>
    <dgm:cxn modelId="{53FE1CF5-39BC-4FE8-BF81-22A43ED97BE0}" type="presParOf" srcId="{462777CA-519A-49F7-8C2D-80CD67A12E61}" destId="{CA8F0D3B-EF50-4F0D-8033-C6BF3FFC9D97}" srcOrd="3" destOrd="0" presId="urn:microsoft.com/office/officeart/2008/layout/VerticalCurvedList"/>
    <dgm:cxn modelId="{0ED09545-1E2D-439B-A8CD-820924CE433F}" type="presParOf" srcId="{462777CA-519A-49F7-8C2D-80CD67A12E61}" destId="{1E45215F-844C-45DA-A664-DDF47A299E52}" srcOrd="4" destOrd="0" presId="urn:microsoft.com/office/officeart/2008/layout/VerticalCurvedList"/>
    <dgm:cxn modelId="{DC5C9E4F-CA86-4BBC-9A6F-F3C53E85B8C1}" type="presParOf" srcId="{1E45215F-844C-45DA-A664-DDF47A299E52}" destId="{55E80EBC-45D1-42E3-928B-DA22D523F240}" srcOrd="0" destOrd="0" presId="urn:microsoft.com/office/officeart/2008/layout/VerticalCurvedList"/>
    <dgm:cxn modelId="{EEC175E1-D84C-4D74-9648-AAEA8CE065D9}" type="presParOf" srcId="{462777CA-519A-49F7-8C2D-80CD67A12E61}" destId="{64E83A36-DF66-49DB-8980-63172DC52D8B}" srcOrd="5" destOrd="0" presId="urn:microsoft.com/office/officeart/2008/layout/VerticalCurvedList"/>
    <dgm:cxn modelId="{41BAC8F9-AFC0-440F-8D78-F8BCC5F85A71}" type="presParOf" srcId="{462777CA-519A-49F7-8C2D-80CD67A12E61}" destId="{74ED6198-C68F-452A-8847-5F2BAF420963}" srcOrd="6" destOrd="0" presId="urn:microsoft.com/office/officeart/2008/layout/VerticalCurvedList"/>
    <dgm:cxn modelId="{17D27FD6-4D0F-44E5-BDEE-6D04377AD7A1}" type="presParOf" srcId="{74ED6198-C68F-452A-8847-5F2BAF420963}" destId="{6F806C51-FB8C-4EDB-86E1-34F0849E9929}" srcOrd="0" destOrd="0" presId="urn:microsoft.com/office/officeart/2008/layout/VerticalCurvedList"/>
    <dgm:cxn modelId="{553AD0DA-1CAF-4DA9-911B-C527D27F92EC}" type="presParOf" srcId="{462777CA-519A-49F7-8C2D-80CD67A12E61}" destId="{22D37B52-CB31-44A0-8413-F2328898ED16}" srcOrd="7" destOrd="0" presId="urn:microsoft.com/office/officeart/2008/layout/VerticalCurvedList"/>
    <dgm:cxn modelId="{D545B1E4-CC9B-4787-A6C6-44753DDF5A31}" type="presParOf" srcId="{462777CA-519A-49F7-8C2D-80CD67A12E61}" destId="{C6FECA38-B587-4F21-9127-D9488A988D95}" srcOrd="8" destOrd="0" presId="urn:microsoft.com/office/officeart/2008/layout/VerticalCurvedList"/>
    <dgm:cxn modelId="{B815C70C-ED2D-4CED-BE54-72480AE8D7E3}" type="presParOf" srcId="{C6FECA38-B587-4F21-9127-D9488A988D95}" destId="{56337ADD-C6D0-4F98-955E-88E4BD72B4C9}" srcOrd="0" destOrd="0" presId="urn:microsoft.com/office/officeart/2008/layout/VerticalCurvedList"/>
    <dgm:cxn modelId="{526B39AE-BB91-4390-B844-DB1A5FBCEB57}" type="presParOf" srcId="{462777CA-519A-49F7-8C2D-80CD67A12E61}" destId="{3554146F-ABA8-411C-B338-BB444A4A0C62}" srcOrd="9" destOrd="0" presId="urn:microsoft.com/office/officeart/2008/layout/VerticalCurvedList"/>
    <dgm:cxn modelId="{94B97E54-FD51-4509-B2FE-E009516D7358}" type="presParOf" srcId="{462777CA-519A-49F7-8C2D-80CD67A12E61}" destId="{1E6A9699-278E-4890-A8E6-972DD3CCEC30}" srcOrd="10" destOrd="0" presId="urn:microsoft.com/office/officeart/2008/layout/VerticalCurvedList"/>
    <dgm:cxn modelId="{0741A36B-521F-4694-BD96-285406738F6E}" type="presParOf" srcId="{1E6A9699-278E-4890-A8E6-972DD3CCEC30}" destId="{9A37E04A-9C45-415C-86C0-721B9B1AD2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BF7343-8D9B-4C5E-AAE5-2075F16C7F6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28C3BDAF-4A22-4BB9-AD9E-A8ACB9CF024A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Gotong Royong Berburu dan Mengumpulkan Makanan</a:t>
          </a:r>
          <a:endParaRPr lang="id-ID" sz="2000" b="0" dirty="0">
            <a:latin typeface="Abadi MT"/>
          </a:endParaRPr>
        </a:p>
      </dgm:t>
    </dgm:pt>
    <dgm:pt modelId="{97E51502-E622-4A61-93BE-BC714C8243A6}" type="parTrans" cxnId="{D4E495D3-B75B-4074-81A2-A77FFAE71BD1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18F4BAA7-D38A-4238-BA10-B1CE414B89ED}" type="sibTrans" cxnId="{D4E495D3-B75B-4074-81A2-A77FFAE71BD1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3A54034F-1EE1-489B-8030-59324F9B7B15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Gotong Royong Bercocok Tanam</a:t>
          </a:r>
          <a:endParaRPr lang="id-ID" sz="2000" b="0" dirty="0">
            <a:latin typeface="Abadi MT"/>
          </a:endParaRPr>
        </a:p>
      </dgm:t>
    </dgm:pt>
    <dgm:pt modelId="{9C9C323A-E2D3-4037-B64C-F82207C16C22}" type="parTrans" cxnId="{F0B9B5E0-9D9E-4456-913D-B03EC31AD013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C08FB34E-9ACA-4781-BC43-D068D4E55C73}" type="sibTrans" cxnId="{F0B9B5E0-9D9E-4456-913D-B03EC31AD013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AE3B2958-C029-46B0-806E-6AC4CB1323D8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Gotong Royong Membangun Rumah</a:t>
          </a:r>
          <a:endParaRPr lang="id-ID" sz="2000" b="0" dirty="0">
            <a:latin typeface="Abadi MT"/>
          </a:endParaRPr>
        </a:p>
      </dgm:t>
    </dgm:pt>
    <dgm:pt modelId="{3D3C67C8-42E9-4FAB-9BF9-93558C7F8CAF}" type="parTrans" cxnId="{43A29A47-7C94-4382-AE18-7AE389AE8F8C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67765B8E-B0F9-4E65-A67B-2DAEC40496B9}" type="sibTrans" cxnId="{43A29A47-7C94-4382-AE18-7AE389AE8F8C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5AAA5EEA-0928-42C8-ABDA-44541915BE4F}" type="pres">
      <dgm:prSet presAssocID="{08BF7343-8D9B-4C5E-AAE5-2075F16C7F66}" presName="Name0" presStyleCnt="0">
        <dgm:presLayoutVars>
          <dgm:chMax val="7"/>
          <dgm:chPref val="7"/>
          <dgm:dir/>
        </dgm:presLayoutVars>
      </dgm:prSet>
      <dgm:spPr/>
    </dgm:pt>
    <dgm:pt modelId="{54FFC8B1-B2E1-4DEC-B072-3E137192BCFA}" type="pres">
      <dgm:prSet presAssocID="{08BF7343-8D9B-4C5E-AAE5-2075F16C7F66}" presName="Name1" presStyleCnt="0"/>
      <dgm:spPr/>
    </dgm:pt>
    <dgm:pt modelId="{DB2B3737-AE34-464A-818C-AF457B319DD0}" type="pres">
      <dgm:prSet presAssocID="{08BF7343-8D9B-4C5E-AAE5-2075F16C7F66}" presName="cycle" presStyleCnt="0"/>
      <dgm:spPr/>
    </dgm:pt>
    <dgm:pt modelId="{6FA6BC64-A345-41B0-A11E-DDA241ADB3B5}" type="pres">
      <dgm:prSet presAssocID="{08BF7343-8D9B-4C5E-AAE5-2075F16C7F66}" presName="srcNode" presStyleLbl="node1" presStyleIdx="0" presStyleCnt="3"/>
      <dgm:spPr/>
    </dgm:pt>
    <dgm:pt modelId="{17D68139-F921-4116-8B6B-01A697AC8484}" type="pres">
      <dgm:prSet presAssocID="{08BF7343-8D9B-4C5E-AAE5-2075F16C7F66}" presName="conn" presStyleLbl="parChTrans1D2" presStyleIdx="0" presStyleCnt="1"/>
      <dgm:spPr/>
    </dgm:pt>
    <dgm:pt modelId="{0F6A2E82-16BA-4978-BB52-A56DEBB40011}" type="pres">
      <dgm:prSet presAssocID="{08BF7343-8D9B-4C5E-AAE5-2075F16C7F66}" presName="extraNode" presStyleLbl="node1" presStyleIdx="0" presStyleCnt="3"/>
      <dgm:spPr/>
    </dgm:pt>
    <dgm:pt modelId="{A2C59DE2-4F75-4479-9D36-4AE7E8FA60A9}" type="pres">
      <dgm:prSet presAssocID="{08BF7343-8D9B-4C5E-AAE5-2075F16C7F66}" presName="dstNode" presStyleLbl="node1" presStyleIdx="0" presStyleCnt="3"/>
      <dgm:spPr/>
    </dgm:pt>
    <dgm:pt modelId="{10AD4FAA-3830-4F12-ABC5-FC7C0568D80C}" type="pres">
      <dgm:prSet presAssocID="{28C3BDAF-4A22-4BB9-AD9E-A8ACB9CF024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B5C6F6-5C2E-4411-9901-88F6244DAA93}" type="pres">
      <dgm:prSet presAssocID="{28C3BDAF-4A22-4BB9-AD9E-A8ACB9CF024A}" presName="accent_1" presStyleCnt="0"/>
      <dgm:spPr/>
    </dgm:pt>
    <dgm:pt modelId="{7778AF02-C950-4966-8110-8A2B6D199F62}" type="pres">
      <dgm:prSet presAssocID="{28C3BDAF-4A22-4BB9-AD9E-A8ACB9CF024A}" presName="accentRepeatNode" presStyleLbl="solidFgAcc1" presStyleIdx="0" presStyleCnt="3"/>
      <dgm:spPr/>
    </dgm:pt>
    <dgm:pt modelId="{D61F9EA2-FC26-42FB-A894-A9771C5DFE21}" type="pres">
      <dgm:prSet presAssocID="{3A54034F-1EE1-489B-8030-59324F9B7B1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6092E49-D057-4059-89E9-CB484490ED0D}" type="pres">
      <dgm:prSet presAssocID="{3A54034F-1EE1-489B-8030-59324F9B7B15}" presName="accent_2" presStyleCnt="0"/>
      <dgm:spPr/>
    </dgm:pt>
    <dgm:pt modelId="{65E52AD6-D6C0-43D3-A03D-2710F02D8526}" type="pres">
      <dgm:prSet presAssocID="{3A54034F-1EE1-489B-8030-59324F9B7B15}" presName="accentRepeatNode" presStyleLbl="solidFgAcc1" presStyleIdx="1" presStyleCnt="3"/>
      <dgm:spPr/>
    </dgm:pt>
    <dgm:pt modelId="{E9C2F0E5-61D3-4D3C-B65D-4624FF856CBA}" type="pres">
      <dgm:prSet presAssocID="{AE3B2958-C029-46B0-806E-6AC4CB1323D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7B2BB47-49AB-4A05-9E1B-C5EFFC98D98B}" type="pres">
      <dgm:prSet presAssocID="{AE3B2958-C029-46B0-806E-6AC4CB1323D8}" presName="accent_3" presStyleCnt="0"/>
      <dgm:spPr/>
    </dgm:pt>
    <dgm:pt modelId="{2DDF04F1-9B7D-4CC9-8FF7-78DDCCA117B4}" type="pres">
      <dgm:prSet presAssocID="{AE3B2958-C029-46B0-806E-6AC4CB1323D8}" presName="accentRepeatNode" presStyleLbl="solidFgAcc1" presStyleIdx="2" presStyleCnt="3"/>
      <dgm:spPr/>
    </dgm:pt>
  </dgm:ptLst>
  <dgm:cxnLst>
    <dgm:cxn modelId="{0AFB4B81-F99F-4F79-A402-073EB300D2C9}" type="presOf" srcId="{AE3B2958-C029-46B0-806E-6AC4CB1323D8}" destId="{E9C2F0E5-61D3-4D3C-B65D-4624FF856CBA}" srcOrd="0" destOrd="0" presId="urn:microsoft.com/office/officeart/2008/layout/VerticalCurvedList"/>
    <dgm:cxn modelId="{78D7A936-F919-4817-A839-DD22BFA8B406}" type="presOf" srcId="{3A54034F-1EE1-489B-8030-59324F9B7B15}" destId="{D61F9EA2-FC26-42FB-A894-A9771C5DFE21}" srcOrd="0" destOrd="0" presId="urn:microsoft.com/office/officeart/2008/layout/VerticalCurvedList"/>
    <dgm:cxn modelId="{43A29A47-7C94-4382-AE18-7AE389AE8F8C}" srcId="{08BF7343-8D9B-4C5E-AAE5-2075F16C7F66}" destId="{AE3B2958-C029-46B0-806E-6AC4CB1323D8}" srcOrd="2" destOrd="0" parTransId="{3D3C67C8-42E9-4FAB-9BF9-93558C7F8CAF}" sibTransId="{67765B8E-B0F9-4E65-A67B-2DAEC40496B9}"/>
    <dgm:cxn modelId="{2FC03ACA-64C5-45E6-9300-32A580F55126}" type="presOf" srcId="{08BF7343-8D9B-4C5E-AAE5-2075F16C7F66}" destId="{5AAA5EEA-0928-42C8-ABDA-44541915BE4F}" srcOrd="0" destOrd="0" presId="urn:microsoft.com/office/officeart/2008/layout/VerticalCurvedList"/>
    <dgm:cxn modelId="{D32FEE86-9501-41B4-A624-E3B6FA4F03BB}" type="presOf" srcId="{18F4BAA7-D38A-4238-BA10-B1CE414B89ED}" destId="{17D68139-F921-4116-8B6B-01A697AC8484}" srcOrd="0" destOrd="0" presId="urn:microsoft.com/office/officeart/2008/layout/VerticalCurvedList"/>
    <dgm:cxn modelId="{F0B9B5E0-9D9E-4456-913D-B03EC31AD013}" srcId="{08BF7343-8D9B-4C5E-AAE5-2075F16C7F66}" destId="{3A54034F-1EE1-489B-8030-59324F9B7B15}" srcOrd="1" destOrd="0" parTransId="{9C9C323A-E2D3-4037-B64C-F82207C16C22}" sibTransId="{C08FB34E-9ACA-4781-BC43-D068D4E55C73}"/>
    <dgm:cxn modelId="{D4E495D3-B75B-4074-81A2-A77FFAE71BD1}" srcId="{08BF7343-8D9B-4C5E-AAE5-2075F16C7F66}" destId="{28C3BDAF-4A22-4BB9-AD9E-A8ACB9CF024A}" srcOrd="0" destOrd="0" parTransId="{97E51502-E622-4A61-93BE-BC714C8243A6}" sibTransId="{18F4BAA7-D38A-4238-BA10-B1CE414B89ED}"/>
    <dgm:cxn modelId="{6091F1EF-0423-4B75-9776-9A9DB22B81B7}" type="presOf" srcId="{28C3BDAF-4A22-4BB9-AD9E-A8ACB9CF024A}" destId="{10AD4FAA-3830-4F12-ABC5-FC7C0568D80C}" srcOrd="0" destOrd="0" presId="urn:microsoft.com/office/officeart/2008/layout/VerticalCurvedList"/>
    <dgm:cxn modelId="{413855F4-77F0-46F6-AA52-FB08F3019B7B}" type="presParOf" srcId="{5AAA5EEA-0928-42C8-ABDA-44541915BE4F}" destId="{54FFC8B1-B2E1-4DEC-B072-3E137192BCFA}" srcOrd="0" destOrd="0" presId="urn:microsoft.com/office/officeart/2008/layout/VerticalCurvedList"/>
    <dgm:cxn modelId="{E2024F7F-9D51-4338-B2C1-EF2010FC3715}" type="presParOf" srcId="{54FFC8B1-B2E1-4DEC-B072-3E137192BCFA}" destId="{DB2B3737-AE34-464A-818C-AF457B319DD0}" srcOrd="0" destOrd="0" presId="urn:microsoft.com/office/officeart/2008/layout/VerticalCurvedList"/>
    <dgm:cxn modelId="{EDABB8B2-D356-4761-98FE-0A9840E23856}" type="presParOf" srcId="{DB2B3737-AE34-464A-818C-AF457B319DD0}" destId="{6FA6BC64-A345-41B0-A11E-DDA241ADB3B5}" srcOrd="0" destOrd="0" presId="urn:microsoft.com/office/officeart/2008/layout/VerticalCurvedList"/>
    <dgm:cxn modelId="{048FC947-3A00-4624-BE34-E5DE97C63F9F}" type="presParOf" srcId="{DB2B3737-AE34-464A-818C-AF457B319DD0}" destId="{17D68139-F921-4116-8B6B-01A697AC8484}" srcOrd="1" destOrd="0" presId="urn:microsoft.com/office/officeart/2008/layout/VerticalCurvedList"/>
    <dgm:cxn modelId="{E50C0CC0-EE7F-48DC-97A4-B9D51BD5E6F8}" type="presParOf" srcId="{DB2B3737-AE34-464A-818C-AF457B319DD0}" destId="{0F6A2E82-16BA-4978-BB52-A56DEBB40011}" srcOrd="2" destOrd="0" presId="urn:microsoft.com/office/officeart/2008/layout/VerticalCurvedList"/>
    <dgm:cxn modelId="{E8738EBC-40E1-401D-9D8C-80731B9C754B}" type="presParOf" srcId="{DB2B3737-AE34-464A-818C-AF457B319DD0}" destId="{A2C59DE2-4F75-4479-9D36-4AE7E8FA60A9}" srcOrd="3" destOrd="0" presId="urn:microsoft.com/office/officeart/2008/layout/VerticalCurvedList"/>
    <dgm:cxn modelId="{7F52A17A-BF88-440E-8413-3BAC69988474}" type="presParOf" srcId="{54FFC8B1-B2E1-4DEC-B072-3E137192BCFA}" destId="{10AD4FAA-3830-4F12-ABC5-FC7C0568D80C}" srcOrd="1" destOrd="0" presId="urn:microsoft.com/office/officeart/2008/layout/VerticalCurvedList"/>
    <dgm:cxn modelId="{8805CB76-ED28-4BC8-AB9C-B4EEE9C86BB7}" type="presParOf" srcId="{54FFC8B1-B2E1-4DEC-B072-3E137192BCFA}" destId="{51B5C6F6-5C2E-4411-9901-88F6244DAA93}" srcOrd="2" destOrd="0" presId="urn:microsoft.com/office/officeart/2008/layout/VerticalCurvedList"/>
    <dgm:cxn modelId="{EEC6D912-A77B-4686-8C08-9B367185FD65}" type="presParOf" srcId="{51B5C6F6-5C2E-4411-9901-88F6244DAA93}" destId="{7778AF02-C950-4966-8110-8A2B6D199F62}" srcOrd="0" destOrd="0" presId="urn:microsoft.com/office/officeart/2008/layout/VerticalCurvedList"/>
    <dgm:cxn modelId="{91A2FC31-5257-4969-A995-B66D22F15B15}" type="presParOf" srcId="{54FFC8B1-B2E1-4DEC-B072-3E137192BCFA}" destId="{D61F9EA2-FC26-42FB-A894-A9771C5DFE21}" srcOrd="3" destOrd="0" presId="urn:microsoft.com/office/officeart/2008/layout/VerticalCurvedList"/>
    <dgm:cxn modelId="{DEB9E3CE-05C4-4219-87C6-92D29368164F}" type="presParOf" srcId="{54FFC8B1-B2E1-4DEC-B072-3E137192BCFA}" destId="{16092E49-D057-4059-89E9-CB484490ED0D}" srcOrd="4" destOrd="0" presId="urn:microsoft.com/office/officeart/2008/layout/VerticalCurvedList"/>
    <dgm:cxn modelId="{4529F019-F516-4833-989F-87C364E842FA}" type="presParOf" srcId="{16092E49-D057-4059-89E9-CB484490ED0D}" destId="{65E52AD6-D6C0-43D3-A03D-2710F02D8526}" srcOrd="0" destOrd="0" presId="urn:microsoft.com/office/officeart/2008/layout/VerticalCurvedList"/>
    <dgm:cxn modelId="{85F101BB-972D-45BA-B6BB-86C3D1502EC9}" type="presParOf" srcId="{54FFC8B1-B2E1-4DEC-B072-3E137192BCFA}" destId="{E9C2F0E5-61D3-4D3C-B65D-4624FF856CBA}" srcOrd="5" destOrd="0" presId="urn:microsoft.com/office/officeart/2008/layout/VerticalCurvedList"/>
    <dgm:cxn modelId="{8C7FF1AE-89C6-498B-A356-D0217ACEF0A6}" type="presParOf" srcId="{54FFC8B1-B2E1-4DEC-B072-3E137192BCFA}" destId="{E7B2BB47-49AB-4A05-9E1B-C5EFFC98D98B}" srcOrd="6" destOrd="0" presId="urn:microsoft.com/office/officeart/2008/layout/VerticalCurvedList"/>
    <dgm:cxn modelId="{8236BF28-9FA2-40BD-9512-D5F0311724DA}" type="presParOf" srcId="{E7B2BB47-49AB-4A05-9E1B-C5EFFC98D98B}" destId="{2DDF04F1-9B7D-4CC9-8FF7-78DDCCA117B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CCED8-2473-4EAC-A869-413A1BC27667}">
      <dsp:nvSpPr>
        <dsp:cNvPr id="0" name=""/>
        <dsp:cNvSpPr/>
      </dsp:nvSpPr>
      <dsp:spPr>
        <a:xfrm>
          <a:off x="-4364438" y="-669457"/>
          <a:ext cx="5199715" cy="5199715"/>
        </a:xfrm>
        <a:prstGeom prst="blockArc">
          <a:avLst>
            <a:gd name="adj1" fmla="val 18900000"/>
            <a:gd name="adj2" fmla="val 2700000"/>
            <a:gd name="adj3" fmla="val 41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D4E8B-A4AC-4CC0-9234-5180D34CD6F3}">
      <dsp:nvSpPr>
        <dsp:cNvPr id="0" name=""/>
        <dsp:cNvSpPr/>
      </dsp:nvSpPr>
      <dsp:spPr>
        <a:xfrm>
          <a:off x="312096" y="203309"/>
          <a:ext cx="6722526" cy="4064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b="0" i="0" kern="1200" dirty="0" smtClean="0">
              <a:latin typeface="Abadi MT"/>
            </a:rPr>
            <a:t>Kerja sama membuat pekerjaan akan terasa lebih ringan</a:t>
          </a:r>
          <a:endParaRPr lang="id-ID" sz="1700" kern="1200" dirty="0">
            <a:latin typeface="Abadi MT"/>
          </a:endParaRPr>
        </a:p>
      </dsp:txBody>
      <dsp:txXfrm>
        <a:off x="312096" y="203309"/>
        <a:ext cx="6722526" cy="406465"/>
      </dsp:txXfrm>
    </dsp:sp>
    <dsp:sp modelId="{2A5B16E2-5F39-4467-B6E6-23C2D46799DB}">
      <dsp:nvSpPr>
        <dsp:cNvPr id="0" name=""/>
        <dsp:cNvSpPr/>
      </dsp:nvSpPr>
      <dsp:spPr>
        <a:xfrm>
          <a:off x="58055" y="152501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92EF6-56BA-475A-BB74-64CB528A6477}">
      <dsp:nvSpPr>
        <dsp:cNvPr id="0" name=""/>
        <dsp:cNvSpPr/>
      </dsp:nvSpPr>
      <dsp:spPr>
        <a:xfrm>
          <a:off x="646441" y="812930"/>
          <a:ext cx="6388181" cy="4064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b="0" i="0" kern="1200" dirty="0" smtClean="0">
              <a:latin typeface="Abadi MT"/>
            </a:rPr>
            <a:t>Kerja sama dapat membuat pekerjaan cepat terselesaikan</a:t>
          </a:r>
          <a:endParaRPr lang="id-ID" sz="1700" kern="1200" dirty="0">
            <a:latin typeface="Abadi MT"/>
          </a:endParaRPr>
        </a:p>
      </dsp:txBody>
      <dsp:txXfrm>
        <a:off x="646441" y="812930"/>
        <a:ext cx="6388181" cy="406465"/>
      </dsp:txXfrm>
    </dsp:sp>
    <dsp:sp modelId="{090497FF-0EBE-4C06-BB3A-0B1430508087}">
      <dsp:nvSpPr>
        <dsp:cNvPr id="0" name=""/>
        <dsp:cNvSpPr/>
      </dsp:nvSpPr>
      <dsp:spPr>
        <a:xfrm>
          <a:off x="392400" y="762121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873B8-7B88-465C-8713-34128B883201}">
      <dsp:nvSpPr>
        <dsp:cNvPr id="0" name=""/>
        <dsp:cNvSpPr/>
      </dsp:nvSpPr>
      <dsp:spPr>
        <a:xfrm>
          <a:off x="799329" y="1422550"/>
          <a:ext cx="6235293" cy="4064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>
              <a:latin typeface="Abadi MT"/>
            </a:rPr>
            <a:t>Kerja sama membuat tujuan dapat tercapai dengan efektif</a:t>
          </a:r>
          <a:endParaRPr lang="id-ID" sz="1700" kern="1200" dirty="0">
            <a:latin typeface="Abadi MT"/>
          </a:endParaRPr>
        </a:p>
      </dsp:txBody>
      <dsp:txXfrm>
        <a:off x="799329" y="1422550"/>
        <a:ext cx="6235293" cy="406465"/>
      </dsp:txXfrm>
    </dsp:sp>
    <dsp:sp modelId="{3B1D49A7-DD65-4114-83C8-866C15A3D4C9}">
      <dsp:nvSpPr>
        <dsp:cNvPr id="0" name=""/>
        <dsp:cNvSpPr/>
      </dsp:nvSpPr>
      <dsp:spPr>
        <a:xfrm>
          <a:off x="545288" y="1371742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E879D-6980-48F7-A3CE-AE3FEA03AE0D}">
      <dsp:nvSpPr>
        <dsp:cNvPr id="0" name=""/>
        <dsp:cNvSpPr/>
      </dsp:nvSpPr>
      <dsp:spPr>
        <a:xfrm>
          <a:off x="799329" y="2031784"/>
          <a:ext cx="6235293" cy="4064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b="0" i="0" kern="1200" dirty="0" smtClean="0">
              <a:latin typeface="Abadi MT"/>
            </a:rPr>
            <a:t>Kerja sama dapat meningkatkan rasa setia kawan</a:t>
          </a:r>
          <a:endParaRPr lang="id-ID" sz="1700" kern="1200" dirty="0">
            <a:latin typeface="Abadi MT"/>
          </a:endParaRPr>
        </a:p>
      </dsp:txBody>
      <dsp:txXfrm>
        <a:off x="799329" y="2031784"/>
        <a:ext cx="6235293" cy="406465"/>
      </dsp:txXfrm>
    </dsp:sp>
    <dsp:sp modelId="{E111B3D4-0E1E-488F-8A04-341823F4D7FB}">
      <dsp:nvSpPr>
        <dsp:cNvPr id="0" name=""/>
        <dsp:cNvSpPr/>
      </dsp:nvSpPr>
      <dsp:spPr>
        <a:xfrm>
          <a:off x="545288" y="1980976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D53F5-B61A-4D35-9C65-F3A30AF1713A}">
      <dsp:nvSpPr>
        <dsp:cNvPr id="0" name=""/>
        <dsp:cNvSpPr/>
      </dsp:nvSpPr>
      <dsp:spPr>
        <a:xfrm>
          <a:off x="646441" y="2641404"/>
          <a:ext cx="6388181" cy="40646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i="0" kern="1200" dirty="0" smtClean="0">
              <a:latin typeface="Abadi MT"/>
            </a:rPr>
            <a:t>Kerja sama dapat memupuk tanggung jawab sosial</a:t>
          </a:r>
          <a:endParaRPr lang="id-ID" sz="1700" kern="1200" dirty="0">
            <a:latin typeface="Abadi MT"/>
          </a:endParaRPr>
        </a:p>
      </dsp:txBody>
      <dsp:txXfrm>
        <a:off x="646441" y="2641404"/>
        <a:ext cx="6388181" cy="406465"/>
      </dsp:txXfrm>
    </dsp:sp>
    <dsp:sp modelId="{AE6648E5-CB5A-448A-AA4D-3BF6C3603899}">
      <dsp:nvSpPr>
        <dsp:cNvPr id="0" name=""/>
        <dsp:cNvSpPr/>
      </dsp:nvSpPr>
      <dsp:spPr>
        <a:xfrm>
          <a:off x="392400" y="2590596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0189C8-2FA2-4781-ACC5-32738B9380F5}">
      <dsp:nvSpPr>
        <dsp:cNvPr id="0" name=""/>
        <dsp:cNvSpPr/>
      </dsp:nvSpPr>
      <dsp:spPr>
        <a:xfrm>
          <a:off x="312096" y="3251025"/>
          <a:ext cx="6722526" cy="4064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32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b="0" i="0" kern="1200" dirty="0" smtClean="0">
              <a:latin typeface="Abadi MT"/>
            </a:rPr>
            <a:t>Kerja sama dapat memupuk rasa kebersamaan</a:t>
          </a:r>
          <a:endParaRPr lang="id-ID" sz="1700" kern="1200" dirty="0">
            <a:latin typeface="Abadi MT"/>
          </a:endParaRPr>
        </a:p>
      </dsp:txBody>
      <dsp:txXfrm>
        <a:off x="312096" y="3251025"/>
        <a:ext cx="6722526" cy="406465"/>
      </dsp:txXfrm>
    </dsp:sp>
    <dsp:sp modelId="{4D9158BD-BC64-42F9-877A-FA818741DAF7}">
      <dsp:nvSpPr>
        <dsp:cNvPr id="0" name=""/>
        <dsp:cNvSpPr/>
      </dsp:nvSpPr>
      <dsp:spPr>
        <a:xfrm>
          <a:off x="58055" y="3200217"/>
          <a:ext cx="508081" cy="5080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A37CB-A32D-487C-AD63-4F0718ECDAC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4C8CF-5EEE-4289-93FC-F64C85B901E1}">
      <dsp:nvSpPr>
        <dsp:cNvPr id="0" name=""/>
        <dsp:cNvSpPr/>
      </dsp:nvSpPr>
      <dsp:spPr>
        <a:xfrm>
          <a:off x="460128" y="312440"/>
          <a:ext cx="6114084" cy="6252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b="0" i="0" kern="1200" dirty="0" smtClean="0">
              <a:latin typeface="Abadi MT"/>
            </a:rPr>
            <a:t>Mengutamakan kepentingan negara dan masyarakat</a:t>
          </a:r>
          <a:endParaRPr lang="id-ID" sz="1800" kern="1200" dirty="0">
            <a:latin typeface="Abadi MT"/>
          </a:endParaRPr>
        </a:p>
      </dsp:txBody>
      <dsp:txXfrm>
        <a:off x="460128" y="312440"/>
        <a:ext cx="6114084" cy="625205"/>
      </dsp:txXfrm>
    </dsp:sp>
    <dsp:sp modelId="{D77C05FC-2AD3-49AB-B820-D71C270CEA4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52CAD5-352D-41D0-8F09-ED6C7CB6007E}">
      <dsp:nvSpPr>
        <dsp:cNvPr id="0" name=""/>
        <dsp:cNvSpPr/>
      </dsp:nvSpPr>
      <dsp:spPr>
        <a:xfrm>
          <a:off x="818573" y="1250411"/>
          <a:ext cx="5755640" cy="6252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n-NO" sz="1800" b="0" i="0" kern="1200" dirty="0" smtClean="0">
              <a:latin typeface="Abadi MT"/>
            </a:rPr>
            <a:t>Tidak memaksakan kehendak kepada orang lain</a:t>
          </a:r>
          <a:endParaRPr lang="id-ID" sz="1800" kern="1200" dirty="0">
            <a:latin typeface="Abadi MT"/>
          </a:endParaRPr>
        </a:p>
      </dsp:txBody>
      <dsp:txXfrm>
        <a:off x="818573" y="1250411"/>
        <a:ext cx="5755640" cy="625205"/>
      </dsp:txXfrm>
    </dsp:sp>
    <dsp:sp modelId="{6F806C51-FB8C-4EDB-86E1-34F0849E9929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92B7B2-221A-45F8-9BCD-E112070D125C}">
      <dsp:nvSpPr>
        <dsp:cNvPr id="0" name=""/>
        <dsp:cNvSpPr/>
      </dsp:nvSpPr>
      <dsp:spPr>
        <a:xfrm>
          <a:off x="818573" y="2188382"/>
          <a:ext cx="5755640" cy="6252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Mengutamakan musyawarah ketika mengambil keputusan untuk kepentingan bersama</a:t>
          </a:r>
          <a:endParaRPr lang="id-ID" sz="1800" kern="1200" dirty="0">
            <a:latin typeface="Abadi MT"/>
          </a:endParaRPr>
        </a:p>
      </dsp:txBody>
      <dsp:txXfrm>
        <a:off x="818573" y="2188382"/>
        <a:ext cx="5755640" cy="625205"/>
      </dsp:txXfrm>
    </dsp:sp>
    <dsp:sp modelId="{56337ADD-C6D0-4F98-955E-88E4BD72B4C9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5C7533-0816-4A8B-9214-75E75CCEB2D2}">
      <dsp:nvSpPr>
        <dsp:cNvPr id="0" name=""/>
        <dsp:cNvSpPr/>
      </dsp:nvSpPr>
      <dsp:spPr>
        <a:xfrm>
          <a:off x="460128" y="3126353"/>
          <a:ext cx="6114084" cy="62520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Musyawarah untuk mencapai mufakat diliputi oleh semangat kekeluargaan</a:t>
          </a:r>
          <a:endParaRPr lang="id-ID" sz="1800" kern="1200" dirty="0">
            <a:latin typeface="Abadi MT"/>
          </a:endParaRPr>
        </a:p>
      </dsp:txBody>
      <dsp:txXfrm>
        <a:off x="460128" y="3126353"/>
        <a:ext cx="6114084" cy="625205"/>
      </dsp:txXfrm>
    </dsp:sp>
    <dsp:sp modelId="{9A37E04A-9C45-415C-86C0-721B9B1AD2A0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A37CB-A32D-487C-AD63-4F0718ECDAC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4C8CF-5EEE-4289-93FC-F64C85B901E1}">
      <dsp:nvSpPr>
        <dsp:cNvPr id="0" name=""/>
        <dsp:cNvSpPr/>
      </dsp:nvSpPr>
      <dsp:spPr>
        <a:xfrm>
          <a:off x="384538" y="253918"/>
          <a:ext cx="6799275" cy="508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solidFill>
                <a:schemeClr val="bg1"/>
              </a:solidFill>
              <a:latin typeface="Abadi MT"/>
            </a:rPr>
            <a:t>Bersikap adil</a:t>
          </a:r>
          <a:endParaRPr lang="id-ID" sz="2000" kern="1200" dirty="0">
            <a:solidFill>
              <a:schemeClr val="bg1"/>
            </a:solidFill>
            <a:latin typeface="Abadi MT"/>
          </a:endParaRPr>
        </a:p>
      </dsp:txBody>
      <dsp:txXfrm>
        <a:off x="384538" y="253918"/>
        <a:ext cx="6799275" cy="508162"/>
      </dsp:txXfrm>
    </dsp:sp>
    <dsp:sp modelId="{D77C05FC-2AD3-49AB-B820-D71C270CEA49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8F0D3B-EF50-4F0D-8033-C6BF3FFC9D97}">
      <dsp:nvSpPr>
        <dsp:cNvPr id="0" name=""/>
        <dsp:cNvSpPr/>
      </dsp:nvSpPr>
      <dsp:spPr>
        <a:xfrm>
          <a:off x="748672" y="1015918"/>
          <a:ext cx="6435140" cy="508162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solidFill>
                <a:schemeClr val="bg1"/>
              </a:solidFill>
              <a:latin typeface="Abadi MT"/>
            </a:rPr>
            <a:t>Tidak bergaya hidup mewah</a:t>
          </a:r>
          <a:endParaRPr lang="id-ID" sz="2000" kern="1200" dirty="0">
            <a:solidFill>
              <a:schemeClr val="bg1"/>
            </a:solidFill>
            <a:latin typeface="Abadi MT"/>
          </a:endParaRPr>
        </a:p>
      </dsp:txBody>
      <dsp:txXfrm>
        <a:off x="748672" y="1015918"/>
        <a:ext cx="6435140" cy="508162"/>
      </dsp:txXfrm>
    </dsp:sp>
    <dsp:sp modelId="{55E80EBC-45D1-42E3-928B-DA22D523F240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E83A36-DF66-49DB-8980-63172DC52D8B}">
      <dsp:nvSpPr>
        <dsp:cNvPr id="0" name=""/>
        <dsp:cNvSpPr/>
      </dsp:nvSpPr>
      <dsp:spPr>
        <a:xfrm>
          <a:off x="860432" y="1777918"/>
          <a:ext cx="6323380" cy="50816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chemeClr val="bg1"/>
              </a:solidFill>
              <a:latin typeface="Abadi MT"/>
            </a:rPr>
            <a:t>Menjaga keseimbangan antara hak dan kewajiban </a:t>
          </a:r>
          <a:endParaRPr lang="id-ID" sz="2000" kern="1200" dirty="0">
            <a:solidFill>
              <a:schemeClr val="bg1"/>
            </a:solidFill>
            <a:latin typeface="Abadi MT"/>
          </a:endParaRPr>
        </a:p>
      </dsp:txBody>
      <dsp:txXfrm>
        <a:off x="860432" y="1777918"/>
        <a:ext cx="6323380" cy="508162"/>
      </dsp:txXfrm>
    </dsp:sp>
    <dsp:sp modelId="{6F806C51-FB8C-4EDB-86E1-34F0849E9929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D37B52-CB31-44A0-8413-F2328898ED16}">
      <dsp:nvSpPr>
        <dsp:cNvPr id="0" name=""/>
        <dsp:cNvSpPr/>
      </dsp:nvSpPr>
      <dsp:spPr>
        <a:xfrm>
          <a:off x="748672" y="2539918"/>
          <a:ext cx="6435140" cy="508162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solidFill>
                <a:schemeClr val="bg1"/>
              </a:solidFill>
              <a:latin typeface="Abadi MT"/>
            </a:rPr>
            <a:t>Menghormati hak-hak orang lain</a:t>
          </a:r>
          <a:endParaRPr lang="id-ID" sz="2000" kern="1200" dirty="0">
            <a:solidFill>
              <a:schemeClr val="bg1"/>
            </a:solidFill>
            <a:latin typeface="Abadi MT"/>
          </a:endParaRPr>
        </a:p>
      </dsp:txBody>
      <dsp:txXfrm>
        <a:off x="748672" y="2539918"/>
        <a:ext cx="6435140" cy="508162"/>
      </dsp:txXfrm>
    </dsp:sp>
    <dsp:sp modelId="{56337ADD-C6D0-4F98-955E-88E4BD72B4C9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4146F-ABA8-411C-B338-BB444A4A0C62}">
      <dsp:nvSpPr>
        <dsp:cNvPr id="0" name=""/>
        <dsp:cNvSpPr/>
      </dsp:nvSpPr>
      <dsp:spPr>
        <a:xfrm>
          <a:off x="384538" y="3301918"/>
          <a:ext cx="6799275" cy="50816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0" i="0" kern="1200" dirty="0" smtClean="0">
              <a:solidFill>
                <a:schemeClr val="bg1"/>
              </a:solidFill>
              <a:latin typeface="Abadi MT"/>
            </a:rPr>
            <a:t>Suka memberi pertolongan kepada orang lain.</a:t>
          </a:r>
          <a:endParaRPr lang="id-ID" sz="2000" kern="1200" dirty="0">
            <a:solidFill>
              <a:schemeClr val="bg1"/>
            </a:solidFill>
            <a:latin typeface="Abadi MT"/>
          </a:endParaRPr>
        </a:p>
      </dsp:txBody>
      <dsp:txXfrm>
        <a:off x="384538" y="3301918"/>
        <a:ext cx="6799275" cy="508162"/>
      </dsp:txXfrm>
    </dsp:sp>
    <dsp:sp modelId="{9A37E04A-9C45-415C-86C0-721B9B1AD2A0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D68139-F921-4116-8B6B-01A697AC8484}">
      <dsp:nvSpPr>
        <dsp:cNvPr id="0" name=""/>
        <dsp:cNvSpPr/>
      </dsp:nvSpPr>
      <dsp:spPr>
        <a:xfrm>
          <a:off x="-3637030" y="-558872"/>
          <a:ext cx="4335606" cy="4335606"/>
        </a:xfrm>
        <a:prstGeom prst="blockArc">
          <a:avLst>
            <a:gd name="adj1" fmla="val 18900000"/>
            <a:gd name="adj2" fmla="val 2700000"/>
            <a:gd name="adj3" fmla="val 498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AD4FAA-3830-4F12-ABC5-FC7C0568D80C}">
      <dsp:nvSpPr>
        <dsp:cNvPr id="0" name=""/>
        <dsp:cNvSpPr/>
      </dsp:nvSpPr>
      <dsp:spPr>
        <a:xfrm>
          <a:off x="449223" y="321786"/>
          <a:ext cx="4995354" cy="6435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8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Gotong Royong Berburu dan Mengumpulkan Makanan</a:t>
          </a:r>
          <a:endParaRPr lang="id-ID" sz="2000" b="0" kern="1200" dirty="0">
            <a:latin typeface="Abadi MT"/>
          </a:endParaRPr>
        </a:p>
      </dsp:txBody>
      <dsp:txXfrm>
        <a:off x="449223" y="321786"/>
        <a:ext cx="4995354" cy="643572"/>
      </dsp:txXfrm>
    </dsp:sp>
    <dsp:sp modelId="{7778AF02-C950-4966-8110-8A2B6D199F62}">
      <dsp:nvSpPr>
        <dsp:cNvPr id="0" name=""/>
        <dsp:cNvSpPr/>
      </dsp:nvSpPr>
      <dsp:spPr>
        <a:xfrm>
          <a:off x="46990" y="241339"/>
          <a:ext cx="804465" cy="8044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1F9EA2-FC26-42FB-A894-A9771C5DFE21}">
      <dsp:nvSpPr>
        <dsp:cNvPr id="0" name=""/>
        <dsp:cNvSpPr/>
      </dsp:nvSpPr>
      <dsp:spPr>
        <a:xfrm>
          <a:off x="683161" y="1287144"/>
          <a:ext cx="4761415" cy="6435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8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Gotong Royong Bercocok Tanam</a:t>
          </a:r>
          <a:endParaRPr lang="id-ID" sz="2000" b="0" kern="1200" dirty="0">
            <a:latin typeface="Abadi MT"/>
          </a:endParaRPr>
        </a:p>
      </dsp:txBody>
      <dsp:txXfrm>
        <a:off x="683161" y="1287144"/>
        <a:ext cx="4761415" cy="643572"/>
      </dsp:txXfrm>
    </dsp:sp>
    <dsp:sp modelId="{65E52AD6-D6C0-43D3-A03D-2710F02D8526}">
      <dsp:nvSpPr>
        <dsp:cNvPr id="0" name=""/>
        <dsp:cNvSpPr/>
      </dsp:nvSpPr>
      <dsp:spPr>
        <a:xfrm>
          <a:off x="280928" y="1206698"/>
          <a:ext cx="804465" cy="8044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2F0E5-61D3-4D3C-B65D-4624FF856CBA}">
      <dsp:nvSpPr>
        <dsp:cNvPr id="0" name=""/>
        <dsp:cNvSpPr/>
      </dsp:nvSpPr>
      <dsp:spPr>
        <a:xfrm>
          <a:off x="449223" y="2252503"/>
          <a:ext cx="4995354" cy="6435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8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Gotong Royong Membangun Rumah</a:t>
          </a:r>
          <a:endParaRPr lang="id-ID" sz="2000" b="0" kern="1200" dirty="0">
            <a:latin typeface="Abadi MT"/>
          </a:endParaRPr>
        </a:p>
      </dsp:txBody>
      <dsp:txXfrm>
        <a:off x="449223" y="2252503"/>
        <a:ext cx="4995354" cy="643572"/>
      </dsp:txXfrm>
    </dsp:sp>
    <dsp:sp modelId="{2DDF04F1-9B7D-4CC9-8FF7-78DDCCA117B4}">
      <dsp:nvSpPr>
        <dsp:cNvPr id="0" name=""/>
        <dsp:cNvSpPr/>
      </dsp:nvSpPr>
      <dsp:spPr>
        <a:xfrm>
          <a:off x="46990" y="2172056"/>
          <a:ext cx="804465" cy="8044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00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58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34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24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85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06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80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227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5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3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82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47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4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2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59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hdphoto" Target="../media/hdphoto1.wdp"/><Relationship Id="rId4" Type="http://schemas.openxmlformats.org/officeDocument/2006/relationships/diagramLayout" Target="../diagrams/layout2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microsoft.com/office/2007/relationships/hdphoto" Target="../media/hdphoto1.wdp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10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4.xml"/><Relationship Id="rId5" Type="http://schemas.microsoft.com/office/2007/relationships/hdphoto" Target="../media/hdphoto1.wdp"/><Relationship Id="rId10" Type="http://schemas.microsoft.com/office/2007/relationships/diagramDrawing" Target="../diagrams/drawing4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10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26" Type="http://schemas.microsoft.com/office/2007/relationships/hdphoto" Target="../media/hdphoto1.wdp"/><Relationship Id="rId3" Type="http://schemas.openxmlformats.org/officeDocument/2006/relationships/image" Target="../media/image9.png"/><Relationship Id="rId25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24" Type="http://schemas.openxmlformats.org/officeDocument/2006/relationships/image" Target="../media/image3.png"/><Relationship Id="rId23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1234494"/>
            <a:ext cx="2515716" cy="363855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567471"/>
            <a:ext cx="51054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solidFill>
                  <a:srgbClr val="242021"/>
                </a:solidFill>
                <a:latin typeface="Abadi MT"/>
              </a:rPr>
              <a:t>Kerja Sama dalam Kehidupan </a:t>
            </a:r>
            <a:r>
              <a:rPr lang="fi-FI" sz="2000" dirty="0" smtClean="0">
                <a:solidFill>
                  <a:srgbClr val="242021"/>
                </a:solidFill>
                <a:latin typeface="Abadi MT"/>
              </a:rPr>
              <a:t>Sosial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 </a:t>
            </a:r>
            <a:r>
              <a:rPr lang="fi-FI" sz="2000" dirty="0" smtClean="0">
                <a:solidFill>
                  <a:srgbClr val="242021"/>
                </a:solidFill>
                <a:latin typeface="Abadi MT"/>
              </a:rPr>
              <a:t>Politik</a:t>
            </a:r>
            <a:r>
              <a:rPr lang="fi-FI" sz="2000" dirty="0" smtClean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sp>
        <p:nvSpPr>
          <p:cNvPr id="16" name="Google Shape;384;p16"/>
          <p:cNvSpPr/>
          <p:nvPr/>
        </p:nvSpPr>
        <p:spPr>
          <a:xfrm flipH="1">
            <a:off x="2559258" y="1176204"/>
            <a:ext cx="6377917" cy="2859008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Dalam kehidupan sosial politik, kerja sama dapat </a:t>
            </a:r>
            <a:r>
              <a:rPr lang="id-ID" sz="2000" dirty="0" smtClean="0">
                <a:latin typeface="Abadi MT"/>
              </a:rPr>
              <a:t>dilihat dalam </a:t>
            </a:r>
            <a:r>
              <a:rPr lang="id-ID" sz="2000" dirty="0">
                <a:latin typeface="Abadi MT"/>
              </a:rPr>
              <a:t>musyawarah. Di </a:t>
            </a:r>
            <a:r>
              <a:rPr lang="id-ID" sz="2000" dirty="0" smtClean="0">
                <a:latin typeface="Abadi MT"/>
              </a:rPr>
              <a:t>dalam musyawarah</a:t>
            </a:r>
            <a:r>
              <a:rPr lang="id-ID" sz="2000" dirty="0">
                <a:latin typeface="Abadi MT"/>
              </a:rPr>
              <a:t>, kerja sama </a:t>
            </a:r>
            <a:r>
              <a:rPr lang="id-ID" sz="2000" dirty="0" smtClean="0">
                <a:latin typeface="Abadi MT"/>
              </a:rPr>
              <a:t>yang terjadi adalah kerja </a:t>
            </a:r>
            <a:r>
              <a:rPr lang="id-ID" sz="2000" dirty="0">
                <a:latin typeface="Abadi MT"/>
              </a:rPr>
              <a:t>sama untuk mencapai </a:t>
            </a:r>
            <a:r>
              <a:rPr lang="id-ID" sz="2000" dirty="0" smtClean="0">
                <a:latin typeface="Abadi MT"/>
              </a:rPr>
              <a:t>kesepakatan. Bagi </a:t>
            </a:r>
            <a:r>
              <a:rPr lang="id-ID" sz="2000" dirty="0">
                <a:latin typeface="Abadi MT"/>
              </a:rPr>
              <a:t>bangsa Indonesia, musyawarah sangat dijunjung tinggi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 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1829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79039325"/>
              </p:ext>
            </p:extLst>
          </p:nvPr>
        </p:nvGraphicFramePr>
        <p:xfrm>
          <a:off x="2209800" y="539750"/>
          <a:ext cx="6629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Flowchart: Delay 1"/>
          <p:cNvSpPr/>
          <p:nvPr/>
        </p:nvSpPr>
        <p:spPr>
          <a:xfrm>
            <a:off x="0" y="895350"/>
            <a:ext cx="2590800" cy="3592175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Kerja sama dalam kehidupan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sosial politik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antara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lain dapat diwujudkan dengan melaksanakan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hal-hal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berikut</a:t>
            </a:r>
            <a:r>
              <a:rPr lang="id-ID" sz="2000" dirty="0" smtClean="0">
                <a:latin typeface="Abadi MT"/>
              </a:rPr>
              <a:t>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616248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8968"/>
            <a:ext cx="9143999" cy="514350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-2" y="596116"/>
            <a:ext cx="4648201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solidFill>
                  <a:srgbClr val="242021"/>
                </a:solidFill>
                <a:latin typeface="Abadi MT"/>
              </a:rPr>
              <a:t>Kerja Sama dalam Kehidupan Ekonomi</a:t>
            </a:r>
            <a:r>
              <a:rPr lang="fi-FI" sz="2000" dirty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6200" y="2736175"/>
            <a:ext cx="7848600" cy="1804749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 smtClean="0">
                <a:latin typeface="Abadi MT"/>
              </a:rPr>
              <a:t>Mohammad Hatta </a:t>
            </a:r>
            <a:r>
              <a:rPr lang="id-ID" sz="2000" dirty="0">
                <a:latin typeface="Abadi MT"/>
              </a:rPr>
              <a:t>mengatakan, “Koperasi adalah usaha bersama </a:t>
            </a:r>
            <a:r>
              <a:rPr lang="id-ID" sz="2000" dirty="0" smtClean="0">
                <a:latin typeface="Abadi MT"/>
              </a:rPr>
              <a:t>untuk memperbaiki </a:t>
            </a:r>
            <a:r>
              <a:rPr lang="id-ID" sz="2000" dirty="0">
                <a:latin typeface="Abadi MT"/>
              </a:rPr>
              <a:t>nasib penghidupan ekonomi </a:t>
            </a:r>
            <a:r>
              <a:rPr lang="id-ID" sz="2000" dirty="0" smtClean="0">
                <a:latin typeface="Abadi MT"/>
              </a:rPr>
              <a:t>berdasarkan tolong-menolong</a:t>
            </a:r>
            <a:r>
              <a:rPr lang="id-ID" sz="2000" dirty="0">
                <a:latin typeface="Abadi MT"/>
              </a:rPr>
              <a:t>. Semangat tolong-menolong tersebut </a:t>
            </a:r>
            <a:r>
              <a:rPr lang="id-ID" sz="2000" dirty="0" smtClean="0">
                <a:latin typeface="Abadi MT"/>
              </a:rPr>
              <a:t>didorong oleh </a:t>
            </a:r>
            <a:r>
              <a:rPr lang="id-ID" sz="2000" dirty="0">
                <a:latin typeface="Abadi MT"/>
              </a:rPr>
              <a:t>keinginan memberi jasa kepada kawan </a:t>
            </a:r>
            <a:r>
              <a:rPr lang="id-ID" sz="2000" dirty="0" smtClean="0">
                <a:latin typeface="Abadi MT"/>
              </a:rPr>
              <a:t>berdasarkan ‘seorang </a:t>
            </a:r>
            <a:r>
              <a:rPr lang="id-ID" sz="2000" dirty="0">
                <a:latin typeface="Abadi MT"/>
              </a:rPr>
              <a:t>buat semua dan semua buat seorang</a:t>
            </a:r>
            <a:r>
              <a:rPr lang="id-ID" sz="2000" dirty="0" smtClean="0">
                <a:latin typeface="Abadi MT"/>
              </a:rPr>
              <a:t>’.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911223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elay 2"/>
          <p:cNvSpPr/>
          <p:nvPr/>
        </p:nvSpPr>
        <p:spPr>
          <a:xfrm>
            <a:off x="0" y="514350"/>
            <a:ext cx="2438400" cy="4457760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Bentuk-bentuk k</a:t>
            </a:r>
            <a:r>
              <a:rPr lang="fi-FI" sz="2000" dirty="0" smtClean="0">
                <a:solidFill>
                  <a:srgbClr val="242021"/>
                </a:solidFill>
                <a:latin typeface="Abadi MT"/>
              </a:rPr>
              <a:t>erja </a:t>
            </a:r>
            <a:r>
              <a:rPr lang="fi-FI" sz="2000" dirty="0">
                <a:solidFill>
                  <a:srgbClr val="242021"/>
                </a:solidFill>
                <a:latin typeface="Abadi MT"/>
              </a:rPr>
              <a:t>sama dalam kehidupan </a:t>
            </a:r>
            <a:r>
              <a:rPr lang="fi-FI" sz="2000" dirty="0" smtClean="0">
                <a:solidFill>
                  <a:srgbClr val="242021"/>
                </a:solidFill>
                <a:latin typeface="Abadi MT"/>
              </a:rPr>
              <a:t>ekonomi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 </a:t>
            </a:r>
            <a:r>
              <a:rPr lang="id-ID" sz="2000" dirty="0">
                <a:latin typeface="Abadi MT"/>
              </a:rPr>
              <a:t>antara lain </a:t>
            </a:r>
            <a:r>
              <a:rPr lang="id-ID" sz="2000" dirty="0" smtClean="0">
                <a:latin typeface="Abadi MT"/>
              </a:rPr>
              <a:t>dapat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diwujudkan dengan </a:t>
            </a:r>
            <a:r>
              <a:rPr lang="id-ID" sz="2000" dirty="0">
                <a:latin typeface="Abadi MT"/>
              </a:rPr>
              <a:t>melaksanakan hal-hal </a:t>
            </a:r>
            <a:r>
              <a:rPr lang="id-ID" sz="2000" dirty="0" smtClean="0">
                <a:latin typeface="Abadi MT"/>
              </a:rPr>
              <a:t>berikut.</a:t>
            </a:r>
            <a:r>
              <a:rPr lang="fi-FI" sz="2000" dirty="0" smtClean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933611237"/>
              </p:ext>
            </p:extLst>
          </p:nvPr>
        </p:nvGraphicFramePr>
        <p:xfrm>
          <a:off x="1981200" y="515161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2286000" y="21100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07604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1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1419" y="1363998"/>
            <a:ext cx="2708921" cy="3743484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-2" y="596116"/>
            <a:ext cx="777240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solidFill>
                  <a:srgbClr val="242021"/>
                </a:solidFill>
                <a:latin typeface="Abadi MT"/>
              </a:rPr>
              <a:t>Kerja Sama dalam </a:t>
            </a:r>
            <a:r>
              <a:rPr lang="fi-FI" sz="2000" dirty="0" smtClean="0">
                <a:latin typeface="Abadi MT"/>
              </a:rPr>
              <a:t>Kehidupan</a:t>
            </a:r>
            <a:r>
              <a:rPr lang="id-ID" sz="2000" dirty="0" smtClean="0">
                <a:latin typeface="Abadi MT"/>
              </a:rPr>
              <a:t> </a:t>
            </a:r>
            <a:r>
              <a:rPr lang="fi-FI" sz="2000" dirty="0" smtClean="0">
                <a:latin typeface="Abadi MT"/>
              </a:rPr>
              <a:t>Pertahanan dan</a:t>
            </a:r>
            <a:r>
              <a:rPr lang="id-ID" sz="2000" dirty="0" smtClean="0">
                <a:latin typeface="Abadi MT"/>
              </a:rPr>
              <a:t> </a:t>
            </a:r>
            <a:r>
              <a:rPr lang="fi-FI" sz="2000" dirty="0" smtClean="0">
                <a:latin typeface="Abadi MT"/>
              </a:rPr>
              <a:t>Keamanan </a:t>
            </a:r>
            <a:r>
              <a:rPr lang="fi-FI" sz="2000" dirty="0">
                <a:latin typeface="Abadi MT"/>
              </a:rPr>
              <a:t>Negara</a:t>
            </a:r>
            <a:r>
              <a:rPr lang="fi-FI" sz="2000" dirty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sp>
        <p:nvSpPr>
          <p:cNvPr id="18" name="Google Shape;384;p16"/>
          <p:cNvSpPr/>
          <p:nvPr/>
        </p:nvSpPr>
        <p:spPr>
          <a:xfrm flipH="1">
            <a:off x="2971800" y="1114888"/>
            <a:ext cx="5684660" cy="3166056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 smtClean="0">
                <a:latin typeface="Abadi MT"/>
              </a:rPr>
              <a:t>Upaya bela </a:t>
            </a:r>
            <a:r>
              <a:rPr lang="id-ID" sz="2000" dirty="0">
                <a:latin typeface="Abadi MT"/>
              </a:rPr>
              <a:t>negara, selain sebagai kewajiban dasar manusia, </a:t>
            </a:r>
            <a:r>
              <a:rPr lang="id-ID" sz="2000" dirty="0" smtClean="0">
                <a:latin typeface="Abadi MT"/>
              </a:rPr>
              <a:t>juga merupakan </a:t>
            </a:r>
            <a:r>
              <a:rPr lang="id-ID" sz="2000" dirty="0">
                <a:latin typeface="Abadi MT"/>
              </a:rPr>
              <a:t>kehormatan bagi setiap warga negara yang</a:t>
            </a:r>
            <a:br>
              <a:rPr lang="id-ID" sz="2000" dirty="0">
                <a:latin typeface="Abadi MT"/>
              </a:rPr>
            </a:br>
            <a:r>
              <a:rPr lang="id-ID" sz="2000" dirty="0" smtClean="0">
                <a:latin typeface="Abadi MT"/>
              </a:rPr>
              <a:t>dilaksanakan </a:t>
            </a:r>
            <a:r>
              <a:rPr lang="id-ID" sz="2000" dirty="0">
                <a:latin typeface="Abadi MT"/>
              </a:rPr>
              <a:t>dengan penuh kesadaran, tanggung jawab, </a:t>
            </a:r>
            <a:r>
              <a:rPr lang="id-ID" sz="2000" dirty="0" smtClean="0">
                <a:latin typeface="Abadi MT"/>
              </a:rPr>
              <a:t>dan rela </a:t>
            </a:r>
            <a:r>
              <a:rPr lang="id-ID" sz="2000" dirty="0">
                <a:latin typeface="Abadi MT"/>
              </a:rPr>
              <a:t>berkorban dalam pengabdian kepada negara dan bangsa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3278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lay 1"/>
          <p:cNvSpPr/>
          <p:nvPr/>
        </p:nvSpPr>
        <p:spPr>
          <a:xfrm>
            <a:off x="1" y="285750"/>
            <a:ext cx="3352800" cy="4890552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Keikutsertaan warga negara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dalam upaya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bela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negara, sebagaimana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disebutkan dalam Pasal 9 Ayat (2) UU RI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No. 3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Tahun 2002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tentang Pertahanan Negara diselenggarakan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/>
            </a:r>
            <a:br>
              <a:rPr lang="id-ID" sz="2000" dirty="0">
                <a:solidFill>
                  <a:srgbClr val="242021"/>
                </a:solidFill>
                <a:latin typeface="Abadi MT"/>
              </a:rPr>
            </a:br>
            <a:r>
              <a:rPr lang="id-ID" sz="2000" dirty="0">
                <a:solidFill>
                  <a:srgbClr val="242021"/>
                </a:solidFill>
                <a:latin typeface="Abadi MT"/>
              </a:rPr>
              <a:t>melalui hal-hal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berikut</a:t>
            </a:r>
            <a:r>
              <a:rPr lang="id-ID" sz="2000" dirty="0" smtClean="0">
                <a:latin typeface="Abadi MT"/>
              </a:rPr>
              <a:t>.</a:t>
            </a:r>
            <a:endParaRPr lang="id-ID" sz="2000" dirty="0">
              <a:latin typeface="Abadi MT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Google Shape;320;p13"/>
          <p:cNvSpPr/>
          <p:nvPr/>
        </p:nvSpPr>
        <p:spPr>
          <a:xfrm>
            <a:off x="4000500" y="932465"/>
            <a:ext cx="5067300" cy="5502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Pendidikan </a:t>
            </a:r>
            <a:r>
              <a:rPr lang="id-ID" sz="2000" dirty="0" smtClean="0">
                <a:latin typeface="Abadi MT"/>
              </a:rPr>
              <a:t>kewarganegaraan.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321;p13"/>
          <p:cNvSpPr/>
          <p:nvPr/>
        </p:nvSpPr>
        <p:spPr>
          <a:xfrm rot="5400000">
            <a:off x="3455244" y="792742"/>
            <a:ext cx="580567" cy="771206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0;p13"/>
          <p:cNvSpPr/>
          <p:nvPr/>
        </p:nvSpPr>
        <p:spPr>
          <a:xfrm>
            <a:off x="4020590" y="1688831"/>
            <a:ext cx="50673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1A86D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Pelatihan dasar kemiliteran secara </a:t>
            </a:r>
            <a:r>
              <a:rPr lang="id-ID" sz="2000" dirty="0" smtClean="0">
                <a:latin typeface="Abadi MT"/>
              </a:rPr>
              <a:t>wajib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" name="Google Shape;321;p13"/>
          <p:cNvSpPr/>
          <p:nvPr/>
        </p:nvSpPr>
        <p:spPr>
          <a:xfrm rot="5400000">
            <a:off x="3472363" y="1552078"/>
            <a:ext cx="586509" cy="771206"/>
          </a:xfrm>
          <a:prstGeom prst="chevron">
            <a:avLst>
              <a:gd name="adj" fmla="val 50000"/>
            </a:avLst>
          </a:prstGeom>
          <a:solidFill>
            <a:srgbClr val="1A86D0"/>
          </a:solidFill>
          <a:ln w="12700" cap="flat" cmpd="sng">
            <a:solidFill>
              <a:srgbClr val="1A86D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20;p13"/>
          <p:cNvSpPr/>
          <p:nvPr/>
        </p:nvSpPr>
        <p:spPr>
          <a:xfrm>
            <a:off x="4020590" y="2392621"/>
            <a:ext cx="5067300" cy="102917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Pengabdian sebagai prajurit Tentara Nasional </a:t>
            </a:r>
            <a:r>
              <a:rPr lang="id-ID" sz="2000" dirty="0" smtClean="0">
                <a:latin typeface="Abadi MT"/>
              </a:rPr>
              <a:t>Indonesia secara </a:t>
            </a:r>
            <a:r>
              <a:rPr lang="id-ID" sz="2000" dirty="0">
                <a:latin typeface="Abadi MT"/>
              </a:rPr>
              <a:t>sukarela atau secara </a:t>
            </a:r>
            <a:r>
              <a:rPr lang="id-ID" sz="2000" dirty="0" smtClean="0">
                <a:latin typeface="Abadi MT"/>
              </a:rPr>
              <a:t>wajib.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" name="Google Shape;321;p13"/>
          <p:cNvSpPr/>
          <p:nvPr/>
        </p:nvSpPr>
        <p:spPr>
          <a:xfrm rot="5400000">
            <a:off x="3222703" y="2505530"/>
            <a:ext cx="1085829" cy="771206"/>
          </a:xfrm>
          <a:prstGeom prst="chevron">
            <a:avLst>
              <a:gd name="adj" fmla="val 50000"/>
            </a:avLst>
          </a:prstGeom>
          <a:solidFill>
            <a:schemeClr val="accent6"/>
          </a:solidFill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320;p13"/>
          <p:cNvSpPr/>
          <p:nvPr/>
        </p:nvSpPr>
        <p:spPr>
          <a:xfrm>
            <a:off x="4000500" y="3616040"/>
            <a:ext cx="50673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Pengabdian sesuai dengan profesi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" name="Google Shape;321;p13"/>
          <p:cNvSpPr/>
          <p:nvPr/>
        </p:nvSpPr>
        <p:spPr>
          <a:xfrm rot="5400000">
            <a:off x="3452273" y="3479287"/>
            <a:ext cx="586509" cy="771206"/>
          </a:xfrm>
          <a:prstGeom prst="chevron">
            <a:avLst>
              <a:gd name="adj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7740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76200" y="3369937"/>
            <a:ext cx="6248400" cy="1123712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Berdasarkan UU RI Nomor 3 Tahun 2002, salah satu cara keikutsertaan warga </a:t>
            </a:r>
            <a:r>
              <a:rPr lang="id-ID" sz="2000" dirty="0" smtClean="0">
                <a:latin typeface="Abadi MT"/>
              </a:rPr>
              <a:t>dalam upaya </a:t>
            </a:r>
            <a:r>
              <a:rPr lang="id-ID" sz="2000" dirty="0">
                <a:latin typeface="Abadi MT"/>
              </a:rPr>
              <a:t>bela negara adalah mengabdi sebagai prajurit </a:t>
            </a:r>
            <a:r>
              <a:rPr lang="id-ID" sz="2000" dirty="0" smtClean="0">
                <a:latin typeface="Abadi MT"/>
              </a:rPr>
              <a:t>TNI.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1648482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1234494"/>
            <a:ext cx="2515716" cy="3638550"/>
          </a:xfrm>
          <a:prstGeom prst="rect">
            <a:avLst/>
          </a:prstGeom>
        </p:spPr>
      </p:pic>
      <p:sp>
        <p:nvSpPr>
          <p:cNvPr id="17" name="Google Shape;384;p16"/>
          <p:cNvSpPr/>
          <p:nvPr/>
        </p:nvSpPr>
        <p:spPr>
          <a:xfrm flipH="1">
            <a:off x="2559256" y="1047750"/>
            <a:ext cx="6584742" cy="3497236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kerukunan umat </a:t>
            </a:r>
            <a:r>
              <a:rPr lang="id-ID" sz="2000" dirty="0" smtClean="0">
                <a:latin typeface="Abadi MT"/>
              </a:rPr>
              <a:t>beragama adalah keadaan hubungan </a:t>
            </a:r>
            <a:r>
              <a:rPr lang="id-ID" sz="2000" dirty="0">
                <a:latin typeface="Abadi MT"/>
              </a:rPr>
              <a:t>sesama umat beragama </a:t>
            </a:r>
            <a:r>
              <a:rPr lang="id-ID" sz="2000" dirty="0" smtClean="0">
                <a:latin typeface="Abadi MT"/>
              </a:rPr>
              <a:t>yang dilandasi </a:t>
            </a:r>
            <a:r>
              <a:rPr lang="id-ID" sz="2000" dirty="0">
                <a:latin typeface="Abadi MT"/>
              </a:rPr>
              <a:t>toleransi, saling pengertian, saling menghormati,</a:t>
            </a:r>
            <a:br>
              <a:rPr lang="id-ID" sz="2000" dirty="0">
                <a:latin typeface="Abadi MT"/>
              </a:rPr>
            </a:br>
            <a:r>
              <a:rPr lang="id-ID" sz="2000" dirty="0">
                <a:latin typeface="Abadi MT"/>
              </a:rPr>
              <a:t>menghargai kesetaraan dalam pengamalan </a:t>
            </a:r>
            <a:r>
              <a:rPr lang="id-ID" sz="2000" dirty="0" smtClean="0">
                <a:latin typeface="Abadi MT"/>
              </a:rPr>
              <a:t>ajaran agamanya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dan </a:t>
            </a:r>
            <a:r>
              <a:rPr lang="id-ID" sz="2000" dirty="0">
                <a:latin typeface="Abadi MT"/>
              </a:rPr>
              <a:t>kerja sama dalam </a:t>
            </a:r>
            <a:r>
              <a:rPr lang="id-ID" sz="2000" dirty="0" smtClean="0">
                <a:latin typeface="Abadi MT"/>
              </a:rPr>
              <a:t>kehidupan bermasyarakat</a:t>
            </a:r>
            <a:r>
              <a:rPr lang="id-ID" sz="2000" dirty="0">
                <a:latin typeface="Abadi MT"/>
              </a:rPr>
              <a:t>, </a:t>
            </a:r>
            <a:r>
              <a:rPr lang="id-ID" sz="2000" dirty="0" smtClean="0">
                <a:latin typeface="Abadi MT"/>
              </a:rPr>
              <a:t>berbangsa dan </a:t>
            </a:r>
            <a:r>
              <a:rPr lang="id-ID" sz="2000" dirty="0">
                <a:latin typeface="Abadi MT"/>
              </a:rPr>
              <a:t>bernegara </a:t>
            </a:r>
            <a:r>
              <a:rPr lang="id-ID" sz="2000" dirty="0" smtClean="0">
                <a:latin typeface="Abadi MT"/>
              </a:rPr>
              <a:t>di dalam </a:t>
            </a:r>
            <a:r>
              <a:rPr lang="id-ID" sz="2000" dirty="0">
                <a:latin typeface="Abadi MT"/>
              </a:rPr>
              <a:t>Negara Kesatuan Republik </a:t>
            </a:r>
            <a:r>
              <a:rPr lang="id-ID" sz="2000" dirty="0" smtClean="0">
                <a:latin typeface="Abadi MT"/>
              </a:rPr>
              <a:t>Indonesia berdasarkan </a:t>
            </a:r>
            <a:r>
              <a:rPr lang="id-ID" sz="2000" dirty="0">
                <a:latin typeface="Abadi MT"/>
              </a:rPr>
              <a:t>Pancasila dan UUD NRI Tahun </a:t>
            </a:r>
            <a:r>
              <a:rPr lang="id-ID" sz="2000" dirty="0" smtClean="0">
                <a:latin typeface="Abadi MT"/>
              </a:rPr>
              <a:t>1945. </a:t>
            </a:r>
            <a:r>
              <a:rPr lang="id-ID" sz="2000" dirty="0" smtClean="0">
                <a:latin typeface="Abadi MT"/>
              </a:rPr>
              <a:t>. 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58652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Kerja Sama Antarumat Beragama</a:t>
            </a:r>
            <a:r>
              <a:rPr lang="id-ID" sz="2000" dirty="0">
                <a:latin typeface="Abadi M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96185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Delay 15"/>
          <p:cNvSpPr/>
          <p:nvPr/>
        </p:nvSpPr>
        <p:spPr>
          <a:xfrm>
            <a:off x="1" y="285750"/>
            <a:ext cx="3352800" cy="4457760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Gotong royong menjadi cara hidup rakyat </a:t>
            </a:r>
            <a:r>
              <a:rPr lang="id-ID" sz="2000" dirty="0" smtClean="0">
                <a:latin typeface="Abadi MT"/>
              </a:rPr>
              <a:t>Indonesia sejak </a:t>
            </a:r>
            <a:r>
              <a:rPr lang="id-ID" sz="2000" dirty="0">
                <a:latin typeface="Abadi MT"/>
              </a:rPr>
              <a:t>sebelum kemerdekaan. Inilah bentuk kerja sama </a:t>
            </a:r>
            <a:r>
              <a:rPr lang="id-ID" sz="2000" dirty="0" smtClean="0">
                <a:latin typeface="Abadi MT"/>
              </a:rPr>
              <a:t>khas Indonesia</a:t>
            </a:r>
            <a:r>
              <a:rPr lang="id-ID" sz="2000" dirty="0">
                <a:latin typeface="Abadi MT"/>
              </a:rPr>
              <a:t>. Kemudian, dalam perkembangan, cara hidup </a:t>
            </a:r>
            <a:r>
              <a:rPr lang="id-ID" sz="2000" dirty="0" smtClean="0">
                <a:latin typeface="Abadi MT"/>
              </a:rPr>
              <a:t>ini dijadikan </a:t>
            </a:r>
            <a:r>
              <a:rPr lang="id-ID" sz="2000" dirty="0">
                <a:latin typeface="Abadi MT"/>
              </a:rPr>
              <a:t>cara hidup </a:t>
            </a:r>
            <a:r>
              <a:rPr lang="id-ID" sz="2000" dirty="0" smtClean="0">
                <a:latin typeface="Abadi MT"/>
              </a:rPr>
              <a:t>bernegara.</a:t>
            </a:r>
            <a:endParaRPr lang="id-ID" sz="2000" dirty="0">
              <a:latin typeface="Abadi MT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200400" y="587952"/>
            <a:ext cx="54102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 smtClean="0">
                <a:latin typeface="Abadi MT"/>
              </a:rPr>
              <a:t>Bentuk-bentuk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gotong </a:t>
            </a:r>
            <a:r>
              <a:rPr lang="id-ID" sz="2000" dirty="0">
                <a:latin typeface="Abadi MT"/>
              </a:rPr>
              <a:t>royong yang ada dalam masyarakat </a:t>
            </a:r>
            <a:r>
              <a:rPr lang="id-ID" sz="2000" dirty="0" smtClean="0">
                <a:latin typeface="Abadi MT"/>
              </a:rPr>
              <a:t>Indonesia</a:t>
            </a:r>
            <a:endParaRPr lang="id-ID" sz="2000" dirty="0">
              <a:latin typeface="Abadi MT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09707079"/>
              </p:ext>
            </p:extLst>
          </p:nvPr>
        </p:nvGraphicFramePr>
        <p:xfrm>
          <a:off x="3429000" y="1320331"/>
          <a:ext cx="5486400" cy="3217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8897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id-ID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3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BHINNEK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TUNGG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L IK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1413510"/>
            <a:ext cx="4542830" cy="2205380"/>
            <a:chOff x="0" y="1413510"/>
            <a:chExt cx="4542830" cy="2205380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1839839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 smtClean="0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sv-SE" sz="1400" dirty="0"/>
                <a:t>menjelaskan keberagaman dalam bingkai Bhinneka Tunggal Ika</a:t>
              </a:r>
              <a:r>
                <a:rPr lang="id-ID" sz="1400" dirty="0" smtClean="0">
                  <a:latin typeface="Candara" panose="020E0502030303020204" pitchFamily="34" charset="0"/>
                </a:rPr>
                <a:t>;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/>
                <a:t>menguraikan kerja sama dalam kehidupan bermasyarakat</a:t>
              </a:r>
              <a:r>
                <a:rPr lang="id-ID" sz="1400" dirty="0">
                  <a:latin typeface="Candara" panose="020E0502030303020204" pitchFamily="34" charset="0"/>
                </a:rPr>
                <a:t>; </a:t>
              </a:r>
              <a:r>
                <a:rPr lang="id-ID" sz="1400" dirty="0" smtClean="0">
                  <a:latin typeface="Candara" panose="020E0502030303020204" pitchFamily="34" charset="0"/>
                </a:rPr>
                <a:t>dan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/>
                <a:t>menguraikan gotong royong dalam kehidupan </a:t>
              </a:r>
              <a:r>
                <a:rPr lang="id-ID" sz="1400" dirty="0" smtClean="0"/>
                <a:t>bermasyarakat</a:t>
              </a:r>
              <a:r>
                <a:rPr lang="id-ID" sz="1400" dirty="0" smtClean="0">
                  <a:latin typeface="Candara" panose="020E0502030303020204" pitchFamily="34" charset="0"/>
                </a:rPr>
                <a:t>.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46" y="1298278"/>
            <a:ext cx="4124325" cy="27495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228114" y="3994348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pixabay.com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1419" y="1363998"/>
            <a:ext cx="2708921" cy="3743484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-2" y="590550"/>
            <a:ext cx="632460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Hakikat Kerja Sama dalam Kehidupan Bermasyarakat</a:t>
            </a:r>
            <a:r>
              <a:rPr lang="fi-FI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sp>
        <p:nvSpPr>
          <p:cNvPr id="20" name="Google Shape;384;p16"/>
          <p:cNvSpPr/>
          <p:nvPr/>
        </p:nvSpPr>
        <p:spPr>
          <a:xfrm flipH="1">
            <a:off x="2971800" y="1114937"/>
            <a:ext cx="5684660" cy="3166056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Semangat perjuangan rakyat </a:t>
            </a:r>
            <a:r>
              <a:rPr lang="id-ID" sz="2000" dirty="0" smtClean="0">
                <a:latin typeface="Abadi MT"/>
              </a:rPr>
              <a:t>Indonesia untuk merebut dan mempertahankan kemerdekaan </a:t>
            </a:r>
            <a:r>
              <a:rPr lang="id-ID" sz="2000" dirty="0">
                <a:latin typeface="Abadi MT"/>
              </a:rPr>
              <a:t>mendorong tiap </a:t>
            </a:r>
            <a:r>
              <a:rPr lang="id-ID" sz="2000" dirty="0" smtClean="0">
                <a:latin typeface="Abadi MT"/>
              </a:rPr>
              <a:t>warga negara </a:t>
            </a:r>
            <a:r>
              <a:rPr lang="id-ID" sz="2000" dirty="0">
                <a:latin typeface="Abadi MT"/>
              </a:rPr>
              <a:t>untuk melakukan kerja sama di berbagai </a:t>
            </a:r>
            <a:r>
              <a:rPr lang="id-ID" sz="2000" dirty="0" smtClean="0">
                <a:latin typeface="Abadi MT"/>
              </a:rPr>
              <a:t>bidang kehidupan</a:t>
            </a:r>
            <a:r>
              <a:rPr lang="id-ID" sz="2000" dirty="0">
                <a:latin typeface="Abadi MT"/>
              </a:rPr>
              <a:t>. Kerja </a:t>
            </a:r>
            <a:r>
              <a:rPr lang="id-ID" sz="2000" dirty="0" smtClean="0">
                <a:latin typeface="Abadi MT"/>
              </a:rPr>
              <a:t>sama juga </a:t>
            </a:r>
            <a:r>
              <a:rPr lang="id-ID" sz="2000" dirty="0">
                <a:latin typeface="Abadi MT"/>
              </a:rPr>
              <a:t>penting dalam </a:t>
            </a:r>
            <a:r>
              <a:rPr lang="id-ID" sz="2000" dirty="0" smtClean="0">
                <a:latin typeface="Abadi MT"/>
              </a:rPr>
              <a:t>pembangunan nasional.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652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1"/>
            <a:ext cx="9144000" cy="5160645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228599" y="2371090"/>
            <a:ext cx="7162801" cy="2145268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Pembangunan nasional adalah rangkaian </a:t>
            </a:r>
            <a:r>
              <a:rPr lang="id-ID" sz="2000" dirty="0" smtClean="0">
                <a:latin typeface="Abadi MT"/>
              </a:rPr>
              <a:t>upaya pembangunan </a:t>
            </a:r>
            <a:r>
              <a:rPr lang="id-ID" sz="2000" dirty="0">
                <a:latin typeface="Abadi MT"/>
              </a:rPr>
              <a:t>yang berkesinambungan yang meliputi</a:t>
            </a:r>
            <a:br>
              <a:rPr lang="id-ID" sz="2000" dirty="0">
                <a:latin typeface="Abadi MT"/>
              </a:rPr>
            </a:br>
            <a:r>
              <a:rPr lang="id-ID" sz="2000" dirty="0">
                <a:latin typeface="Abadi MT"/>
              </a:rPr>
              <a:t>seluruh aspek kehidupan masyarakat, bangsa, </a:t>
            </a:r>
            <a:r>
              <a:rPr lang="id-ID" sz="2000" dirty="0" smtClean="0">
                <a:latin typeface="Abadi MT"/>
              </a:rPr>
              <a:t>dan negara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untuk </a:t>
            </a:r>
            <a:r>
              <a:rPr lang="id-ID" sz="2000" dirty="0">
                <a:latin typeface="Abadi MT"/>
              </a:rPr>
              <a:t>melaksanakan tugas mewujudkan tujuan </a:t>
            </a:r>
            <a:r>
              <a:rPr lang="id-ID" sz="2000" dirty="0" smtClean="0">
                <a:latin typeface="Abadi MT"/>
              </a:rPr>
              <a:t>nasional sebagaimana </a:t>
            </a:r>
            <a:r>
              <a:rPr lang="id-ID" sz="2000" dirty="0">
                <a:latin typeface="Abadi MT"/>
              </a:rPr>
              <a:t>dirumuskan dalam Pembukaan </a:t>
            </a:r>
            <a:r>
              <a:rPr lang="id-ID" sz="2000" dirty="0" smtClean="0">
                <a:latin typeface="Abadi MT"/>
              </a:rPr>
              <a:t>Undang-Undang Dasar </a:t>
            </a:r>
            <a:r>
              <a:rPr lang="id-ID" sz="2000" dirty="0">
                <a:latin typeface="Abadi MT"/>
              </a:rPr>
              <a:t>Negara Republik Indonesia tahun </a:t>
            </a:r>
            <a:r>
              <a:rPr lang="id-ID" sz="2000" dirty="0" smtClean="0">
                <a:latin typeface="Abadi MT"/>
              </a:rPr>
              <a:t>1945.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337062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90" y="1296353"/>
            <a:ext cx="2288495" cy="3105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Rectangle 16"/>
          <p:cNvSpPr/>
          <p:nvPr/>
        </p:nvSpPr>
        <p:spPr>
          <a:xfrm>
            <a:off x="601137" y="941415"/>
            <a:ext cx="1676400" cy="563535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latin typeface="Abadi MT"/>
              </a:rPr>
              <a:t>Soekarno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627194" y="2616673"/>
            <a:ext cx="3483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  <p:sp>
        <p:nvSpPr>
          <p:cNvPr id="19" name="Google Shape;384;p16"/>
          <p:cNvSpPr/>
          <p:nvPr/>
        </p:nvSpPr>
        <p:spPr>
          <a:xfrm flipH="1">
            <a:off x="2899062" y="649846"/>
            <a:ext cx="5387318" cy="3776150"/>
          </a:xfrm>
          <a:prstGeom prst="horizontalScroll">
            <a:avLst>
              <a:gd name="adj" fmla="val 12500"/>
            </a:avLst>
          </a:prstGeom>
          <a:solidFill>
            <a:schemeClr val="accent6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Dalam pidato pada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>
                <a:latin typeface="Abadi MT"/>
              </a:rPr>
              <a:t>tanggal 1 Juni </a:t>
            </a:r>
            <a:r>
              <a:rPr lang="id-ID" sz="2000" dirty="0" smtClean="0">
                <a:latin typeface="Abadi MT"/>
              </a:rPr>
              <a:t>1945, Soekarno </a:t>
            </a:r>
            <a:r>
              <a:rPr lang="id-ID" sz="2000" dirty="0">
                <a:latin typeface="Abadi MT"/>
              </a:rPr>
              <a:t>mengatakan bahwa </a:t>
            </a:r>
            <a:r>
              <a:rPr lang="id-ID" sz="2000" dirty="0" smtClean="0">
                <a:latin typeface="Abadi MT"/>
              </a:rPr>
              <a:t>Negara Indonesia </a:t>
            </a:r>
            <a:r>
              <a:rPr lang="id-ID" sz="2000" dirty="0">
                <a:latin typeface="Abadi MT"/>
              </a:rPr>
              <a:t>yang didirikan harus untuk semua kalangan. </a:t>
            </a:r>
            <a:r>
              <a:rPr lang="id-ID" sz="2000" dirty="0" smtClean="0">
                <a:latin typeface="Abadi MT"/>
              </a:rPr>
              <a:t>Negara yang </a:t>
            </a:r>
            <a:r>
              <a:rPr lang="id-ID" sz="2000" dirty="0">
                <a:latin typeface="Abadi MT"/>
              </a:rPr>
              <a:t>didirikan harus disemangati rasa gotong royong </a:t>
            </a:r>
            <a:r>
              <a:rPr lang="id-ID" sz="2000" dirty="0" smtClean="0">
                <a:latin typeface="Abadi MT"/>
              </a:rPr>
              <a:t>dan perjuangan bersama-sama untuk </a:t>
            </a:r>
            <a:r>
              <a:rPr lang="id-ID" sz="2000" dirty="0">
                <a:latin typeface="Abadi MT"/>
              </a:rPr>
              <a:t>kepentingan bersama. </a:t>
            </a:r>
            <a:r>
              <a:rPr lang="id-ID" sz="2000" dirty="0" smtClean="0">
                <a:latin typeface="Abadi MT"/>
              </a:rPr>
              <a:t>Kerja sama memang </a:t>
            </a:r>
            <a:r>
              <a:rPr lang="id-ID" sz="2000" dirty="0">
                <a:latin typeface="Abadi MT"/>
              </a:rPr>
              <a:t>penting dalam kehidupan </a:t>
            </a:r>
            <a:r>
              <a:rPr lang="id-ID" sz="2000" dirty="0" smtClean="0">
                <a:latin typeface="Abadi MT"/>
              </a:rPr>
              <a:t>bersama.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4260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Flowchart: Delay 1"/>
          <p:cNvSpPr/>
          <p:nvPr/>
        </p:nvSpPr>
        <p:spPr>
          <a:xfrm>
            <a:off x="0" y="927601"/>
            <a:ext cx="2514600" cy="3159383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Pentingnya kerja sama dalam kehidupan </a:t>
            </a:r>
            <a:r>
              <a:rPr lang="id-ID" sz="2000" dirty="0" smtClean="0">
                <a:latin typeface="Abadi MT"/>
              </a:rPr>
              <a:t>bermasyarakat antara </a:t>
            </a:r>
            <a:r>
              <a:rPr lang="id-ID" sz="2000" dirty="0">
                <a:latin typeface="Abadi MT"/>
              </a:rPr>
              <a:t>lain terlihat pada hal-hal </a:t>
            </a:r>
            <a:r>
              <a:rPr lang="id-ID" sz="2000" dirty="0" smtClean="0">
                <a:latin typeface="Abadi MT"/>
              </a:rPr>
              <a:t>berikut.</a:t>
            </a:r>
            <a:endParaRPr lang="id-ID" sz="2000" dirty="0">
              <a:latin typeface="Abadi MT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02228954"/>
              </p:ext>
            </p:extLst>
          </p:nvPr>
        </p:nvGraphicFramePr>
        <p:xfrm>
          <a:off x="2035628" y="558703"/>
          <a:ext cx="7086600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696074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84;p16"/>
          <p:cNvSpPr/>
          <p:nvPr/>
        </p:nvSpPr>
        <p:spPr>
          <a:xfrm flipH="1">
            <a:off x="2514600" y="1018999"/>
            <a:ext cx="6477000" cy="3076751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Indonesia memiliki bentuk kerja sama yang khas, </a:t>
            </a:r>
            <a:r>
              <a:rPr lang="id-ID" sz="2000" dirty="0" smtClean="0">
                <a:latin typeface="Abadi MT"/>
              </a:rPr>
              <a:t>yaitu gotong </a:t>
            </a:r>
            <a:r>
              <a:rPr lang="id-ID" sz="2000" dirty="0">
                <a:latin typeface="Abadi MT"/>
              </a:rPr>
              <a:t>royong. Gotong </a:t>
            </a:r>
            <a:r>
              <a:rPr lang="id-ID" sz="2000" dirty="0" smtClean="0">
                <a:latin typeface="Abadi MT"/>
              </a:rPr>
              <a:t>royong berasal </a:t>
            </a:r>
            <a:r>
              <a:rPr lang="id-ID" sz="2000" dirty="0">
                <a:latin typeface="Abadi MT"/>
              </a:rPr>
              <a:t>dari kata </a:t>
            </a:r>
            <a:r>
              <a:rPr lang="id-ID" sz="2000" i="1" dirty="0">
                <a:latin typeface="Abadi MT"/>
              </a:rPr>
              <a:t>gotong </a:t>
            </a:r>
            <a:r>
              <a:rPr lang="id-ID" sz="2000" dirty="0" smtClean="0">
                <a:latin typeface="Abadi MT"/>
              </a:rPr>
              <a:t>yang berarti </a:t>
            </a:r>
            <a:r>
              <a:rPr lang="id-ID" sz="2000" dirty="0">
                <a:latin typeface="Abadi MT"/>
              </a:rPr>
              <a:t>‘</a:t>
            </a:r>
            <a:r>
              <a:rPr lang="id-ID" sz="2000" dirty="0" smtClean="0">
                <a:latin typeface="Abadi MT"/>
              </a:rPr>
              <a:t>pikul’ atau </a:t>
            </a:r>
            <a:r>
              <a:rPr lang="id-ID" sz="2000" dirty="0">
                <a:latin typeface="Abadi MT"/>
              </a:rPr>
              <a:t>‘angkat’ dan kata </a:t>
            </a:r>
            <a:r>
              <a:rPr lang="id-ID" sz="2000" i="1" dirty="0">
                <a:latin typeface="Abadi MT"/>
              </a:rPr>
              <a:t>royong </a:t>
            </a:r>
            <a:r>
              <a:rPr lang="id-ID" sz="2000" dirty="0">
                <a:latin typeface="Abadi MT"/>
              </a:rPr>
              <a:t>yang </a:t>
            </a:r>
            <a:r>
              <a:rPr lang="id-ID" sz="2000" dirty="0" smtClean="0">
                <a:latin typeface="Abadi MT"/>
              </a:rPr>
              <a:t>berarti ‘bersama-sama’.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Gotong </a:t>
            </a:r>
            <a:r>
              <a:rPr lang="id-ID" sz="2000" dirty="0">
                <a:latin typeface="Abadi MT"/>
              </a:rPr>
              <a:t>royong </a:t>
            </a:r>
            <a:r>
              <a:rPr lang="id-ID" sz="2000" dirty="0" smtClean="0">
                <a:latin typeface="Abadi MT"/>
              </a:rPr>
              <a:t>bermakna bekerja </a:t>
            </a:r>
            <a:r>
              <a:rPr lang="id-ID" sz="2000" dirty="0">
                <a:latin typeface="Abadi MT"/>
              </a:rPr>
              <a:t>atau menyelesaikan tugas </a:t>
            </a:r>
            <a:r>
              <a:rPr lang="id-ID" sz="2000" dirty="0" smtClean="0">
                <a:latin typeface="Abadi MT"/>
              </a:rPr>
              <a:t>secara bersama-sama untuk mencapai </a:t>
            </a:r>
            <a:r>
              <a:rPr lang="id-ID" sz="2000" dirty="0">
                <a:latin typeface="Abadi MT"/>
              </a:rPr>
              <a:t>hasil yang </a:t>
            </a:r>
            <a:r>
              <a:rPr lang="id-ID" sz="2000" dirty="0" smtClean="0">
                <a:latin typeface="Abadi MT"/>
              </a:rPr>
              <a:t>diinginkan.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11088" y="1733550"/>
            <a:ext cx="2467563" cy="340995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566180"/>
            <a:ext cx="67818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Hakikat Gotong Royong </a:t>
            </a:r>
            <a:r>
              <a:rPr lang="id-ID" sz="2000" dirty="0" smtClean="0">
                <a:latin typeface="Abadi MT"/>
              </a:rPr>
              <a:t>dalam Kehidupan Bermasyarakat 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4273725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32657" y="600128"/>
            <a:ext cx="469174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Faktor-faktor pendorong gotong royong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16" name="Google Shape;320;p13"/>
          <p:cNvSpPr/>
          <p:nvPr/>
        </p:nvSpPr>
        <p:spPr>
          <a:xfrm>
            <a:off x="762000" y="1160661"/>
            <a:ext cx="7696200" cy="72528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Agar dapat bertahan hidup, manusia perlu </a:t>
            </a:r>
            <a:r>
              <a:rPr lang="id-ID" sz="2000" dirty="0" smtClean="0">
                <a:latin typeface="Abadi MT"/>
              </a:rPr>
              <a:t>menjaga hubungan </a:t>
            </a:r>
            <a:r>
              <a:rPr lang="id-ID" sz="2000" dirty="0">
                <a:latin typeface="Abadi MT"/>
              </a:rPr>
              <a:t>baik dengan </a:t>
            </a:r>
            <a:r>
              <a:rPr lang="id-ID" sz="2000" dirty="0" smtClean="0">
                <a:latin typeface="Abadi MT"/>
              </a:rPr>
              <a:t>sesamanya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321;p13"/>
          <p:cNvSpPr/>
          <p:nvPr/>
        </p:nvSpPr>
        <p:spPr>
          <a:xfrm rot="5400000">
            <a:off x="124421" y="1113262"/>
            <a:ext cx="765213" cy="771206"/>
          </a:xfrm>
          <a:prstGeom prst="chevron">
            <a:avLst>
              <a:gd name="adj" fmla="val 50000"/>
            </a:avLst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0;p13"/>
          <p:cNvSpPr/>
          <p:nvPr/>
        </p:nvSpPr>
        <p:spPr>
          <a:xfrm>
            <a:off x="762000" y="2082755"/>
            <a:ext cx="7696200" cy="7175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Dalam diri manusia, ada kesadaran untuk saling </a:t>
            </a:r>
            <a:r>
              <a:rPr lang="id-ID" sz="2000" dirty="0" smtClean="0">
                <a:latin typeface="Abadi MT"/>
              </a:rPr>
              <a:t>membantu dan </a:t>
            </a:r>
            <a:r>
              <a:rPr lang="id-ID" sz="2000" dirty="0">
                <a:latin typeface="Abadi MT"/>
              </a:rPr>
              <a:t>mengutamakan kepentingan </a:t>
            </a:r>
            <a:r>
              <a:rPr lang="id-ID" sz="2000" dirty="0" smtClean="0">
                <a:latin typeface="Abadi MT"/>
              </a:rPr>
              <a:t>bersama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" name="Google Shape;321;p13"/>
          <p:cNvSpPr/>
          <p:nvPr/>
        </p:nvSpPr>
        <p:spPr>
          <a:xfrm rot="5400000">
            <a:off x="128480" y="2031297"/>
            <a:ext cx="757096" cy="771206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20;p13"/>
          <p:cNvSpPr/>
          <p:nvPr/>
        </p:nvSpPr>
        <p:spPr>
          <a:xfrm>
            <a:off x="723900" y="3012074"/>
            <a:ext cx="7696200" cy="5502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 smtClean="0">
                <a:latin typeface="Abadi MT"/>
              </a:rPr>
              <a:t>M</a:t>
            </a:r>
            <a:r>
              <a:rPr lang="id-ID" sz="2000" dirty="0">
                <a:latin typeface="Abadi MT"/>
              </a:rPr>
              <a:t>anusia memiliki kecenderungan </a:t>
            </a:r>
            <a:r>
              <a:rPr lang="id-ID" sz="2000" dirty="0" smtClean="0">
                <a:latin typeface="Abadi MT"/>
              </a:rPr>
              <a:t>berkelompok.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" name="Google Shape;321;p13"/>
          <p:cNvSpPr/>
          <p:nvPr/>
        </p:nvSpPr>
        <p:spPr>
          <a:xfrm rot="5400000">
            <a:off x="178644" y="2872351"/>
            <a:ext cx="580567" cy="771206"/>
          </a:xfrm>
          <a:prstGeom prst="chevron">
            <a:avLst>
              <a:gd name="adj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320;p13"/>
          <p:cNvSpPr/>
          <p:nvPr/>
        </p:nvSpPr>
        <p:spPr>
          <a:xfrm>
            <a:off x="762000" y="3768440"/>
            <a:ext cx="76962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1A86D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 smtClean="0">
                <a:latin typeface="Abadi MT"/>
              </a:rPr>
              <a:t>M</a:t>
            </a:r>
            <a:r>
              <a:rPr lang="id-ID" sz="2000" dirty="0" smtClean="0">
                <a:latin typeface="Abadi MT"/>
              </a:rPr>
              <a:t>anusia </a:t>
            </a:r>
            <a:r>
              <a:rPr lang="id-ID" sz="2000" dirty="0">
                <a:latin typeface="Abadi MT"/>
              </a:rPr>
              <a:t>memiliki kecenderungan untuk </a:t>
            </a:r>
            <a:r>
              <a:rPr lang="id-ID" sz="2000" dirty="0" smtClean="0">
                <a:latin typeface="Abadi MT"/>
              </a:rPr>
              <a:t>mencapai kesejahteraan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" name="Google Shape;321;p13"/>
          <p:cNvSpPr/>
          <p:nvPr/>
        </p:nvSpPr>
        <p:spPr>
          <a:xfrm rot="5400000">
            <a:off x="213773" y="3631687"/>
            <a:ext cx="586509" cy="771206"/>
          </a:xfrm>
          <a:prstGeom prst="chevron">
            <a:avLst>
              <a:gd name="adj" fmla="val 50000"/>
            </a:avLst>
          </a:prstGeom>
          <a:solidFill>
            <a:srgbClr val="1A86D0"/>
          </a:solidFill>
          <a:ln w="12700" cap="flat" cmpd="sng">
            <a:solidFill>
              <a:srgbClr val="1A86D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8004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Kerja Sama dan Gotong Royong dalam Kehidupan </a:t>
            </a: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Bermasyarakat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2656" y="600128"/>
            <a:ext cx="5072743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Faktor-faktor </a:t>
            </a:r>
            <a:r>
              <a:rPr lang="id-ID" sz="2000" dirty="0" smtClean="0">
                <a:latin typeface="Abadi MT"/>
              </a:rPr>
              <a:t>penghambat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gotong royong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17" name="Google Shape;320;p13"/>
          <p:cNvSpPr/>
          <p:nvPr/>
        </p:nvSpPr>
        <p:spPr>
          <a:xfrm>
            <a:off x="1371600" y="1199375"/>
            <a:ext cx="6591300" cy="5502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 smtClean="0">
                <a:latin typeface="Abadi MT"/>
              </a:rPr>
              <a:t>Rasa </a:t>
            </a:r>
            <a:r>
              <a:rPr lang="id-ID" sz="2000" dirty="0">
                <a:latin typeface="Abadi MT"/>
              </a:rPr>
              <a:t>individualisme manusia yang </a:t>
            </a:r>
            <a:r>
              <a:rPr lang="id-ID" sz="2000" dirty="0" smtClean="0">
                <a:latin typeface="Abadi MT"/>
              </a:rPr>
              <a:t>kuat.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" name="Google Shape;321;p13"/>
          <p:cNvSpPr/>
          <p:nvPr/>
        </p:nvSpPr>
        <p:spPr>
          <a:xfrm rot="5400000">
            <a:off x="826344" y="1059652"/>
            <a:ext cx="580567" cy="771206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320;p13"/>
          <p:cNvSpPr/>
          <p:nvPr/>
        </p:nvSpPr>
        <p:spPr>
          <a:xfrm>
            <a:off x="1409700" y="1955741"/>
            <a:ext cx="65913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1A86D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Adanya perbedaan </a:t>
            </a:r>
            <a:r>
              <a:rPr lang="id-ID" sz="2000" dirty="0" smtClean="0">
                <a:latin typeface="Abadi MT"/>
              </a:rPr>
              <a:t>pendapat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" name="Google Shape;321;p13"/>
          <p:cNvSpPr/>
          <p:nvPr/>
        </p:nvSpPr>
        <p:spPr>
          <a:xfrm rot="5400000">
            <a:off x="861473" y="1818988"/>
            <a:ext cx="586509" cy="771206"/>
          </a:xfrm>
          <a:prstGeom prst="chevron">
            <a:avLst>
              <a:gd name="adj" fmla="val 50000"/>
            </a:avLst>
          </a:prstGeom>
          <a:solidFill>
            <a:srgbClr val="1A86D0"/>
          </a:solidFill>
          <a:ln w="12700" cap="flat" cmpd="sng">
            <a:solidFill>
              <a:srgbClr val="1A86D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320;p13"/>
          <p:cNvSpPr/>
          <p:nvPr/>
        </p:nvSpPr>
        <p:spPr>
          <a:xfrm>
            <a:off x="1409700" y="2765012"/>
            <a:ext cx="6591300" cy="7425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Lebih mementingkan kepentingan diri sendiri </a:t>
            </a:r>
            <a:r>
              <a:rPr lang="id-ID" sz="2000" dirty="0" smtClean="0">
                <a:latin typeface="Abadi MT"/>
              </a:rPr>
              <a:t>daripada kepentingan </a:t>
            </a:r>
            <a:r>
              <a:rPr lang="id-ID" sz="2000" dirty="0">
                <a:latin typeface="Abadi MT"/>
              </a:rPr>
              <a:t>umum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3" name="Google Shape;321;p13"/>
          <p:cNvSpPr/>
          <p:nvPr/>
        </p:nvSpPr>
        <p:spPr>
          <a:xfrm rot="5400000">
            <a:off x="763008" y="2726727"/>
            <a:ext cx="783439" cy="771206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0;p13"/>
          <p:cNvSpPr/>
          <p:nvPr/>
        </p:nvSpPr>
        <p:spPr>
          <a:xfrm>
            <a:off x="1447800" y="3736233"/>
            <a:ext cx="65913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t-IT" sz="2000" dirty="0">
                <a:latin typeface="Abadi MT"/>
              </a:rPr>
              <a:t>Rasa percaya diri yang kurang</a:t>
            </a:r>
            <a:r>
              <a:rPr lang="it-IT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" name="Google Shape;321;p13"/>
          <p:cNvSpPr/>
          <p:nvPr/>
        </p:nvSpPr>
        <p:spPr>
          <a:xfrm rot="5400000">
            <a:off x="899573" y="3599480"/>
            <a:ext cx="586509" cy="771206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8048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904</Words>
  <Application>Microsoft Office PowerPoint</Application>
  <PresentationFormat>On-screen Show (16:9)</PresentationFormat>
  <Paragraphs>137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Batang</vt:lpstr>
      <vt:lpstr>Abadi MT</vt:lpstr>
      <vt:lpstr>Arial</vt:lpstr>
      <vt:lpstr>Calibri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galacitagie</cp:lastModifiedBy>
  <cp:revision>65</cp:revision>
  <dcterms:created xsi:type="dcterms:W3CDTF">2006-08-16T00:00:00Z</dcterms:created>
  <dcterms:modified xsi:type="dcterms:W3CDTF">2022-06-06T15:04:21Z</dcterms:modified>
</cp:coreProperties>
</file>