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312" r:id="rId2"/>
    <p:sldId id="268" r:id="rId3"/>
    <p:sldId id="313" r:id="rId4"/>
    <p:sldId id="324" r:id="rId5"/>
    <p:sldId id="386" r:id="rId6"/>
    <p:sldId id="387" r:id="rId7"/>
    <p:sldId id="392" r:id="rId8"/>
    <p:sldId id="360" r:id="rId9"/>
    <p:sldId id="402" r:id="rId10"/>
    <p:sldId id="395" r:id="rId11"/>
    <p:sldId id="403" r:id="rId12"/>
    <p:sldId id="405" r:id="rId13"/>
    <p:sldId id="406" r:id="rId14"/>
    <p:sldId id="394" r:id="rId15"/>
    <p:sldId id="407" r:id="rId16"/>
    <p:sldId id="397" r:id="rId17"/>
    <p:sldId id="409" r:id="rId18"/>
    <p:sldId id="404" r:id="rId19"/>
    <p:sldId id="411" r:id="rId20"/>
    <p:sldId id="398" r:id="rId21"/>
    <p:sldId id="413" r:id="rId22"/>
    <p:sldId id="414" r:id="rId23"/>
    <p:sldId id="415" r:id="rId24"/>
    <p:sldId id="416" r:id="rId25"/>
    <p:sldId id="417" r:id="rId26"/>
    <p:sldId id="400" r:id="rId27"/>
    <p:sldId id="408" r:id="rId28"/>
    <p:sldId id="418" r:id="rId29"/>
    <p:sldId id="421" r:id="rId30"/>
    <p:sldId id="376" r:id="rId31"/>
    <p:sldId id="412" r:id="rId32"/>
    <p:sldId id="422" r:id="rId33"/>
    <p:sldId id="381" r:id="rId34"/>
    <p:sldId id="382" r:id="rId35"/>
    <p:sldId id="383" r:id="rId36"/>
    <p:sldId id="384" r:id="rId37"/>
    <p:sldId id="385" r:id="rId38"/>
    <p:sldId id="350" r:id="rId39"/>
    <p:sldId id="351" r:id="rId40"/>
    <p:sldId id="401" r:id="rId41"/>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90" d="100"/>
          <a:sy n="90" d="100"/>
        </p:scale>
        <p:origin x="96"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60F071-CB02-44DF-8C1C-87B8AD540F9D}" type="datetimeFigureOut">
              <a:rPr lang="en-US" smtClean="0"/>
              <a:t>7/25/2022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A8883C-53F9-4DD1-904F-846CE6005C71}" type="slidenum">
              <a:rPr lang="en-US" smtClean="0"/>
              <a:t>‹#›</a:t>
            </a:fld>
            <a:endParaRPr lang="en-US"/>
          </a:p>
        </p:txBody>
      </p:sp>
    </p:spTree>
    <p:extLst>
      <p:ext uri="{BB962C8B-B14F-4D97-AF65-F5344CB8AC3E}">
        <p14:creationId xmlns:p14="http://schemas.microsoft.com/office/powerpoint/2010/main" val="365397905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b5341cb71a_1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b5341cb71a_1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80893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08919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932104ddb9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932104ddb9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745984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93ee93297a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93ee93297a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486536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93ee93297a_0_246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4" name="Google Shape;424;g93ee93297a_0_246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3305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4"/>
        <p:cNvGrpSpPr/>
        <p:nvPr/>
      </p:nvGrpSpPr>
      <p:grpSpPr>
        <a:xfrm>
          <a:off x="0" y="0"/>
          <a:ext cx="0" cy="0"/>
          <a:chOff x="0" y="0"/>
          <a:chExt cx="0" cy="0"/>
        </a:xfrm>
      </p:grpSpPr>
      <p:sp>
        <p:nvSpPr>
          <p:cNvPr id="765" name="Google Shape;765;gf94f842b85_2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6" name="Google Shape;766;gf94f842b85_2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94e9ec5677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94e9ec5677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94e9ec5677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94e9ec5677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4387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932104ddb9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932104ddb9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93ee93297a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93ee93297a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85665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93ee93297a_0_246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4" name="Google Shape;424;g93ee93297a_0_246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9409644857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8" name="Google Shape;498;g9409644857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1"/>
        <p:cNvGrpSpPr/>
        <p:nvPr/>
      </p:nvGrpSpPr>
      <p:grpSpPr>
        <a:xfrm>
          <a:off x="0" y="0"/>
          <a:ext cx="0" cy="0"/>
          <a:chOff x="0" y="0"/>
          <a:chExt cx="0" cy="0"/>
        </a:xfrm>
      </p:grpSpPr>
      <p:sp>
        <p:nvSpPr>
          <p:cNvPr id="732" name="Google Shape;732;g93fb04b947_0_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3" name="Google Shape;733;g93fb04b947_0_1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74867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 Target="../slides/slide6.xml"/><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p:nvPr/>
        </p:nvSpPr>
        <p:spPr>
          <a:xfrm>
            <a:off x="1062574" y="1322150"/>
            <a:ext cx="2658300" cy="3282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0" name="Google Shape;10;p2"/>
          <p:cNvSpPr txBox="1">
            <a:spLocks noGrp="1"/>
          </p:cNvSpPr>
          <p:nvPr>
            <p:ph type="ctrTitle"/>
          </p:nvPr>
        </p:nvSpPr>
        <p:spPr>
          <a:xfrm>
            <a:off x="4815827" y="911250"/>
            <a:ext cx="3176400" cy="2726100"/>
          </a:xfrm>
          <a:prstGeom prst="rect">
            <a:avLst/>
          </a:prstGeom>
        </p:spPr>
        <p:txBody>
          <a:bodyPr spcFirstLastPara="1" wrap="square" lIns="91425" tIns="91425" rIns="91425" bIns="91425" anchor="b" anchorCtr="0">
            <a:noAutofit/>
          </a:bodyPr>
          <a:lstStyle>
            <a:lvl1pPr lvl="0" algn="l">
              <a:lnSpc>
                <a:spcPct val="80000"/>
              </a:lnSpc>
              <a:spcBef>
                <a:spcPts val="0"/>
              </a:spcBef>
              <a:spcAft>
                <a:spcPts val="0"/>
              </a:spcAft>
              <a:buSzPts val="7200"/>
              <a:buNone/>
              <a:defRPr sz="5000"/>
            </a:lvl1pPr>
            <a:lvl2pPr lvl="1" algn="ctr">
              <a:lnSpc>
                <a:spcPct val="80000"/>
              </a:lnSpc>
              <a:spcBef>
                <a:spcPts val="0"/>
              </a:spcBef>
              <a:spcAft>
                <a:spcPts val="0"/>
              </a:spcAft>
              <a:buSzPts val="7200"/>
              <a:buNone/>
              <a:defRPr sz="7200"/>
            </a:lvl2pPr>
            <a:lvl3pPr lvl="2" algn="ctr">
              <a:lnSpc>
                <a:spcPct val="80000"/>
              </a:lnSpc>
              <a:spcBef>
                <a:spcPts val="0"/>
              </a:spcBef>
              <a:spcAft>
                <a:spcPts val="0"/>
              </a:spcAft>
              <a:buSzPts val="7200"/>
              <a:buNone/>
              <a:defRPr sz="7200"/>
            </a:lvl3pPr>
            <a:lvl4pPr lvl="3" algn="ctr">
              <a:lnSpc>
                <a:spcPct val="80000"/>
              </a:lnSpc>
              <a:spcBef>
                <a:spcPts val="0"/>
              </a:spcBef>
              <a:spcAft>
                <a:spcPts val="0"/>
              </a:spcAft>
              <a:buSzPts val="7200"/>
              <a:buNone/>
              <a:defRPr sz="7200"/>
            </a:lvl4pPr>
            <a:lvl5pPr lvl="4" algn="ctr">
              <a:lnSpc>
                <a:spcPct val="80000"/>
              </a:lnSpc>
              <a:spcBef>
                <a:spcPts val="0"/>
              </a:spcBef>
              <a:spcAft>
                <a:spcPts val="0"/>
              </a:spcAft>
              <a:buSzPts val="7200"/>
              <a:buNone/>
              <a:defRPr sz="7200"/>
            </a:lvl5pPr>
            <a:lvl6pPr lvl="5" algn="ctr">
              <a:lnSpc>
                <a:spcPct val="80000"/>
              </a:lnSpc>
              <a:spcBef>
                <a:spcPts val="0"/>
              </a:spcBef>
              <a:spcAft>
                <a:spcPts val="0"/>
              </a:spcAft>
              <a:buSzPts val="7200"/>
              <a:buNone/>
              <a:defRPr sz="7200"/>
            </a:lvl6pPr>
            <a:lvl7pPr lvl="6" algn="ctr">
              <a:lnSpc>
                <a:spcPct val="80000"/>
              </a:lnSpc>
              <a:spcBef>
                <a:spcPts val="0"/>
              </a:spcBef>
              <a:spcAft>
                <a:spcPts val="0"/>
              </a:spcAft>
              <a:buSzPts val="7200"/>
              <a:buNone/>
              <a:defRPr sz="7200"/>
            </a:lvl7pPr>
            <a:lvl8pPr lvl="7" algn="ctr">
              <a:lnSpc>
                <a:spcPct val="80000"/>
              </a:lnSpc>
              <a:spcBef>
                <a:spcPts val="0"/>
              </a:spcBef>
              <a:spcAft>
                <a:spcPts val="0"/>
              </a:spcAft>
              <a:buSzPts val="7200"/>
              <a:buNone/>
              <a:defRPr sz="7200"/>
            </a:lvl8pPr>
            <a:lvl9pPr lvl="8" algn="ctr">
              <a:lnSpc>
                <a:spcPct val="80000"/>
              </a:lnSpc>
              <a:spcBef>
                <a:spcPts val="0"/>
              </a:spcBef>
              <a:spcAft>
                <a:spcPts val="0"/>
              </a:spcAft>
              <a:buSzPts val="7200"/>
              <a:buNone/>
              <a:defRPr sz="7200"/>
            </a:lvl9pPr>
          </a:lstStyle>
          <a:p>
            <a:endParaRPr/>
          </a:p>
        </p:txBody>
      </p:sp>
      <p:sp>
        <p:nvSpPr>
          <p:cNvPr id="11" name="Google Shape;11;p2"/>
          <p:cNvSpPr txBox="1">
            <a:spLocks noGrp="1"/>
          </p:cNvSpPr>
          <p:nvPr>
            <p:ph type="subTitle" idx="1"/>
          </p:nvPr>
        </p:nvSpPr>
        <p:spPr>
          <a:xfrm>
            <a:off x="4815827" y="3637350"/>
            <a:ext cx="3176400" cy="5949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accent1"/>
              </a:buClr>
              <a:buSzPts val="2400"/>
              <a:buNone/>
              <a:defRPr sz="1900">
                <a:solidFill>
                  <a:schemeClr val="dk2"/>
                </a:solidFill>
              </a:defRPr>
            </a:lvl1pPr>
            <a:lvl2pPr lvl="1" algn="ctr">
              <a:lnSpc>
                <a:spcPct val="100000"/>
              </a:lnSpc>
              <a:spcBef>
                <a:spcPts val="0"/>
              </a:spcBef>
              <a:spcAft>
                <a:spcPts val="0"/>
              </a:spcAft>
              <a:buClr>
                <a:schemeClr val="accent1"/>
              </a:buClr>
              <a:buSzPts val="2400"/>
              <a:buNone/>
              <a:defRPr sz="2400">
                <a:solidFill>
                  <a:schemeClr val="accent1"/>
                </a:solidFill>
              </a:defRPr>
            </a:lvl2pPr>
            <a:lvl3pPr lvl="2" algn="ctr">
              <a:lnSpc>
                <a:spcPct val="100000"/>
              </a:lnSpc>
              <a:spcBef>
                <a:spcPts val="0"/>
              </a:spcBef>
              <a:spcAft>
                <a:spcPts val="0"/>
              </a:spcAft>
              <a:buClr>
                <a:schemeClr val="accent1"/>
              </a:buClr>
              <a:buSzPts val="2400"/>
              <a:buNone/>
              <a:defRPr sz="2400">
                <a:solidFill>
                  <a:schemeClr val="accent1"/>
                </a:solidFill>
              </a:defRPr>
            </a:lvl3pPr>
            <a:lvl4pPr lvl="3" algn="ctr">
              <a:lnSpc>
                <a:spcPct val="100000"/>
              </a:lnSpc>
              <a:spcBef>
                <a:spcPts val="0"/>
              </a:spcBef>
              <a:spcAft>
                <a:spcPts val="0"/>
              </a:spcAft>
              <a:buClr>
                <a:schemeClr val="accent1"/>
              </a:buClr>
              <a:buSzPts val="2400"/>
              <a:buNone/>
              <a:defRPr sz="2400">
                <a:solidFill>
                  <a:schemeClr val="accent1"/>
                </a:solidFill>
              </a:defRPr>
            </a:lvl4pPr>
            <a:lvl5pPr lvl="4" algn="ctr">
              <a:lnSpc>
                <a:spcPct val="100000"/>
              </a:lnSpc>
              <a:spcBef>
                <a:spcPts val="0"/>
              </a:spcBef>
              <a:spcAft>
                <a:spcPts val="0"/>
              </a:spcAft>
              <a:buClr>
                <a:schemeClr val="accent1"/>
              </a:buClr>
              <a:buSzPts val="2400"/>
              <a:buNone/>
              <a:defRPr sz="2400">
                <a:solidFill>
                  <a:schemeClr val="accent1"/>
                </a:solidFill>
              </a:defRPr>
            </a:lvl5pPr>
            <a:lvl6pPr lvl="5" algn="ctr">
              <a:lnSpc>
                <a:spcPct val="100000"/>
              </a:lnSpc>
              <a:spcBef>
                <a:spcPts val="0"/>
              </a:spcBef>
              <a:spcAft>
                <a:spcPts val="0"/>
              </a:spcAft>
              <a:buClr>
                <a:schemeClr val="accent1"/>
              </a:buClr>
              <a:buSzPts val="2400"/>
              <a:buNone/>
              <a:defRPr sz="2400">
                <a:solidFill>
                  <a:schemeClr val="accent1"/>
                </a:solidFill>
              </a:defRPr>
            </a:lvl6pPr>
            <a:lvl7pPr lvl="6" algn="ctr">
              <a:lnSpc>
                <a:spcPct val="100000"/>
              </a:lnSpc>
              <a:spcBef>
                <a:spcPts val="0"/>
              </a:spcBef>
              <a:spcAft>
                <a:spcPts val="0"/>
              </a:spcAft>
              <a:buClr>
                <a:schemeClr val="accent1"/>
              </a:buClr>
              <a:buSzPts val="2400"/>
              <a:buNone/>
              <a:defRPr sz="2400">
                <a:solidFill>
                  <a:schemeClr val="accent1"/>
                </a:solidFill>
              </a:defRPr>
            </a:lvl7pPr>
            <a:lvl8pPr lvl="7" algn="ctr">
              <a:lnSpc>
                <a:spcPct val="100000"/>
              </a:lnSpc>
              <a:spcBef>
                <a:spcPts val="0"/>
              </a:spcBef>
              <a:spcAft>
                <a:spcPts val="0"/>
              </a:spcAft>
              <a:buClr>
                <a:schemeClr val="accent1"/>
              </a:buClr>
              <a:buSzPts val="2400"/>
              <a:buNone/>
              <a:defRPr sz="2400">
                <a:solidFill>
                  <a:schemeClr val="accent1"/>
                </a:solidFill>
              </a:defRPr>
            </a:lvl8pPr>
            <a:lvl9pPr lvl="8" algn="ctr">
              <a:lnSpc>
                <a:spcPct val="100000"/>
              </a:lnSpc>
              <a:spcBef>
                <a:spcPts val="0"/>
              </a:spcBef>
              <a:spcAft>
                <a:spcPts val="0"/>
              </a:spcAft>
              <a:buClr>
                <a:schemeClr val="accent1"/>
              </a:buClr>
              <a:buSzPts val="2400"/>
              <a:buNone/>
              <a:defRPr sz="2400">
                <a:solidFill>
                  <a:schemeClr val="accent1"/>
                </a:solidFill>
              </a:defRPr>
            </a:lvl9pPr>
          </a:lstStyle>
          <a:p>
            <a:endParaRPr/>
          </a:p>
        </p:txBody>
      </p:sp>
      <p:cxnSp>
        <p:nvCxnSpPr>
          <p:cNvPr id="12" name="Google Shape;12;p2"/>
          <p:cNvCxnSpPr/>
          <p:nvPr/>
        </p:nvCxnSpPr>
        <p:spPr>
          <a:xfrm>
            <a:off x="8577875" y="1490488"/>
            <a:ext cx="0" cy="2096100"/>
          </a:xfrm>
          <a:prstGeom prst="straightConnector1">
            <a:avLst/>
          </a:prstGeom>
          <a:noFill/>
          <a:ln w="19050" cap="flat" cmpd="sng">
            <a:solidFill>
              <a:schemeClr val="accent1"/>
            </a:solidFill>
            <a:prstDash val="solid"/>
            <a:round/>
            <a:headEnd type="none" w="med" len="med"/>
            <a:tailEnd type="none" w="med" len="med"/>
          </a:ln>
        </p:spPr>
      </p:cxnSp>
      <p:sp>
        <p:nvSpPr>
          <p:cNvPr id="13" name="Google Shape;13;p2"/>
          <p:cNvSpPr/>
          <p:nvPr/>
        </p:nvSpPr>
        <p:spPr>
          <a:xfrm>
            <a:off x="480625" y="246281"/>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4" name="Google Shape;14;p2"/>
          <p:cNvSpPr/>
          <p:nvPr/>
        </p:nvSpPr>
        <p:spPr>
          <a:xfrm>
            <a:off x="8351525" y="181175"/>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15" name="Google Shape;15;p2"/>
          <p:cNvCxnSpPr/>
          <p:nvPr/>
        </p:nvCxnSpPr>
        <p:spPr>
          <a:xfrm>
            <a:off x="3138825" y="407531"/>
            <a:ext cx="2877000" cy="0"/>
          </a:xfrm>
          <a:prstGeom prst="straightConnector1">
            <a:avLst/>
          </a:prstGeom>
          <a:noFill/>
          <a:ln w="19050" cap="flat" cmpd="sng">
            <a:solidFill>
              <a:schemeClr val="accent2"/>
            </a:solidFill>
            <a:prstDash val="solid"/>
            <a:round/>
            <a:headEnd type="none" w="med" len="med"/>
            <a:tailEnd type="none" w="med" len="med"/>
          </a:ln>
        </p:spPr>
      </p:cxnSp>
      <p:sp>
        <p:nvSpPr>
          <p:cNvPr id="16" name="Google Shape;16;p2"/>
          <p:cNvSpPr/>
          <p:nvPr/>
        </p:nvSpPr>
        <p:spPr>
          <a:xfrm>
            <a:off x="8416625" y="4443200"/>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Tree>
    <p:extLst>
      <p:ext uri="{BB962C8B-B14F-4D97-AF65-F5344CB8AC3E}">
        <p14:creationId xmlns:p14="http://schemas.microsoft.com/office/powerpoint/2010/main" val="2637100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86"/>
        <p:cNvGrpSpPr/>
        <p:nvPr/>
      </p:nvGrpSpPr>
      <p:grpSpPr>
        <a:xfrm>
          <a:off x="0" y="0"/>
          <a:ext cx="0" cy="0"/>
          <a:chOff x="0" y="0"/>
          <a:chExt cx="0" cy="0"/>
        </a:xfrm>
      </p:grpSpPr>
      <p:sp>
        <p:nvSpPr>
          <p:cNvPr id="87" name="Google Shape;87;p11"/>
          <p:cNvSpPr txBox="1">
            <a:spLocks noGrp="1"/>
          </p:cNvSpPr>
          <p:nvPr>
            <p:ph type="title" hasCustomPrompt="1"/>
          </p:nvPr>
        </p:nvSpPr>
        <p:spPr>
          <a:xfrm>
            <a:off x="1816863" y="1610827"/>
            <a:ext cx="5511600" cy="14013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accent1"/>
              </a:buClr>
              <a:buSzPts val="7200"/>
              <a:buNone/>
              <a:defRPr sz="8200"/>
            </a:lvl1pPr>
            <a:lvl2pPr lvl="1" algn="ctr">
              <a:spcBef>
                <a:spcPts val="0"/>
              </a:spcBef>
              <a:spcAft>
                <a:spcPts val="0"/>
              </a:spcAft>
              <a:buClr>
                <a:schemeClr val="accent1"/>
              </a:buClr>
              <a:buSzPts val="7200"/>
              <a:buNone/>
              <a:defRPr sz="7200">
                <a:solidFill>
                  <a:schemeClr val="accent1"/>
                </a:solidFill>
              </a:defRPr>
            </a:lvl2pPr>
            <a:lvl3pPr lvl="2" algn="ctr">
              <a:spcBef>
                <a:spcPts val="0"/>
              </a:spcBef>
              <a:spcAft>
                <a:spcPts val="0"/>
              </a:spcAft>
              <a:buClr>
                <a:schemeClr val="accent1"/>
              </a:buClr>
              <a:buSzPts val="7200"/>
              <a:buNone/>
              <a:defRPr sz="7200">
                <a:solidFill>
                  <a:schemeClr val="accent1"/>
                </a:solidFill>
              </a:defRPr>
            </a:lvl3pPr>
            <a:lvl4pPr lvl="3" algn="ctr">
              <a:spcBef>
                <a:spcPts val="0"/>
              </a:spcBef>
              <a:spcAft>
                <a:spcPts val="0"/>
              </a:spcAft>
              <a:buClr>
                <a:schemeClr val="accent1"/>
              </a:buClr>
              <a:buSzPts val="7200"/>
              <a:buNone/>
              <a:defRPr sz="7200">
                <a:solidFill>
                  <a:schemeClr val="accent1"/>
                </a:solidFill>
              </a:defRPr>
            </a:lvl4pPr>
            <a:lvl5pPr lvl="4" algn="ctr">
              <a:spcBef>
                <a:spcPts val="0"/>
              </a:spcBef>
              <a:spcAft>
                <a:spcPts val="0"/>
              </a:spcAft>
              <a:buClr>
                <a:schemeClr val="accent1"/>
              </a:buClr>
              <a:buSzPts val="7200"/>
              <a:buNone/>
              <a:defRPr sz="7200">
                <a:solidFill>
                  <a:schemeClr val="accent1"/>
                </a:solidFill>
              </a:defRPr>
            </a:lvl5pPr>
            <a:lvl6pPr lvl="5" algn="ctr">
              <a:spcBef>
                <a:spcPts val="0"/>
              </a:spcBef>
              <a:spcAft>
                <a:spcPts val="0"/>
              </a:spcAft>
              <a:buClr>
                <a:schemeClr val="accent1"/>
              </a:buClr>
              <a:buSzPts val="7200"/>
              <a:buNone/>
              <a:defRPr sz="7200">
                <a:solidFill>
                  <a:schemeClr val="accent1"/>
                </a:solidFill>
              </a:defRPr>
            </a:lvl6pPr>
            <a:lvl7pPr lvl="6" algn="ctr">
              <a:spcBef>
                <a:spcPts val="0"/>
              </a:spcBef>
              <a:spcAft>
                <a:spcPts val="0"/>
              </a:spcAft>
              <a:buClr>
                <a:schemeClr val="accent1"/>
              </a:buClr>
              <a:buSzPts val="7200"/>
              <a:buNone/>
              <a:defRPr sz="7200">
                <a:solidFill>
                  <a:schemeClr val="accent1"/>
                </a:solidFill>
              </a:defRPr>
            </a:lvl7pPr>
            <a:lvl8pPr lvl="7" algn="ctr">
              <a:spcBef>
                <a:spcPts val="0"/>
              </a:spcBef>
              <a:spcAft>
                <a:spcPts val="0"/>
              </a:spcAft>
              <a:buClr>
                <a:schemeClr val="accent1"/>
              </a:buClr>
              <a:buSzPts val="7200"/>
              <a:buNone/>
              <a:defRPr sz="7200">
                <a:solidFill>
                  <a:schemeClr val="accent1"/>
                </a:solidFill>
              </a:defRPr>
            </a:lvl8pPr>
            <a:lvl9pPr lvl="8" algn="ctr">
              <a:spcBef>
                <a:spcPts val="0"/>
              </a:spcBef>
              <a:spcAft>
                <a:spcPts val="0"/>
              </a:spcAft>
              <a:buClr>
                <a:schemeClr val="accent1"/>
              </a:buClr>
              <a:buSzPts val="7200"/>
              <a:buNone/>
              <a:defRPr sz="7200">
                <a:solidFill>
                  <a:schemeClr val="accent1"/>
                </a:solidFill>
              </a:defRPr>
            </a:lvl9pPr>
          </a:lstStyle>
          <a:p>
            <a:r>
              <a:t>xx%</a:t>
            </a:r>
          </a:p>
        </p:txBody>
      </p:sp>
      <p:sp>
        <p:nvSpPr>
          <p:cNvPr id="88" name="Google Shape;88;p11"/>
          <p:cNvSpPr txBox="1">
            <a:spLocks noGrp="1"/>
          </p:cNvSpPr>
          <p:nvPr>
            <p:ph type="subTitle" idx="1"/>
          </p:nvPr>
        </p:nvSpPr>
        <p:spPr>
          <a:xfrm>
            <a:off x="1815538" y="2875052"/>
            <a:ext cx="5511600" cy="4641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sz="2000"/>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a:endParaRPr/>
          </a:p>
        </p:txBody>
      </p:sp>
      <p:sp>
        <p:nvSpPr>
          <p:cNvPr id="89" name="Google Shape;89;p11"/>
          <p:cNvSpPr/>
          <p:nvPr/>
        </p:nvSpPr>
        <p:spPr>
          <a:xfrm>
            <a:off x="499875" y="2295913"/>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0" name="Google Shape;90;p11"/>
          <p:cNvSpPr/>
          <p:nvPr/>
        </p:nvSpPr>
        <p:spPr>
          <a:xfrm>
            <a:off x="564975" y="40217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91" name="Google Shape;91;p11"/>
          <p:cNvCxnSpPr/>
          <p:nvPr/>
        </p:nvCxnSpPr>
        <p:spPr>
          <a:xfrm rot="10800000">
            <a:off x="726225" y="-12"/>
            <a:ext cx="0" cy="2058900"/>
          </a:xfrm>
          <a:prstGeom prst="straightConnector1">
            <a:avLst/>
          </a:prstGeom>
          <a:noFill/>
          <a:ln w="19050" cap="flat" cmpd="sng">
            <a:solidFill>
              <a:schemeClr val="accent2"/>
            </a:solidFill>
            <a:prstDash val="solid"/>
            <a:round/>
            <a:headEnd type="none" w="med" len="med"/>
            <a:tailEnd type="none" w="med" len="med"/>
          </a:ln>
        </p:spPr>
      </p:cxnSp>
      <p:cxnSp>
        <p:nvCxnSpPr>
          <p:cNvPr id="92" name="Google Shape;92;p11"/>
          <p:cNvCxnSpPr/>
          <p:nvPr/>
        </p:nvCxnSpPr>
        <p:spPr>
          <a:xfrm rot="10800000">
            <a:off x="8417775" y="3084588"/>
            <a:ext cx="0" cy="2058900"/>
          </a:xfrm>
          <a:prstGeom prst="straightConnector1">
            <a:avLst/>
          </a:prstGeom>
          <a:noFill/>
          <a:ln w="19050" cap="flat" cmpd="sng">
            <a:solidFill>
              <a:schemeClr val="accent1"/>
            </a:solidFill>
            <a:prstDash val="solid"/>
            <a:round/>
            <a:headEnd type="none" w="med" len="med"/>
            <a:tailEnd type="none" w="med" len="med"/>
          </a:ln>
        </p:spPr>
      </p:cxnSp>
      <p:sp>
        <p:nvSpPr>
          <p:cNvPr id="93" name="Google Shape;93;p11"/>
          <p:cNvSpPr/>
          <p:nvPr/>
        </p:nvSpPr>
        <p:spPr>
          <a:xfrm>
            <a:off x="8190125" y="1843213"/>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4" name="Google Shape;94;p11"/>
          <p:cNvSpPr/>
          <p:nvPr/>
        </p:nvSpPr>
        <p:spPr>
          <a:xfrm>
            <a:off x="8255225" y="460613"/>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Tree>
    <p:extLst>
      <p:ext uri="{BB962C8B-B14F-4D97-AF65-F5344CB8AC3E}">
        <p14:creationId xmlns:p14="http://schemas.microsoft.com/office/powerpoint/2010/main" val="2784213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95"/>
        <p:cNvGrpSpPr/>
        <p:nvPr/>
      </p:nvGrpSpPr>
      <p:grpSpPr>
        <a:xfrm>
          <a:off x="0" y="0"/>
          <a:ext cx="0" cy="0"/>
          <a:chOff x="0" y="0"/>
          <a:chExt cx="0" cy="0"/>
        </a:xfrm>
      </p:grpSpPr>
    </p:spTree>
    <p:extLst>
      <p:ext uri="{BB962C8B-B14F-4D97-AF65-F5344CB8AC3E}">
        <p14:creationId xmlns:p14="http://schemas.microsoft.com/office/powerpoint/2010/main" val="31502604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96"/>
        <p:cNvGrpSpPr/>
        <p:nvPr/>
      </p:nvGrpSpPr>
      <p:grpSpPr>
        <a:xfrm>
          <a:off x="0" y="0"/>
          <a:ext cx="0" cy="0"/>
          <a:chOff x="0" y="0"/>
          <a:chExt cx="0" cy="0"/>
        </a:xfrm>
      </p:grpSpPr>
      <p:sp>
        <p:nvSpPr>
          <p:cNvPr id="97" name="Google Shape;97;p13"/>
          <p:cNvSpPr txBox="1">
            <a:spLocks noGrp="1"/>
          </p:cNvSpPr>
          <p:nvPr>
            <p:ph type="title"/>
          </p:nvPr>
        </p:nvSpPr>
        <p:spPr>
          <a:xfrm>
            <a:off x="1072050" y="441350"/>
            <a:ext cx="3353100" cy="572700"/>
          </a:xfrm>
          <a:prstGeom prst="rect">
            <a:avLst/>
          </a:prstGeom>
        </p:spPr>
        <p:txBody>
          <a:bodyPr spcFirstLastPara="1" wrap="square" lIns="91425" tIns="91425" rIns="91425" bIns="91425" anchor="t" anchorCtr="0">
            <a:noAutofit/>
          </a:bodyPr>
          <a:lstStyle>
            <a:lvl1pPr lvl="0" algn="l" rtl="0">
              <a:spcBef>
                <a:spcPts val="0"/>
              </a:spcBef>
              <a:spcAft>
                <a:spcPts val="0"/>
              </a:spcAft>
              <a:buNone/>
              <a:defRPr/>
            </a:lvl1pPr>
            <a:lvl2pPr lvl="1" algn="l" rtl="0">
              <a:spcBef>
                <a:spcPts val="0"/>
              </a:spcBef>
              <a:spcAft>
                <a:spcPts val="0"/>
              </a:spcAft>
              <a:buNone/>
              <a:defRPr/>
            </a:lvl2pPr>
            <a:lvl3pPr lvl="2" algn="l" rtl="0">
              <a:spcBef>
                <a:spcPts val="0"/>
              </a:spcBef>
              <a:spcAft>
                <a:spcPts val="0"/>
              </a:spcAft>
              <a:buNone/>
              <a:defRPr/>
            </a:lvl3pPr>
            <a:lvl4pPr lvl="3" algn="l" rtl="0">
              <a:spcBef>
                <a:spcPts val="0"/>
              </a:spcBef>
              <a:spcAft>
                <a:spcPts val="0"/>
              </a:spcAft>
              <a:buNone/>
              <a:defRPr/>
            </a:lvl4pPr>
            <a:lvl5pPr lvl="4" algn="l" rtl="0">
              <a:spcBef>
                <a:spcPts val="0"/>
              </a:spcBef>
              <a:spcAft>
                <a:spcPts val="0"/>
              </a:spcAft>
              <a:buNone/>
              <a:defRPr/>
            </a:lvl5pPr>
            <a:lvl6pPr lvl="5" algn="l" rtl="0">
              <a:spcBef>
                <a:spcPts val="0"/>
              </a:spcBef>
              <a:spcAft>
                <a:spcPts val="0"/>
              </a:spcAft>
              <a:buNone/>
              <a:defRPr/>
            </a:lvl6pPr>
            <a:lvl7pPr lvl="6" algn="l" rtl="0">
              <a:spcBef>
                <a:spcPts val="0"/>
              </a:spcBef>
              <a:spcAft>
                <a:spcPts val="0"/>
              </a:spcAft>
              <a:buNone/>
              <a:defRPr/>
            </a:lvl7pPr>
            <a:lvl8pPr lvl="7" algn="l" rtl="0">
              <a:spcBef>
                <a:spcPts val="0"/>
              </a:spcBef>
              <a:spcAft>
                <a:spcPts val="0"/>
              </a:spcAft>
              <a:buNone/>
              <a:defRPr/>
            </a:lvl8pPr>
            <a:lvl9pPr lvl="8" algn="l" rtl="0">
              <a:spcBef>
                <a:spcPts val="0"/>
              </a:spcBef>
              <a:spcAft>
                <a:spcPts val="0"/>
              </a:spcAft>
              <a:buNone/>
              <a:defRPr/>
            </a:lvl9pPr>
          </a:lstStyle>
          <a:p>
            <a:endParaRPr/>
          </a:p>
        </p:txBody>
      </p:sp>
      <p:sp>
        <p:nvSpPr>
          <p:cNvPr id="98" name="Google Shape;98;p13"/>
          <p:cNvSpPr txBox="1">
            <a:spLocks noGrp="1"/>
          </p:cNvSpPr>
          <p:nvPr>
            <p:ph type="subTitle" idx="1"/>
          </p:nvPr>
        </p:nvSpPr>
        <p:spPr>
          <a:xfrm>
            <a:off x="5817525" y="470136"/>
            <a:ext cx="2447700" cy="396900"/>
          </a:xfrm>
          <a:prstGeom prst="rect">
            <a:avLst/>
          </a:prstGeom>
        </p:spPr>
        <p:txBody>
          <a:bodyPr spcFirstLastPara="1" wrap="square" lIns="91425" tIns="91425" rIns="91425" bIns="91425" anchor="t" anchorCtr="0">
            <a:noAutofit/>
          </a:bodyPr>
          <a:lstStyle>
            <a:lvl1pPr lvl="0" rtl="0">
              <a:spcBef>
                <a:spcPts val="0"/>
              </a:spcBef>
              <a:spcAft>
                <a:spcPts val="0"/>
              </a:spcAft>
              <a:buNone/>
              <a:defRPr b="1">
                <a:solidFill>
                  <a:schemeClr val="dk2"/>
                </a:solidFill>
              </a:defRPr>
            </a:lvl1pPr>
            <a:lvl2pPr lvl="1" rtl="0">
              <a:spcBef>
                <a:spcPts val="0"/>
              </a:spcBef>
              <a:spcAft>
                <a:spcPts val="0"/>
              </a:spcAft>
              <a:buNone/>
              <a:defRPr>
                <a:solidFill>
                  <a:schemeClr val="dk2"/>
                </a:solidFill>
              </a:defRPr>
            </a:lvl2pPr>
            <a:lvl3pPr lvl="2" rtl="0">
              <a:spcBef>
                <a:spcPts val="0"/>
              </a:spcBef>
              <a:spcAft>
                <a:spcPts val="0"/>
              </a:spcAft>
              <a:buNone/>
              <a:defRPr>
                <a:solidFill>
                  <a:schemeClr val="dk2"/>
                </a:solidFill>
              </a:defRPr>
            </a:lvl3pPr>
            <a:lvl4pPr lvl="3" rtl="0">
              <a:spcBef>
                <a:spcPts val="0"/>
              </a:spcBef>
              <a:spcAft>
                <a:spcPts val="0"/>
              </a:spcAft>
              <a:buNone/>
              <a:defRPr>
                <a:solidFill>
                  <a:schemeClr val="dk2"/>
                </a:solidFill>
              </a:defRPr>
            </a:lvl4pPr>
            <a:lvl5pPr lvl="4" rtl="0">
              <a:spcBef>
                <a:spcPts val="0"/>
              </a:spcBef>
              <a:spcAft>
                <a:spcPts val="0"/>
              </a:spcAft>
              <a:buNone/>
              <a:defRPr>
                <a:solidFill>
                  <a:schemeClr val="dk2"/>
                </a:solidFill>
              </a:defRPr>
            </a:lvl5pPr>
            <a:lvl6pPr lvl="5" rtl="0">
              <a:spcBef>
                <a:spcPts val="0"/>
              </a:spcBef>
              <a:spcAft>
                <a:spcPts val="0"/>
              </a:spcAft>
              <a:buNone/>
              <a:defRPr>
                <a:solidFill>
                  <a:schemeClr val="dk2"/>
                </a:solidFill>
              </a:defRPr>
            </a:lvl6pPr>
            <a:lvl7pPr lvl="6" rtl="0">
              <a:spcBef>
                <a:spcPts val="0"/>
              </a:spcBef>
              <a:spcAft>
                <a:spcPts val="0"/>
              </a:spcAft>
              <a:buNone/>
              <a:defRPr>
                <a:solidFill>
                  <a:schemeClr val="dk2"/>
                </a:solidFill>
              </a:defRPr>
            </a:lvl7pPr>
            <a:lvl8pPr lvl="7" rtl="0">
              <a:spcBef>
                <a:spcPts val="0"/>
              </a:spcBef>
              <a:spcAft>
                <a:spcPts val="0"/>
              </a:spcAft>
              <a:buNone/>
              <a:defRPr>
                <a:solidFill>
                  <a:schemeClr val="dk2"/>
                </a:solidFill>
              </a:defRPr>
            </a:lvl8pPr>
            <a:lvl9pPr lvl="8" rtl="0">
              <a:spcBef>
                <a:spcPts val="0"/>
              </a:spcBef>
              <a:spcAft>
                <a:spcPts val="0"/>
              </a:spcAft>
              <a:buNone/>
              <a:defRPr>
                <a:solidFill>
                  <a:schemeClr val="dk2"/>
                </a:solidFill>
              </a:defRPr>
            </a:lvl9pPr>
          </a:lstStyle>
          <a:p>
            <a:endParaRPr/>
          </a:p>
        </p:txBody>
      </p:sp>
      <p:sp>
        <p:nvSpPr>
          <p:cNvPr id="99" name="Google Shape;99;p13"/>
          <p:cNvSpPr txBox="1">
            <a:spLocks noGrp="1"/>
          </p:cNvSpPr>
          <p:nvPr>
            <p:ph type="subTitle" idx="2"/>
          </p:nvPr>
        </p:nvSpPr>
        <p:spPr>
          <a:xfrm>
            <a:off x="5817525" y="760008"/>
            <a:ext cx="2447700" cy="572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00" name="Google Shape;100;p13"/>
          <p:cNvSpPr txBox="1">
            <a:spLocks noGrp="1"/>
          </p:cNvSpPr>
          <p:nvPr>
            <p:ph type="subTitle" idx="3"/>
          </p:nvPr>
        </p:nvSpPr>
        <p:spPr>
          <a:xfrm>
            <a:off x="5817525" y="1555388"/>
            <a:ext cx="2447700" cy="396900"/>
          </a:xfrm>
          <a:prstGeom prst="rect">
            <a:avLst/>
          </a:prstGeom>
        </p:spPr>
        <p:txBody>
          <a:bodyPr spcFirstLastPara="1" wrap="square" lIns="91425" tIns="91425" rIns="91425" bIns="91425" anchor="t" anchorCtr="0">
            <a:noAutofit/>
          </a:bodyPr>
          <a:lstStyle>
            <a:lvl1pPr lvl="0" rtl="0">
              <a:spcBef>
                <a:spcPts val="0"/>
              </a:spcBef>
              <a:spcAft>
                <a:spcPts val="0"/>
              </a:spcAft>
              <a:buNone/>
              <a:defRPr b="1">
                <a:solidFill>
                  <a:schemeClr val="dk2"/>
                </a:solidFill>
              </a:defRPr>
            </a:lvl1pPr>
            <a:lvl2pPr lvl="1" rtl="0">
              <a:spcBef>
                <a:spcPts val="0"/>
              </a:spcBef>
              <a:spcAft>
                <a:spcPts val="0"/>
              </a:spcAft>
              <a:buNone/>
              <a:defRPr>
                <a:solidFill>
                  <a:schemeClr val="dk2"/>
                </a:solidFill>
              </a:defRPr>
            </a:lvl2pPr>
            <a:lvl3pPr lvl="2" rtl="0">
              <a:spcBef>
                <a:spcPts val="0"/>
              </a:spcBef>
              <a:spcAft>
                <a:spcPts val="0"/>
              </a:spcAft>
              <a:buNone/>
              <a:defRPr>
                <a:solidFill>
                  <a:schemeClr val="dk2"/>
                </a:solidFill>
              </a:defRPr>
            </a:lvl3pPr>
            <a:lvl4pPr lvl="3" rtl="0">
              <a:spcBef>
                <a:spcPts val="0"/>
              </a:spcBef>
              <a:spcAft>
                <a:spcPts val="0"/>
              </a:spcAft>
              <a:buNone/>
              <a:defRPr>
                <a:solidFill>
                  <a:schemeClr val="dk2"/>
                </a:solidFill>
              </a:defRPr>
            </a:lvl4pPr>
            <a:lvl5pPr lvl="4" rtl="0">
              <a:spcBef>
                <a:spcPts val="0"/>
              </a:spcBef>
              <a:spcAft>
                <a:spcPts val="0"/>
              </a:spcAft>
              <a:buNone/>
              <a:defRPr>
                <a:solidFill>
                  <a:schemeClr val="dk2"/>
                </a:solidFill>
              </a:defRPr>
            </a:lvl5pPr>
            <a:lvl6pPr lvl="5" rtl="0">
              <a:spcBef>
                <a:spcPts val="0"/>
              </a:spcBef>
              <a:spcAft>
                <a:spcPts val="0"/>
              </a:spcAft>
              <a:buNone/>
              <a:defRPr>
                <a:solidFill>
                  <a:schemeClr val="dk2"/>
                </a:solidFill>
              </a:defRPr>
            </a:lvl6pPr>
            <a:lvl7pPr lvl="6" rtl="0">
              <a:spcBef>
                <a:spcPts val="0"/>
              </a:spcBef>
              <a:spcAft>
                <a:spcPts val="0"/>
              </a:spcAft>
              <a:buNone/>
              <a:defRPr>
                <a:solidFill>
                  <a:schemeClr val="dk2"/>
                </a:solidFill>
              </a:defRPr>
            </a:lvl7pPr>
            <a:lvl8pPr lvl="7" rtl="0">
              <a:spcBef>
                <a:spcPts val="0"/>
              </a:spcBef>
              <a:spcAft>
                <a:spcPts val="0"/>
              </a:spcAft>
              <a:buNone/>
              <a:defRPr>
                <a:solidFill>
                  <a:schemeClr val="dk2"/>
                </a:solidFill>
              </a:defRPr>
            </a:lvl8pPr>
            <a:lvl9pPr lvl="8" rtl="0">
              <a:spcBef>
                <a:spcPts val="0"/>
              </a:spcBef>
              <a:spcAft>
                <a:spcPts val="0"/>
              </a:spcAft>
              <a:buNone/>
              <a:defRPr>
                <a:solidFill>
                  <a:schemeClr val="dk2"/>
                </a:solidFill>
              </a:defRPr>
            </a:lvl9pPr>
          </a:lstStyle>
          <a:p>
            <a:endParaRPr/>
          </a:p>
        </p:txBody>
      </p:sp>
      <p:sp>
        <p:nvSpPr>
          <p:cNvPr id="101" name="Google Shape;101;p13"/>
          <p:cNvSpPr txBox="1">
            <a:spLocks noGrp="1"/>
          </p:cNvSpPr>
          <p:nvPr>
            <p:ph type="subTitle" idx="4"/>
          </p:nvPr>
        </p:nvSpPr>
        <p:spPr>
          <a:xfrm>
            <a:off x="5817525" y="1845379"/>
            <a:ext cx="2447700" cy="572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02" name="Google Shape;102;p13"/>
          <p:cNvSpPr txBox="1">
            <a:spLocks noGrp="1"/>
          </p:cNvSpPr>
          <p:nvPr>
            <p:ph type="subTitle" idx="5"/>
          </p:nvPr>
        </p:nvSpPr>
        <p:spPr>
          <a:xfrm>
            <a:off x="5817525" y="2639692"/>
            <a:ext cx="2447700" cy="396900"/>
          </a:xfrm>
          <a:prstGeom prst="rect">
            <a:avLst/>
          </a:prstGeom>
        </p:spPr>
        <p:txBody>
          <a:bodyPr spcFirstLastPara="1" wrap="square" lIns="91425" tIns="91425" rIns="91425" bIns="91425" anchor="t" anchorCtr="0">
            <a:noAutofit/>
          </a:bodyPr>
          <a:lstStyle>
            <a:lvl1pPr lvl="0" rtl="0">
              <a:spcBef>
                <a:spcPts val="0"/>
              </a:spcBef>
              <a:spcAft>
                <a:spcPts val="0"/>
              </a:spcAft>
              <a:buNone/>
              <a:defRPr b="1">
                <a:solidFill>
                  <a:schemeClr val="dk2"/>
                </a:solidFill>
              </a:defRPr>
            </a:lvl1pPr>
            <a:lvl2pPr lvl="1" rtl="0">
              <a:spcBef>
                <a:spcPts val="0"/>
              </a:spcBef>
              <a:spcAft>
                <a:spcPts val="0"/>
              </a:spcAft>
              <a:buNone/>
              <a:defRPr>
                <a:solidFill>
                  <a:schemeClr val="dk2"/>
                </a:solidFill>
              </a:defRPr>
            </a:lvl2pPr>
            <a:lvl3pPr lvl="2" rtl="0">
              <a:spcBef>
                <a:spcPts val="0"/>
              </a:spcBef>
              <a:spcAft>
                <a:spcPts val="0"/>
              </a:spcAft>
              <a:buNone/>
              <a:defRPr>
                <a:solidFill>
                  <a:schemeClr val="dk2"/>
                </a:solidFill>
              </a:defRPr>
            </a:lvl3pPr>
            <a:lvl4pPr lvl="3" rtl="0">
              <a:spcBef>
                <a:spcPts val="0"/>
              </a:spcBef>
              <a:spcAft>
                <a:spcPts val="0"/>
              </a:spcAft>
              <a:buNone/>
              <a:defRPr>
                <a:solidFill>
                  <a:schemeClr val="dk2"/>
                </a:solidFill>
              </a:defRPr>
            </a:lvl4pPr>
            <a:lvl5pPr lvl="4" rtl="0">
              <a:spcBef>
                <a:spcPts val="0"/>
              </a:spcBef>
              <a:spcAft>
                <a:spcPts val="0"/>
              </a:spcAft>
              <a:buNone/>
              <a:defRPr>
                <a:solidFill>
                  <a:schemeClr val="dk2"/>
                </a:solidFill>
              </a:defRPr>
            </a:lvl5pPr>
            <a:lvl6pPr lvl="5" rtl="0">
              <a:spcBef>
                <a:spcPts val="0"/>
              </a:spcBef>
              <a:spcAft>
                <a:spcPts val="0"/>
              </a:spcAft>
              <a:buNone/>
              <a:defRPr>
                <a:solidFill>
                  <a:schemeClr val="dk2"/>
                </a:solidFill>
              </a:defRPr>
            </a:lvl6pPr>
            <a:lvl7pPr lvl="6" rtl="0">
              <a:spcBef>
                <a:spcPts val="0"/>
              </a:spcBef>
              <a:spcAft>
                <a:spcPts val="0"/>
              </a:spcAft>
              <a:buNone/>
              <a:defRPr>
                <a:solidFill>
                  <a:schemeClr val="dk2"/>
                </a:solidFill>
              </a:defRPr>
            </a:lvl7pPr>
            <a:lvl8pPr lvl="7" rtl="0">
              <a:spcBef>
                <a:spcPts val="0"/>
              </a:spcBef>
              <a:spcAft>
                <a:spcPts val="0"/>
              </a:spcAft>
              <a:buNone/>
              <a:defRPr>
                <a:solidFill>
                  <a:schemeClr val="dk2"/>
                </a:solidFill>
              </a:defRPr>
            </a:lvl8pPr>
            <a:lvl9pPr lvl="8" rtl="0">
              <a:spcBef>
                <a:spcPts val="0"/>
              </a:spcBef>
              <a:spcAft>
                <a:spcPts val="0"/>
              </a:spcAft>
              <a:buNone/>
              <a:defRPr>
                <a:solidFill>
                  <a:schemeClr val="dk2"/>
                </a:solidFill>
              </a:defRPr>
            </a:lvl9pPr>
          </a:lstStyle>
          <a:p>
            <a:endParaRPr/>
          </a:p>
        </p:txBody>
      </p:sp>
      <p:sp>
        <p:nvSpPr>
          <p:cNvPr id="103" name="Google Shape;103;p13"/>
          <p:cNvSpPr txBox="1">
            <a:spLocks noGrp="1"/>
          </p:cNvSpPr>
          <p:nvPr>
            <p:ph type="subTitle" idx="6"/>
          </p:nvPr>
        </p:nvSpPr>
        <p:spPr>
          <a:xfrm>
            <a:off x="5817525" y="2930160"/>
            <a:ext cx="2447700" cy="572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04" name="Google Shape;104;p13"/>
          <p:cNvSpPr txBox="1">
            <a:spLocks noGrp="1"/>
          </p:cNvSpPr>
          <p:nvPr>
            <p:ph type="subTitle" idx="7"/>
          </p:nvPr>
        </p:nvSpPr>
        <p:spPr>
          <a:xfrm>
            <a:off x="5817525" y="3724642"/>
            <a:ext cx="2447700" cy="396900"/>
          </a:xfrm>
          <a:prstGeom prst="rect">
            <a:avLst/>
          </a:prstGeom>
        </p:spPr>
        <p:txBody>
          <a:bodyPr spcFirstLastPara="1" wrap="square" lIns="91425" tIns="91425" rIns="91425" bIns="91425" anchor="t" anchorCtr="0">
            <a:noAutofit/>
          </a:bodyPr>
          <a:lstStyle>
            <a:lvl1pPr lvl="0" rtl="0">
              <a:spcBef>
                <a:spcPts val="0"/>
              </a:spcBef>
              <a:spcAft>
                <a:spcPts val="0"/>
              </a:spcAft>
              <a:buNone/>
              <a:defRPr b="1">
                <a:solidFill>
                  <a:schemeClr val="dk2"/>
                </a:solidFill>
              </a:defRPr>
            </a:lvl1pPr>
            <a:lvl2pPr lvl="1" rtl="0">
              <a:spcBef>
                <a:spcPts val="0"/>
              </a:spcBef>
              <a:spcAft>
                <a:spcPts val="0"/>
              </a:spcAft>
              <a:buNone/>
              <a:defRPr>
                <a:solidFill>
                  <a:schemeClr val="dk2"/>
                </a:solidFill>
              </a:defRPr>
            </a:lvl2pPr>
            <a:lvl3pPr lvl="2" rtl="0">
              <a:spcBef>
                <a:spcPts val="0"/>
              </a:spcBef>
              <a:spcAft>
                <a:spcPts val="0"/>
              </a:spcAft>
              <a:buNone/>
              <a:defRPr>
                <a:solidFill>
                  <a:schemeClr val="dk2"/>
                </a:solidFill>
              </a:defRPr>
            </a:lvl3pPr>
            <a:lvl4pPr lvl="3" rtl="0">
              <a:spcBef>
                <a:spcPts val="0"/>
              </a:spcBef>
              <a:spcAft>
                <a:spcPts val="0"/>
              </a:spcAft>
              <a:buNone/>
              <a:defRPr>
                <a:solidFill>
                  <a:schemeClr val="dk2"/>
                </a:solidFill>
              </a:defRPr>
            </a:lvl4pPr>
            <a:lvl5pPr lvl="4" rtl="0">
              <a:spcBef>
                <a:spcPts val="0"/>
              </a:spcBef>
              <a:spcAft>
                <a:spcPts val="0"/>
              </a:spcAft>
              <a:buNone/>
              <a:defRPr>
                <a:solidFill>
                  <a:schemeClr val="dk2"/>
                </a:solidFill>
              </a:defRPr>
            </a:lvl5pPr>
            <a:lvl6pPr lvl="5" rtl="0">
              <a:spcBef>
                <a:spcPts val="0"/>
              </a:spcBef>
              <a:spcAft>
                <a:spcPts val="0"/>
              </a:spcAft>
              <a:buNone/>
              <a:defRPr>
                <a:solidFill>
                  <a:schemeClr val="dk2"/>
                </a:solidFill>
              </a:defRPr>
            </a:lvl6pPr>
            <a:lvl7pPr lvl="6" rtl="0">
              <a:spcBef>
                <a:spcPts val="0"/>
              </a:spcBef>
              <a:spcAft>
                <a:spcPts val="0"/>
              </a:spcAft>
              <a:buNone/>
              <a:defRPr>
                <a:solidFill>
                  <a:schemeClr val="dk2"/>
                </a:solidFill>
              </a:defRPr>
            </a:lvl7pPr>
            <a:lvl8pPr lvl="7" rtl="0">
              <a:spcBef>
                <a:spcPts val="0"/>
              </a:spcBef>
              <a:spcAft>
                <a:spcPts val="0"/>
              </a:spcAft>
              <a:buNone/>
              <a:defRPr>
                <a:solidFill>
                  <a:schemeClr val="dk2"/>
                </a:solidFill>
              </a:defRPr>
            </a:lvl8pPr>
            <a:lvl9pPr lvl="8" rtl="0">
              <a:spcBef>
                <a:spcPts val="0"/>
              </a:spcBef>
              <a:spcAft>
                <a:spcPts val="0"/>
              </a:spcAft>
              <a:buNone/>
              <a:defRPr>
                <a:solidFill>
                  <a:schemeClr val="dk2"/>
                </a:solidFill>
              </a:defRPr>
            </a:lvl9pPr>
          </a:lstStyle>
          <a:p>
            <a:endParaRPr/>
          </a:p>
        </p:txBody>
      </p:sp>
      <p:sp>
        <p:nvSpPr>
          <p:cNvPr id="105" name="Google Shape;105;p13"/>
          <p:cNvSpPr txBox="1">
            <a:spLocks noGrp="1"/>
          </p:cNvSpPr>
          <p:nvPr>
            <p:ph type="subTitle" idx="8"/>
          </p:nvPr>
        </p:nvSpPr>
        <p:spPr>
          <a:xfrm>
            <a:off x="5817525" y="4015232"/>
            <a:ext cx="2447700" cy="572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cxnSp>
        <p:nvCxnSpPr>
          <p:cNvPr id="106" name="Google Shape;106;p13"/>
          <p:cNvCxnSpPr/>
          <p:nvPr/>
        </p:nvCxnSpPr>
        <p:spPr>
          <a:xfrm>
            <a:off x="447050" y="0"/>
            <a:ext cx="0" cy="1984500"/>
          </a:xfrm>
          <a:prstGeom prst="straightConnector1">
            <a:avLst/>
          </a:prstGeom>
          <a:noFill/>
          <a:ln w="19050" cap="flat" cmpd="sng">
            <a:solidFill>
              <a:schemeClr val="accent2"/>
            </a:solidFill>
            <a:prstDash val="solid"/>
            <a:round/>
            <a:headEnd type="none" w="med" len="med"/>
            <a:tailEnd type="none" w="med" len="med"/>
          </a:ln>
        </p:spPr>
      </p:cxnSp>
      <p:cxnSp>
        <p:nvCxnSpPr>
          <p:cNvPr id="107" name="Google Shape;107;p13"/>
          <p:cNvCxnSpPr/>
          <p:nvPr/>
        </p:nvCxnSpPr>
        <p:spPr>
          <a:xfrm>
            <a:off x="8703225" y="2556875"/>
            <a:ext cx="0" cy="2586600"/>
          </a:xfrm>
          <a:prstGeom prst="straightConnector1">
            <a:avLst/>
          </a:prstGeom>
          <a:noFill/>
          <a:ln w="19050" cap="flat" cmpd="sng">
            <a:solidFill>
              <a:schemeClr val="accent1"/>
            </a:solidFill>
            <a:prstDash val="solid"/>
            <a:round/>
            <a:headEnd type="none" w="med" len="med"/>
            <a:tailEnd type="none" w="med" len="med"/>
          </a:ln>
        </p:spPr>
      </p:cxnSp>
      <p:sp>
        <p:nvSpPr>
          <p:cNvPr id="108" name="Google Shape;108;p13"/>
          <p:cNvSpPr/>
          <p:nvPr/>
        </p:nvSpPr>
        <p:spPr>
          <a:xfrm>
            <a:off x="220700" y="4181675"/>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09" name="Google Shape;109;p13"/>
          <p:cNvSpPr/>
          <p:nvPr/>
        </p:nvSpPr>
        <p:spPr>
          <a:xfrm>
            <a:off x="8541975" y="683800"/>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Tree>
    <p:extLst>
      <p:ext uri="{BB962C8B-B14F-4D97-AF65-F5344CB8AC3E}">
        <p14:creationId xmlns:p14="http://schemas.microsoft.com/office/powerpoint/2010/main" val="41878539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110"/>
        <p:cNvGrpSpPr/>
        <p:nvPr/>
      </p:nvGrpSpPr>
      <p:grpSpPr>
        <a:xfrm>
          <a:off x="0" y="0"/>
          <a:ext cx="0" cy="0"/>
          <a:chOff x="0" y="0"/>
          <a:chExt cx="0" cy="0"/>
        </a:xfrm>
      </p:grpSpPr>
      <p:sp>
        <p:nvSpPr>
          <p:cNvPr id="111" name="Google Shape;111;p14"/>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a:endParaRPr/>
          </a:p>
        </p:txBody>
      </p:sp>
      <p:sp>
        <p:nvSpPr>
          <p:cNvPr id="112" name="Google Shape;112;p14"/>
          <p:cNvSpPr txBox="1">
            <a:spLocks noGrp="1"/>
          </p:cNvSpPr>
          <p:nvPr>
            <p:ph type="subTitle" idx="1"/>
          </p:nvPr>
        </p:nvSpPr>
        <p:spPr>
          <a:xfrm>
            <a:off x="1351550" y="2953531"/>
            <a:ext cx="1818600" cy="2661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800" b="1">
                <a:solidFill>
                  <a:schemeClr val="accent1"/>
                </a:solidFill>
              </a:defRPr>
            </a:lvl1pPr>
            <a:lvl2pPr lvl="1" algn="ctr" rtl="0">
              <a:spcBef>
                <a:spcPts val="0"/>
              </a:spcBef>
              <a:spcAft>
                <a:spcPts val="0"/>
              </a:spcAft>
              <a:buNone/>
              <a:defRPr sz="1800">
                <a:solidFill>
                  <a:schemeClr val="accent1"/>
                </a:solidFill>
              </a:defRPr>
            </a:lvl2pPr>
            <a:lvl3pPr lvl="2" algn="ctr" rtl="0">
              <a:spcBef>
                <a:spcPts val="0"/>
              </a:spcBef>
              <a:spcAft>
                <a:spcPts val="0"/>
              </a:spcAft>
              <a:buNone/>
              <a:defRPr sz="1800">
                <a:solidFill>
                  <a:schemeClr val="accent1"/>
                </a:solidFill>
              </a:defRPr>
            </a:lvl3pPr>
            <a:lvl4pPr lvl="3" algn="ctr" rtl="0">
              <a:spcBef>
                <a:spcPts val="0"/>
              </a:spcBef>
              <a:spcAft>
                <a:spcPts val="0"/>
              </a:spcAft>
              <a:buNone/>
              <a:defRPr sz="1800">
                <a:solidFill>
                  <a:schemeClr val="accent1"/>
                </a:solidFill>
              </a:defRPr>
            </a:lvl4pPr>
            <a:lvl5pPr lvl="4" algn="ctr" rtl="0">
              <a:spcBef>
                <a:spcPts val="0"/>
              </a:spcBef>
              <a:spcAft>
                <a:spcPts val="0"/>
              </a:spcAft>
              <a:buNone/>
              <a:defRPr sz="1800">
                <a:solidFill>
                  <a:schemeClr val="accent1"/>
                </a:solidFill>
              </a:defRPr>
            </a:lvl5pPr>
            <a:lvl6pPr lvl="5" algn="ctr" rtl="0">
              <a:spcBef>
                <a:spcPts val="0"/>
              </a:spcBef>
              <a:spcAft>
                <a:spcPts val="0"/>
              </a:spcAft>
              <a:buNone/>
              <a:defRPr sz="1800">
                <a:solidFill>
                  <a:schemeClr val="accent1"/>
                </a:solidFill>
              </a:defRPr>
            </a:lvl6pPr>
            <a:lvl7pPr lvl="6" algn="ctr" rtl="0">
              <a:spcBef>
                <a:spcPts val="0"/>
              </a:spcBef>
              <a:spcAft>
                <a:spcPts val="0"/>
              </a:spcAft>
              <a:buNone/>
              <a:defRPr sz="1800">
                <a:solidFill>
                  <a:schemeClr val="accent1"/>
                </a:solidFill>
              </a:defRPr>
            </a:lvl7pPr>
            <a:lvl8pPr lvl="7" algn="ctr" rtl="0">
              <a:spcBef>
                <a:spcPts val="0"/>
              </a:spcBef>
              <a:spcAft>
                <a:spcPts val="0"/>
              </a:spcAft>
              <a:buNone/>
              <a:defRPr sz="1800">
                <a:solidFill>
                  <a:schemeClr val="accent1"/>
                </a:solidFill>
              </a:defRPr>
            </a:lvl8pPr>
            <a:lvl9pPr lvl="8" algn="ctr" rtl="0">
              <a:spcBef>
                <a:spcPts val="0"/>
              </a:spcBef>
              <a:spcAft>
                <a:spcPts val="0"/>
              </a:spcAft>
              <a:buNone/>
              <a:defRPr sz="1800">
                <a:solidFill>
                  <a:schemeClr val="accent1"/>
                </a:solidFill>
              </a:defRPr>
            </a:lvl9pPr>
          </a:lstStyle>
          <a:p>
            <a:endParaRPr/>
          </a:p>
        </p:txBody>
      </p:sp>
      <p:sp>
        <p:nvSpPr>
          <p:cNvPr id="113" name="Google Shape;113;p14"/>
          <p:cNvSpPr txBox="1">
            <a:spLocks noGrp="1"/>
          </p:cNvSpPr>
          <p:nvPr>
            <p:ph type="subTitle" idx="2"/>
          </p:nvPr>
        </p:nvSpPr>
        <p:spPr>
          <a:xfrm>
            <a:off x="1351550" y="3161863"/>
            <a:ext cx="1818600" cy="888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14" name="Google Shape;114;p14"/>
          <p:cNvSpPr txBox="1">
            <a:spLocks noGrp="1"/>
          </p:cNvSpPr>
          <p:nvPr>
            <p:ph type="subTitle" idx="3"/>
          </p:nvPr>
        </p:nvSpPr>
        <p:spPr>
          <a:xfrm>
            <a:off x="3662700" y="2953531"/>
            <a:ext cx="1818600" cy="2661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800" b="1">
                <a:solidFill>
                  <a:schemeClr val="accent1"/>
                </a:solidFill>
              </a:defRPr>
            </a:lvl1pPr>
            <a:lvl2pPr lvl="1" algn="ctr" rtl="0">
              <a:spcBef>
                <a:spcPts val="0"/>
              </a:spcBef>
              <a:spcAft>
                <a:spcPts val="0"/>
              </a:spcAft>
              <a:buNone/>
              <a:defRPr sz="1800">
                <a:solidFill>
                  <a:schemeClr val="accent1"/>
                </a:solidFill>
              </a:defRPr>
            </a:lvl2pPr>
            <a:lvl3pPr lvl="2" algn="ctr" rtl="0">
              <a:spcBef>
                <a:spcPts val="0"/>
              </a:spcBef>
              <a:spcAft>
                <a:spcPts val="0"/>
              </a:spcAft>
              <a:buNone/>
              <a:defRPr sz="1800">
                <a:solidFill>
                  <a:schemeClr val="accent1"/>
                </a:solidFill>
              </a:defRPr>
            </a:lvl3pPr>
            <a:lvl4pPr lvl="3" algn="ctr" rtl="0">
              <a:spcBef>
                <a:spcPts val="0"/>
              </a:spcBef>
              <a:spcAft>
                <a:spcPts val="0"/>
              </a:spcAft>
              <a:buNone/>
              <a:defRPr sz="1800">
                <a:solidFill>
                  <a:schemeClr val="accent1"/>
                </a:solidFill>
              </a:defRPr>
            </a:lvl4pPr>
            <a:lvl5pPr lvl="4" algn="ctr" rtl="0">
              <a:spcBef>
                <a:spcPts val="0"/>
              </a:spcBef>
              <a:spcAft>
                <a:spcPts val="0"/>
              </a:spcAft>
              <a:buNone/>
              <a:defRPr sz="1800">
                <a:solidFill>
                  <a:schemeClr val="accent1"/>
                </a:solidFill>
              </a:defRPr>
            </a:lvl5pPr>
            <a:lvl6pPr lvl="5" algn="ctr" rtl="0">
              <a:spcBef>
                <a:spcPts val="0"/>
              </a:spcBef>
              <a:spcAft>
                <a:spcPts val="0"/>
              </a:spcAft>
              <a:buNone/>
              <a:defRPr sz="1800">
                <a:solidFill>
                  <a:schemeClr val="accent1"/>
                </a:solidFill>
              </a:defRPr>
            </a:lvl6pPr>
            <a:lvl7pPr lvl="6" algn="ctr" rtl="0">
              <a:spcBef>
                <a:spcPts val="0"/>
              </a:spcBef>
              <a:spcAft>
                <a:spcPts val="0"/>
              </a:spcAft>
              <a:buNone/>
              <a:defRPr sz="1800">
                <a:solidFill>
                  <a:schemeClr val="accent1"/>
                </a:solidFill>
              </a:defRPr>
            </a:lvl7pPr>
            <a:lvl8pPr lvl="7" algn="ctr" rtl="0">
              <a:spcBef>
                <a:spcPts val="0"/>
              </a:spcBef>
              <a:spcAft>
                <a:spcPts val="0"/>
              </a:spcAft>
              <a:buNone/>
              <a:defRPr sz="1800">
                <a:solidFill>
                  <a:schemeClr val="accent1"/>
                </a:solidFill>
              </a:defRPr>
            </a:lvl8pPr>
            <a:lvl9pPr lvl="8" algn="ctr" rtl="0">
              <a:spcBef>
                <a:spcPts val="0"/>
              </a:spcBef>
              <a:spcAft>
                <a:spcPts val="0"/>
              </a:spcAft>
              <a:buNone/>
              <a:defRPr sz="1800">
                <a:solidFill>
                  <a:schemeClr val="accent1"/>
                </a:solidFill>
              </a:defRPr>
            </a:lvl9pPr>
          </a:lstStyle>
          <a:p>
            <a:endParaRPr/>
          </a:p>
        </p:txBody>
      </p:sp>
      <p:sp>
        <p:nvSpPr>
          <p:cNvPr id="115" name="Google Shape;115;p14"/>
          <p:cNvSpPr txBox="1">
            <a:spLocks noGrp="1"/>
          </p:cNvSpPr>
          <p:nvPr>
            <p:ph type="subTitle" idx="4"/>
          </p:nvPr>
        </p:nvSpPr>
        <p:spPr>
          <a:xfrm>
            <a:off x="3662700" y="3161863"/>
            <a:ext cx="1818600" cy="888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16" name="Google Shape;116;p14"/>
          <p:cNvSpPr txBox="1">
            <a:spLocks noGrp="1"/>
          </p:cNvSpPr>
          <p:nvPr>
            <p:ph type="subTitle" idx="5"/>
          </p:nvPr>
        </p:nvSpPr>
        <p:spPr>
          <a:xfrm>
            <a:off x="5973850" y="2953531"/>
            <a:ext cx="1818600" cy="2661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800" b="1">
                <a:solidFill>
                  <a:schemeClr val="accent1"/>
                </a:solidFill>
              </a:defRPr>
            </a:lvl1pPr>
            <a:lvl2pPr lvl="1" algn="ctr" rtl="0">
              <a:spcBef>
                <a:spcPts val="0"/>
              </a:spcBef>
              <a:spcAft>
                <a:spcPts val="0"/>
              </a:spcAft>
              <a:buNone/>
              <a:defRPr sz="1800">
                <a:solidFill>
                  <a:schemeClr val="accent1"/>
                </a:solidFill>
              </a:defRPr>
            </a:lvl2pPr>
            <a:lvl3pPr lvl="2" algn="ctr" rtl="0">
              <a:spcBef>
                <a:spcPts val="0"/>
              </a:spcBef>
              <a:spcAft>
                <a:spcPts val="0"/>
              </a:spcAft>
              <a:buNone/>
              <a:defRPr sz="1800">
                <a:solidFill>
                  <a:schemeClr val="accent1"/>
                </a:solidFill>
              </a:defRPr>
            </a:lvl3pPr>
            <a:lvl4pPr lvl="3" algn="ctr" rtl="0">
              <a:spcBef>
                <a:spcPts val="0"/>
              </a:spcBef>
              <a:spcAft>
                <a:spcPts val="0"/>
              </a:spcAft>
              <a:buNone/>
              <a:defRPr sz="1800">
                <a:solidFill>
                  <a:schemeClr val="accent1"/>
                </a:solidFill>
              </a:defRPr>
            </a:lvl4pPr>
            <a:lvl5pPr lvl="4" algn="ctr" rtl="0">
              <a:spcBef>
                <a:spcPts val="0"/>
              </a:spcBef>
              <a:spcAft>
                <a:spcPts val="0"/>
              </a:spcAft>
              <a:buNone/>
              <a:defRPr sz="1800">
                <a:solidFill>
                  <a:schemeClr val="accent1"/>
                </a:solidFill>
              </a:defRPr>
            </a:lvl5pPr>
            <a:lvl6pPr lvl="5" algn="ctr" rtl="0">
              <a:spcBef>
                <a:spcPts val="0"/>
              </a:spcBef>
              <a:spcAft>
                <a:spcPts val="0"/>
              </a:spcAft>
              <a:buNone/>
              <a:defRPr sz="1800">
                <a:solidFill>
                  <a:schemeClr val="accent1"/>
                </a:solidFill>
              </a:defRPr>
            </a:lvl6pPr>
            <a:lvl7pPr lvl="6" algn="ctr" rtl="0">
              <a:spcBef>
                <a:spcPts val="0"/>
              </a:spcBef>
              <a:spcAft>
                <a:spcPts val="0"/>
              </a:spcAft>
              <a:buNone/>
              <a:defRPr sz="1800">
                <a:solidFill>
                  <a:schemeClr val="accent1"/>
                </a:solidFill>
              </a:defRPr>
            </a:lvl7pPr>
            <a:lvl8pPr lvl="7" algn="ctr" rtl="0">
              <a:spcBef>
                <a:spcPts val="0"/>
              </a:spcBef>
              <a:spcAft>
                <a:spcPts val="0"/>
              </a:spcAft>
              <a:buNone/>
              <a:defRPr sz="1800">
                <a:solidFill>
                  <a:schemeClr val="accent1"/>
                </a:solidFill>
              </a:defRPr>
            </a:lvl8pPr>
            <a:lvl9pPr lvl="8" algn="ctr" rtl="0">
              <a:spcBef>
                <a:spcPts val="0"/>
              </a:spcBef>
              <a:spcAft>
                <a:spcPts val="0"/>
              </a:spcAft>
              <a:buNone/>
              <a:defRPr sz="1800">
                <a:solidFill>
                  <a:schemeClr val="accent1"/>
                </a:solidFill>
              </a:defRPr>
            </a:lvl9pPr>
          </a:lstStyle>
          <a:p>
            <a:endParaRPr/>
          </a:p>
        </p:txBody>
      </p:sp>
      <p:sp>
        <p:nvSpPr>
          <p:cNvPr id="117" name="Google Shape;117;p14"/>
          <p:cNvSpPr txBox="1">
            <a:spLocks noGrp="1"/>
          </p:cNvSpPr>
          <p:nvPr>
            <p:ph type="subTitle" idx="6"/>
          </p:nvPr>
        </p:nvSpPr>
        <p:spPr>
          <a:xfrm>
            <a:off x="5973850" y="3161863"/>
            <a:ext cx="1818600" cy="888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18" name="Google Shape;118;p14"/>
          <p:cNvSpPr/>
          <p:nvPr/>
        </p:nvSpPr>
        <p:spPr>
          <a:xfrm>
            <a:off x="318813" y="743763"/>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19" name="Google Shape;119;p14"/>
          <p:cNvSpPr/>
          <p:nvPr/>
        </p:nvSpPr>
        <p:spPr>
          <a:xfrm>
            <a:off x="383913" y="25784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120" name="Google Shape;120;p14"/>
          <p:cNvCxnSpPr/>
          <p:nvPr/>
        </p:nvCxnSpPr>
        <p:spPr>
          <a:xfrm rot="10800000">
            <a:off x="0" y="246413"/>
            <a:ext cx="2582700" cy="0"/>
          </a:xfrm>
          <a:prstGeom prst="straightConnector1">
            <a:avLst/>
          </a:prstGeom>
          <a:noFill/>
          <a:ln w="19050" cap="flat" cmpd="sng">
            <a:solidFill>
              <a:schemeClr val="accent2"/>
            </a:solidFill>
            <a:prstDash val="solid"/>
            <a:round/>
            <a:headEnd type="none" w="med" len="med"/>
            <a:tailEnd type="none" w="med" len="med"/>
          </a:ln>
        </p:spPr>
      </p:cxnSp>
      <p:sp>
        <p:nvSpPr>
          <p:cNvPr id="121" name="Google Shape;121;p14"/>
          <p:cNvSpPr/>
          <p:nvPr/>
        </p:nvSpPr>
        <p:spPr>
          <a:xfrm>
            <a:off x="318813" y="4339363"/>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22" name="Google Shape;122;p14"/>
          <p:cNvSpPr/>
          <p:nvPr/>
        </p:nvSpPr>
        <p:spPr>
          <a:xfrm>
            <a:off x="8437588" y="3130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23" name="Google Shape;123;p14"/>
          <p:cNvSpPr/>
          <p:nvPr/>
        </p:nvSpPr>
        <p:spPr>
          <a:xfrm>
            <a:off x="8372488" y="158013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24" name="Google Shape;124;p14"/>
          <p:cNvSpPr/>
          <p:nvPr/>
        </p:nvSpPr>
        <p:spPr>
          <a:xfrm>
            <a:off x="8437588" y="41619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125" name="Google Shape;125;p14"/>
          <p:cNvCxnSpPr/>
          <p:nvPr/>
        </p:nvCxnSpPr>
        <p:spPr>
          <a:xfrm rot="10800000">
            <a:off x="3942300" y="4849763"/>
            <a:ext cx="5201700" cy="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398636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126"/>
        <p:cNvGrpSpPr/>
        <p:nvPr/>
      </p:nvGrpSpPr>
      <p:grpSpPr>
        <a:xfrm>
          <a:off x="0" y="0"/>
          <a:ext cx="0" cy="0"/>
          <a:chOff x="0" y="0"/>
          <a:chExt cx="0" cy="0"/>
        </a:xfrm>
      </p:grpSpPr>
      <p:sp>
        <p:nvSpPr>
          <p:cNvPr id="127" name="Google Shape;127;p15"/>
          <p:cNvSpPr txBox="1">
            <a:spLocks noGrp="1"/>
          </p:cNvSpPr>
          <p:nvPr>
            <p:ph type="title"/>
          </p:nvPr>
        </p:nvSpPr>
        <p:spPr>
          <a:xfrm>
            <a:off x="1085100" y="438312"/>
            <a:ext cx="6973800" cy="5727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a:endParaRPr/>
          </a:p>
        </p:txBody>
      </p:sp>
      <p:sp>
        <p:nvSpPr>
          <p:cNvPr id="128" name="Google Shape;128;p15"/>
          <p:cNvSpPr txBox="1">
            <a:spLocks noGrp="1"/>
          </p:cNvSpPr>
          <p:nvPr>
            <p:ph type="subTitle" idx="1"/>
          </p:nvPr>
        </p:nvSpPr>
        <p:spPr>
          <a:xfrm>
            <a:off x="1384075" y="1829624"/>
            <a:ext cx="1711800" cy="396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b="1">
                <a:solidFill>
                  <a:schemeClr val="dk2"/>
                </a:solidFill>
              </a:defRPr>
            </a:lvl1pPr>
            <a:lvl2pPr lvl="1" algn="ctr" rtl="0">
              <a:spcBef>
                <a:spcPts val="0"/>
              </a:spcBef>
              <a:spcAft>
                <a:spcPts val="0"/>
              </a:spcAft>
              <a:buNone/>
              <a:defRPr sz="1800">
                <a:solidFill>
                  <a:schemeClr val="dk2"/>
                </a:solidFill>
              </a:defRPr>
            </a:lvl2pPr>
            <a:lvl3pPr lvl="2" algn="ctr" rtl="0">
              <a:spcBef>
                <a:spcPts val="0"/>
              </a:spcBef>
              <a:spcAft>
                <a:spcPts val="0"/>
              </a:spcAft>
              <a:buNone/>
              <a:defRPr sz="1800">
                <a:solidFill>
                  <a:schemeClr val="dk2"/>
                </a:solidFill>
              </a:defRPr>
            </a:lvl3pPr>
            <a:lvl4pPr lvl="3" algn="ctr" rtl="0">
              <a:spcBef>
                <a:spcPts val="0"/>
              </a:spcBef>
              <a:spcAft>
                <a:spcPts val="0"/>
              </a:spcAft>
              <a:buNone/>
              <a:defRPr sz="1800">
                <a:solidFill>
                  <a:schemeClr val="dk2"/>
                </a:solidFill>
              </a:defRPr>
            </a:lvl4pPr>
            <a:lvl5pPr lvl="4" algn="ctr" rtl="0">
              <a:spcBef>
                <a:spcPts val="0"/>
              </a:spcBef>
              <a:spcAft>
                <a:spcPts val="0"/>
              </a:spcAft>
              <a:buNone/>
              <a:defRPr sz="1800">
                <a:solidFill>
                  <a:schemeClr val="dk2"/>
                </a:solidFill>
              </a:defRPr>
            </a:lvl5pPr>
            <a:lvl6pPr lvl="5" algn="ctr" rtl="0">
              <a:spcBef>
                <a:spcPts val="0"/>
              </a:spcBef>
              <a:spcAft>
                <a:spcPts val="0"/>
              </a:spcAft>
              <a:buNone/>
              <a:defRPr sz="1800">
                <a:solidFill>
                  <a:schemeClr val="dk2"/>
                </a:solidFill>
              </a:defRPr>
            </a:lvl6pPr>
            <a:lvl7pPr lvl="6" algn="ctr" rtl="0">
              <a:spcBef>
                <a:spcPts val="0"/>
              </a:spcBef>
              <a:spcAft>
                <a:spcPts val="0"/>
              </a:spcAft>
              <a:buNone/>
              <a:defRPr sz="1800">
                <a:solidFill>
                  <a:schemeClr val="dk2"/>
                </a:solidFill>
              </a:defRPr>
            </a:lvl7pPr>
            <a:lvl8pPr lvl="7" algn="ctr" rtl="0">
              <a:spcBef>
                <a:spcPts val="0"/>
              </a:spcBef>
              <a:spcAft>
                <a:spcPts val="0"/>
              </a:spcAft>
              <a:buNone/>
              <a:defRPr sz="1800">
                <a:solidFill>
                  <a:schemeClr val="dk2"/>
                </a:solidFill>
              </a:defRPr>
            </a:lvl8pPr>
            <a:lvl9pPr lvl="8" algn="ctr" rtl="0">
              <a:spcBef>
                <a:spcPts val="0"/>
              </a:spcBef>
              <a:spcAft>
                <a:spcPts val="0"/>
              </a:spcAft>
              <a:buNone/>
              <a:defRPr sz="1800">
                <a:solidFill>
                  <a:schemeClr val="dk2"/>
                </a:solidFill>
              </a:defRPr>
            </a:lvl9pPr>
          </a:lstStyle>
          <a:p>
            <a:endParaRPr/>
          </a:p>
        </p:txBody>
      </p:sp>
      <p:sp>
        <p:nvSpPr>
          <p:cNvPr id="129" name="Google Shape;129;p15"/>
          <p:cNvSpPr txBox="1">
            <a:spLocks noGrp="1"/>
          </p:cNvSpPr>
          <p:nvPr>
            <p:ph type="subTitle" idx="2"/>
          </p:nvPr>
        </p:nvSpPr>
        <p:spPr>
          <a:xfrm>
            <a:off x="1384075" y="2111178"/>
            <a:ext cx="1711800" cy="682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30" name="Google Shape;130;p15"/>
          <p:cNvSpPr txBox="1">
            <a:spLocks noGrp="1"/>
          </p:cNvSpPr>
          <p:nvPr>
            <p:ph type="subTitle" idx="3"/>
          </p:nvPr>
        </p:nvSpPr>
        <p:spPr>
          <a:xfrm>
            <a:off x="3716100" y="1829624"/>
            <a:ext cx="1711800" cy="396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b="1">
                <a:solidFill>
                  <a:schemeClr val="dk2"/>
                </a:solidFill>
              </a:defRPr>
            </a:lvl1pPr>
            <a:lvl2pPr lvl="1" algn="ctr" rtl="0">
              <a:spcBef>
                <a:spcPts val="0"/>
              </a:spcBef>
              <a:spcAft>
                <a:spcPts val="0"/>
              </a:spcAft>
              <a:buNone/>
              <a:defRPr sz="1800">
                <a:solidFill>
                  <a:schemeClr val="dk2"/>
                </a:solidFill>
              </a:defRPr>
            </a:lvl2pPr>
            <a:lvl3pPr lvl="2" algn="ctr" rtl="0">
              <a:spcBef>
                <a:spcPts val="0"/>
              </a:spcBef>
              <a:spcAft>
                <a:spcPts val="0"/>
              </a:spcAft>
              <a:buNone/>
              <a:defRPr sz="1800">
                <a:solidFill>
                  <a:schemeClr val="dk2"/>
                </a:solidFill>
              </a:defRPr>
            </a:lvl3pPr>
            <a:lvl4pPr lvl="3" algn="ctr" rtl="0">
              <a:spcBef>
                <a:spcPts val="0"/>
              </a:spcBef>
              <a:spcAft>
                <a:spcPts val="0"/>
              </a:spcAft>
              <a:buNone/>
              <a:defRPr sz="1800">
                <a:solidFill>
                  <a:schemeClr val="dk2"/>
                </a:solidFill>
              </a:defRPr>
            </a:lvl4pPr>
            <a:lvl5pPr lvl="4" algn="ctr" rtl="0">
              <a:spcBef>
                <a:spcPts val="0"/>
              </a:spcBef>
              <a:spcAft>
                <a:spcPts val="0"/>
              </a:spcAft>
              <a:buNone/>
              <a:defRPr sz="1800">
                <a:solidFill>
                  <a:schemeClr val="dk2"/>
                </a:solidFill>
              </a:defRPr>
            </a:lvl5pPr>
            <a:lvl6pPr lvl="5" algn="ctr" rtl="0">
              <a:spcBef>
                <a:spcPts val="0"/>
              </a:spcBef>
              <a:spcAft>
                <a:spcPts val="0"/>
              </a:spcAft>
              <a:buNone/>
              <a:defRPr sz="1800">
                <a:solidFill>
                  <a:schemeClr val="dk2"/>
                </a:solidFill>
              </a:defRPr>
            </a:lvl6pPr>
            <a:lvl7pPr lvl="6" algn="ctr" rtl="0">
              <a:spcBef>
                <a:spcPts val="0"/>
              </a:spcBef>
              <a:spcAft>
                <a:spcPts val="0"/>
              </a:spcAft>
              <a:buNone/>
              <a:defRPr sz="1800">
                <a:solidFill>
                  <a:schemeClr val="dk2"/>
                </a:solidFill>
              </a:defRPr>
            </a:lvl7pPr>
            <a:lvl8pPr lvl="7" algn="ctr" rtl="0">
              <a:spcBef>
                <a:spcPts val="0"/>
              </a:spcBef>
              <a:spcAft>
                <a:spcPts val="0"/>
              </a:spcAft>
              <a:buNone/>
              <a:defRPr sz="1800">
                <a:solidFill>
                  <a:schemeClr val="dk2"/>
                </a:solidFill>
              </a:defRPr>
            </a:lvl8pPr>
            <a:lvl9pPr lvl="8" algn="ctr" rtl="0">
              <a:spcBef>
                <a:spcPts val="0"/>
              </a:spcBef>
              <a:spcAft>
                <a:spcPts val="0"/>
              </a:spcAft>
              <a:buNone/>
              <a:defRPr sz="1800">
                <a:solidFill>
                  <a:schemeClr val="dk2"/>
                </a:solidFill>
              </a:defRPr>
            </a:lvl9pPr>
          </a:lstStyle>
          <a:p>
            <a:endParaRPr/>
          </a:p>
        </p:txBody>
      </p:sp>
      <p:sp>
        <p:nvSpPr>
          <p:cNvPr id="131" name="Google Shape;131;p15"/>
          <p:cNvSpPr txBox="1">
            <a:spLocks noGrp="1"/>
          </p:cNvSpPr>
          <p:nvPr>
            <p:ph type="subTitle" idx="4"/>
          </p:nvPr>
        </p:nvSpPr>
        <p:spPr>
          <a:xfrm>
            <a:off x="3716100" y="2111178"/>
            <a:ext cx="1711800" cy="682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32" name="Google Shape;132;p15"/>
          <p:cNvSpPr txBox="1">
            <a:spLocks noGrp="1"/>
          </p:cNvSpPr>
          <p:nvPr>
            <p:ph type="subTitle" idx="5"/>
          </p:nvPr>
        </p:nvSpPr>
        <p:spPr>
          <a:xfrm>
            <a:off x="6040735" y="1829624"/>
            <a:ext cx="1711800" cy="396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b="1">
                <a:solidFill>
                  <a:schemeClr val="dk2"/>
                </a:solidFill>
              </a:defRPr>
            </a:lvl1pPr>
            <a:lvl2pPr lvl="1" algn="ctr" rtl="0">
              <a:spcBef>
                <a:spcPts val="0"/>
              </a:spcBef>
              <a:spcAft>
                <a:spcPts val="0"/>
              </a:spcAft>
              <a:buNone/>
              <a:defRPr sz="1800">
                <a:solidFill>
                  <a:schemeClr val="dk2"/>
                </a:solidFill>
              </a:defRPr>
            </a:lvl2pPr>
            <a:lvl3pPr lvl="2" algn="ctr" rtl="0">
              <a:spcBef>
                <a:spcPts val="0"/>
              </a:spcBef>
              <a:spcAft>
                <a:spcPts val="0"/>
              </a:spcAft>
              <a:buNone/>
              <a:defRPr sz="1800">
                <a:solidFill>
                  <a:schemeClr val="dk2"/>
                </a:solidFill>
              </a:defRPr>
            </a:lvl3pPr>
            <a:lvl4pPr lvl="3" algn="ctr" rtl="0">
              <a:spcBef>
                <a:spcPts val="0"/>
              </a:spcBef>
              <a:spcAft>
                <a:spcPts val="0"/>
              </a:spcAft>
              <a:buNone/>
              <a:defRPr sz="1800">
                <a:solidFill>
                  <a:schemeClr val="dk2"/>
                </a:solidFill>
              </a:defRPr>
            </a:lvl4pPr>
            <a:lvl5pPr lvl="4" algn="ctr" rtl="0">
              <a:spcBef>
                <a:spcPts val="0"/>
              </a:spcBef>
              <a:spcAft>
                <a:spcPts val="0"/>
              </a:spcAft>
              <a:buNone/>
              <a:defRPr sz="1800">
                <a:solidFill>
                  <a:schemeClr val="dk2"/>
                </a:solidFill>
              </a:defRPr>
            </a:lvl5pPr>
            <a:lvl6pPr lvl="5" algn="ctr" rtl="0">
              <a:spcBef>
                <a:spcPts val="0"/>
              </a:spcBef>
              <a:spcAft>
                <a:spcPts val="0"/>
              </a:spcAft>
              <a:buNone/>
              <a:defRPr sz="1800">
                <a:solidFill>
                  <a:schemeClr val="dk2"/>
                </a:solidFill>
              </a:defRPr>
            </a:lvl6pPr>
            <a:lvl7pPr lvl="6" algn="ctr" rtl="0">
              <a:spcBef>
                <a:spcPts val="0"/>
              </a:spcBef>
              <a:spcAft>
                <a:spcPts val="0"/>
              </a:spcAft>
              <a:buNone/>
              <a:defRPr sz="1800">
                <a:solidFill>
                  <a:schemeClr val="dk2"/>
                </a:solidFill>
              </a:defRPr>
            </a:lvl7pPr>
            <a:lvl8pPr lvl="7" algn="ctr" rtl="0">
              <a:spcBef>
                <a:spcPts val="0"/>
              </a:spcBef>
              <a:spcAft>
                <a:spcPts val="0"/>
              </a:spcAft>
              <a:buNone/>
              <a:defRPr sz="1800">
                <a:solidFill>
                  <a:schemeClr val="dk2"/>
                </a:solidFill>
              </a:defRPr>
            </a:lvl8pPr>
            <a:lvl9pPr lvl="8" algn="ctr" rtl="0">
              <a:spcBef>
                <a:spcPts val="0"/>
              </a:spcBef>
              <a:spcAft>
                <a:spcPts val="0"/>
              </a:spcAft>
              <a:buNone/>
              <a:defRPr sz="1800">
                <a:solidFill>
                  <a:schemeClr val="dk2"/>
                </a:solidFill>
              </a:defRPr>
            </a:lvl9pPr>
          </a:lstStyle>
          <a:p>
            <a:endParaRPr/>
          </a:p>
        </p:txBody>
      </p:sp>
      <p:sp>
        <p:nvSpPr>
          <p:cNvPr id="133" name="Google Shape;133;p15"/>
          <p:cNvSpPr txBox="1">
            <a:spLocks noGrp="1"/>
          </p:cNvSpPr>
          <p:nvPr>
            <p:ph type="subTitle" idx="6"/>
          </p:nvPr>
        </p:nvSpPr>
        <p:spPr>
          <a:xfrm>
            <a:off x="6040735" y="2111178"/>
            <a:ext cx="1711800" cy="682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34" name="Google Shape;134;p15"/>
          <p:cNvSpPr txBox="1">
            <a:spLocks noGrp="1"/>
          </p:cNvSpPr>
          <p:nvPr>
            <p:ph type="subTitle" idx="7"/>
          </p:nvPr>
        </p:nvSpPr>
        <p:spPr>
          <a:xfrm>
            <a:off x="1384075" y="3773601"/>
            <a:ext cx="1711800" cy="396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b="1">
                <a:solidFill>
                  <a:schemeClr val="dk2"/>
                </a:solidFill>
              </a:defRPr>
            </a:lvl1pPr>
            <a:lvl2pPr lvl="1" algn="ctr" rtl="0">
              <a:spcBef>
                <a:spcPts val="0"/>
              </a:spcBef>
              <a:spcAft>
                <a:spcPts val="0"/>
              </a:spcAft>
              <a:buNone/>
              <a:defRPr sz="1800">
                <a:solidFill>
                  <a:schemeClr val="dk2"/>
                </a:solidFill>
              </a:defRPr>
            </a:lvl2pPr>
            <a:lvl3pPr lvl="2" algn="ctr" rtl="0">
              <a:spcBef>
                <a:spcPts val="0"/>
              </a:spcBef>
              <a:spcAft>
                <a:spcPts val="0"/>
              </a:spcAft>
              <a:buNone/>
              <a:defRPr sz="1800">
                <a:solidFill>
                  <a:schemeClr val="dk2"/>
                </a:solidFill>
              </a:defRPr>
            </a:lvl3pPr>
            <a:lvl4pPr lvl="3" algn="ctr" rtl="0">
              <a:spcBef>
                <a:spcPts val="0"/>
              </a:spcBef>
              <a:spcAft>
                <a:spcPts val="0"/>
              </a:spcAft>
              <a:buNone/>
              <a:defRPr sz="1800">
                <a:solidFill>
                  <a:schemeClr val="dk2"/>
                </a:solidFill>
              </a:defRPr>
            </a:lvl4pPr>
            <a:lvl5pPr lvl="4" algn="ctr" rtl="0">
              <a:spcBef>
                <a:spcPts val="0"/>
              </a:spcBef>
              <a:spcAft>
                <a:spcPts val="0"/>
              </a:spcAft>
              <a:buNone/>
              <a:defRPr sz="1800">
                <a:solidFill>
                  <a:schemeClr val="dk2"/>
                </a:solidFill>
              </a:defRPr>
            </a:lvl5pPr>
            <a:lvl6pPr lvl="5" algn="ctr" rtl="0">
              <a:spcBef>
                <a:spcPts val="0"/>
              </a:spcBef>
              <a:spcAft>
                <a:spcPts val="0"/>
              </a:spcAft>
              <a:buNone/>
              <a:defRPr sz="1800">
                <a:solidFill>
                  <a:schemeClr val="dk2"/>
                </a:solidFill>
              </a:defRPr>
            </a:lvl6pPr>
            <a:lvl7pPr lvl="6" algn="ctr" rtl="0">
              <a:spcBef>
                <a:spcPts val="0"/>
              </a:spcBef>
              <a:spcAft>
                <a:spcPts val="0"/>
              </a:spcAft>
              <a:buNone/>
              <a:defRPr sz="1800">
                <a:solidFill>
                  <a:schemeClr val="dk2"/>
                </a:solidFill>
              </a:defRPr>
            </a:lvl7pPr>
            <a:lvl8pPr lvl="7" algn="ctr" rtl="0">
              <a:spcBef>
                <a:spcPts val="0"/>
              </a:spcBef>
              <a:spcAft>
                <a:spcPts val="0"/>
              </a:spcAft>
              <a:buNone/>
              <a:defRPr sz="1800">
                <a:solidFill>
                  <a:schemeClr val="dk2"/>
                </a:solidFill>
              </a:defRPr>
            </a:lvl8pPr>
            <a:lvl9pPr lvl="8" algn="ctr" rtl="0">
              <a:spcBef>
                <a:spcPts val="0"/>
              </a:spcBef>
              <a:spcAft>
                <a:spcPts val="0"/>
              </a:spcAft>
              <a:buNone/>
              <a:defRPr sz="1800">
                <a:solidFill>
                  <a:schemeClr val="dk2"/>
                </a:solidFill>
              </a:defRPr>
            </a:lvl9pPr>
          </a:lstStyle>
          <a:p>
            <a:endParaRPr/>
          </a:p>
        </p:txBody>
      </p:sp>
      <p:sp>
        <p:nvSpPr>
          <p:cNvPr id="135" name="Google Shape;135;p15"/>
          <p:cNvSpPr txBox="1">
            <a:spLocks noGrp="1"/>
          </p:cNvSpPr>
          <p:nvPr>
            <p:ph type="subTitle" idx="8"/>
          </p:nvPr>
        </p:nvSpPr>
        <p:spPr>
          <a:xfrm>
            <a:off x="1384075" y="4055155"/>
            <a:ext cx="1711800" cy="6255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36" name="Google Shape;136;p15"/>
          <p:cNvSpPr txBox="1">
            <a:spLocks noGrp="1"/>
          </p:cNvSpPr>
          <p:nvPr>
            <p:ph type="subTitle" idx="9"/>
          </p:nvPr>
        </p:nvSpPr>
        <p:spPr>
          <a:xfrm>
            <a:off x="3716100" y="3773601"/>
            <a:ext cx="1711800" cy="396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b="1">
                <a:solidFill>
                  <a:schemeClr val="dk2"/>
                </a:solidFill>
              </a:defRPr>
            </a:lvl1pPr>
            <a:lvl2pPr lvl="1" algn="ctr" rtl="0">
              <a:spcBef>
                <a:spcPts val="0"/>
              </a:spcBef>
              <a:spcAft>
                <a:spcPts val="0"/>
              </a:spcAft>
              <a:buNone/>
              <a:defRPr sz="1800">
                <a:solidFill>
                  <a:schemeClr val="dk2"/>
                </a:solidFill>
              </a:defRPr>
            </a:lvl2pPr>
            <a:lvl3pPr lvl="2" algn="ctr" rtl="0">
              <a:spcBef>
                <a:spcPts val="0"/>
              </a:spcBef>
              <a:spcAft>
                <a:spcPts val="0"/>
              </a:spcAft>
              <a:buNone/>
              <a:defRPr sz="1800">
                <a:solidFill>
                  <a:schemeClr val="dk2"/>
                </a:solidFill>
              </a:defRPr>
            </a:lvl3pPr>
            <a:lvl4pPr lvl="3" algn="ctr" rtl="0">
              <a:spcBef>
                <a:spcPts val="0"/>
              </a:spcBef>
              <a:spcAft>
                <a:spcPts val="0"/>
              </a:spcAft>
              <a:buNone/>
              <a:defRPr sz="1800">
                <a:solidFill>
                  <a:schemeClr val="dk2"/>
                </a:solidFill>
              </a:defRPr>
            </a:lvl4pPr>
            <a:lvl5pPr lvl="4" algn="ctr" rtl="0">
              <a:spcBef>
                <a:spcPts val="0"/>
              </a:spcBef>
              <a:spcAft>
                <a:spcPts val="0"/>
              </a:spcAft>
              <a:buNone/>
              <a:defRPr sz="1800">
                <a:solidFill>
                  <a:schemeClr val="dk2"/>
                </a:solidFill>
              </a:defRPr>
            </a:lvl5pPr>
            <a:lvl6pPr lvl="5" algn="ctr" rtl="0">
              <a:spcBef>
                <a:spcPts val="0"/>
              </a:spcBef>
              <a:spcAft>
                <a:spcPts val="0"/>
              </a:spcAft>
              <a:buNone/>
              <a:defRPr sz="1800">
                <a:solidFill>
                  <a:schemeClr val="dk2"/>
                </a:solidFill>
              </a:defRPr>
            </a:lvl6pPr>
            <a:lvl7pPr lvl="6" algn="ctr" rtl="0">
              <a:spcBef>
                <a:spcPts val="0"/>
              </a:spcBef>
              <a:spcAft>
                <a:spcPts val="0"/>
              </a:spcAft>
              <a:buNone/>
              <a:defRPr sz="1800">
                <a:solidFill>
                  <a:schemeClr val="dk2"/>
                </a:solidFill>
              </a:defRPr>
            </a:lvl7pPr>
            <a:lvl8pPr lvl="7" algn="ctr" rtl="0">
              <a:spcBef>
                <a:spcPts val="0"/>
              </a:spcBef>
              <a:spcAft>
                <a:spcPts val="0"/>
              </a:spcAft>
              <a:buNone/>
              <a:defRPr sz="1800">
                <a:solidFill>
                  <a:schemeClr val="dk2"/>
                </a:solidFill>
              </a:defRPr>
            </a:lvl8pPr>
            <a:lvl9pPr lvl="8" algn="ctr" rtl="0">
              <a:spcBef>
                <a:spcPts val="0"/>
              </a:spcBef>
              <a:spcAft>
                <a:spcPts val="0"/>
              </a:spcAft>
              <a:buNone/>
              <a:defRPr sz="1800">
                <a:solidFill>
                  <a:schemeClr val="dk2"/>
                </a:solidFill>
              </a:defRPr>
            </a:lvl9pPr>
          </a:lstStyle>
          <a:p>
            <a:endParaRPr/>
          </a:p>
        </p:txBody>
      </p:sp>
      <p:sp>
        <p:nvSpPr>
          <p:cNvPr id="137" name="Google Shape;137;p15"/>
          <p:cNvSpPr txBox="1">
            <a:spLocks noGrp="1"/>
          </p:cNvSpPr>
          <p:nvPr>
            <p:ph type="subTitle" idx="13"/>
          </p:nvPr>
        </p:nvSpPr>
        <p:spPr>
          <a:xfrm>
            <a:off x="3716100" y="4055155"/>
            <a:ext cx="1711800" cy="6255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38" name="Google Shape;138;p15"/>
          <p:cNvSpPr txBox="1">
            <a:spLocks noGrp="1"/>
          </p:cNvSpPr>
          <p:nvPr>
            <p:ph type="subTitle" idx="14"/>
          </p:nvPr>
        </p:nvSpPr>
        <p:spPr>
          <a:xfrm>
            <a:off x="6040735" y="3773601"/>
            <a:ext cx="1711800" cy="396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b="1">
                <a:solidFill>
                  <a:schemeClr val="dk2"/>
                </a:solidFill>
              </a:defRPr>
            </a:lvl1pPr>
            <a:lvl2pPr lvl="1" algn="ctr" rtl="0">
              <a:spcBef>
                <a:spcPts val="0"/>
              </a:spcBef>
              <a:spcAft>
                <a:spcPts val="0"/>
              </a:spcAft>
              <a:buNone/>
              <a:defRPr sz="1800">
                <a:solidFill>
                  <a:schemeClr val="dk2"/>
                </a:solidFill>
              </a:defRPr>
            </a:lvl2pPr>
            <a:lvl3pPr lvl="2" algn="ctr" rtl="0">
              <a:spcBef>
                <a:spcPts val="0"/>
              </a:spcBef>
              <a:spcAft>
                <a:spcPts val="0"/>
              </a:spcAft>
              <a:buNone/>
              <a:defRPr sz="1800">
                <a:solidFill>
                  <a:schemeClr val="dk2"/>
                </a:solidFill>
              </a:defRPr>
            </a:lvl3pPr>
            <a:lvl4pPr lvl="3" algn="ctr" rtl="0">
              <a:spcBef>
                <a:spcPts val="0"/>
              </a:spcBef>
              <a:spcAft>
                <a:spcPts val="0"/>
              </a:spcAft>
              <a:buNone/>
              <a:defRPr sz="1800">
                <a:solidFill>
                  <a:schemeClr val="dk2"/>
                </a:solidFill>
              </a:defRPr>
            </a:lvl4pPr>
            <a:lvl5pPr lvl="4" algn="ctr" rtl="0">
              <a:spcBef>
                <a:spcPts val="0"/>
              </a:spcBef>
              <a:spcAft>
                <a:spcPts val="0"/>
              </a:spcAft>
              <a:buNone/>
              <a:defRPr sz="1800">
                <a:solidFill>
                  <a:schemeClr val="dk2"/>
                </a:solidFill>
              </a:defRPr>
            </a:lvl5pPr>
            <a:lvl6pPr lvl="5" algn="ctr" rtl="0">
              <a:spcBef>
                <a:spcPts val="0"/>
              </a:spcBef>
              <a:spcAft>
                <a:spcPts val="0"/>
              </a:spcAft>
              <a:buNone/>
              <a:defRPr sz="1800">
                <a:solidFill>
                  <a:schemeClr val="dk2"/>
                </a:solidFill>
              </a:defRPr>
            </a:lvl6pPr>
            <a:lvl7pPr lvl="6" algn="ctr" rtl="0">
              <a:spcBef>
                <a:spcPts val="0"/>
              </a:spcBef>
              <a:spcAft>
                <a:spcPts val="0"/>
              </a:spcAft>
              <a:buNone/>
              <a:defRPr sz="1800">
                <a:solidFill>
                  <a:schemeClr val="dk2"/>
                </a:solidFill>
              </a:defRPr>
            </a:lvl7pPr>
            <a:lvl8pPr lvl="7" algn="ctr" rtl="0">
              <a:spcBef>
                <a:spcPts val="0"/>
              </a:spcBef>
              <a:spcAft>
                <a:spcPts val="0"/>
              </a:spcAft>
              <a:buNone/>
              <a:defRPr sz="1800">
                <a:solidFill>
                  <a:schemeClr val="dk2"/>
                </a:solidFill>
              </a:defRPr>
            </a:lvl8pPr>
            <a:lvl9pPr lvl="8" algn="ctr" rtl="0">
              <a:spcBef>
                <a:spcPts val="0"/>
              </a:spcBef>
              <a:spcAft>
                <a:spcPts val="0"/>
              </a:spcAft>
              <a:buNone/>
              <a:defRPr sz="1800">
                <a:solidFill>
                  <a:schemeClr val="dk2"/>
                </a:solidFill>
              </a:defRPr>
            </a:lvl9pPr>
          </a:lstStyle>
          <a:p>
            <a:endParaRPr/>
          </a:p>
        </p:txBody>
      </p:sp>
      <p:sp>
        <p:nvSpPr>
          <p:cNvPr id="139" name="Google Shape;139;p15"/>
          <p:cNvSpPr txBox="1">
            <a:spLocks noGrp="1"/>
          </p:cNvSpPr>
          <p:nvPr>
            <p:ph type="subTitle" idx="15"/>
          </p:nvPr>
        </p:nvSpPr>
        <p:spPr>
          <a:xfrm>
            <a:off x="6040735" y="4055155"/>
            <a:ext cx="1711800" cy="6255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40" name="Google Shape;140;p15"/>
          <p:cNvSpPr/>
          <p:nvPr/>
        </p:nvSpPr>
        <p:spPr>
          <a:xfrm>
            <a:off x="288275" y="3123550"/>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41" name="Google Shape;141;p15"/>
          <p:cNvSpPr/>
          <p:nvPr/>
        </p:nvSpPr>
        <p:spPr>
          <a:xfrm>
            <a:off x="8403050" y="779450"/>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42" name="Google Shape;142;p15"/>
          <p:cNvSpPr/>
          <p:nvPr/>
        </p:nvSpPr>
        <p:spPr>
          <a:xfrm>
            <a:off x="353375" y="4537975"/>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43" name="Google Shape;143;p15"/>
          <p:cNvSpPr/>
          <p:nvPr/>
        </p:nvSpPr>
        <p:spPr>
          <a:xfrm>
            <a:off x="8468150" y="2499200"/>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144" name="Google Shape;144;p15"/>
          <p:cNvCxnSpPr/>
          <p:nvPr/>
        </p:nvCxnSpPr>
        <p:spPr>
          <a:xfrm rot="10800000">
            <a:off x="8629388" y="3426250"/>
            <a:ext cx="0" cy="1725300"/>
          </a:xfrm>
          <a:prstGeom prst="straightConnector1">
            <a:avLst/>
          </a:prstGeom>
          <a:noFill/>
          <a:ln w="19050" cap="flat" cmpd="sng">
            <a:solidFill>
              <a:schemeClr val="accent2"/>
            </a:solidFill>
            <a:prstDash val="solid"/>
            <a:round/>
            <a:headEnd type="none" w="med" len="med"/>
            <a:tailEnd type="none" w="med" len="med"/>
          </a:ln>
        </p:spPr>
      </p:cxnSp>
      <p:cxnSp>
        <p:nvCxnSpPr>
          <p:cNvPr id="145" name="Google Shape;145;p15"/>
          <p:cNvCxnSpPr/>
          <p:nvPr/>
        </p:nvCxnSpPr>
        <p:spPr>
          <a:xfrm rot="10800000">
            <a:off x="514613" y="-25"/>
            <a:ext cx="0" cy="205890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702471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numbers">
  <p:cSld name="Title and numbers">
    <p:spTree>
      <p:nvGrpSpPr>
        <p:cNvPr id="1" name="Shape 146"/>
        <p:cNvGrpSpPr/>
        <p:nvPr/>
      </p:nvGrpSpPr>
      <p:grpSpPr>
        <a:xfrm>
          <a:off x="0" y="0"/>
          <a:ext cx="0" cy="0"/>
          <a:chOff x="0" y="0"/>
          <a:chExt cx="0" cy="0"/>
        </a:xfrm>
      </p:grpSpPr>
      <p:sp>
        <p:nvSpPr>
          <p:cNvPr id="147" name="Google Shape;147;p16"/>
          <p:cNvSpPr txBox="1">
            <a:spLocks noGrp="1"/>
          </p:cNvSpPr>
          <p:nvPr>
            <p:ph type="title" hasCustomPrompt="1"/>
          </p:nvPr>
        </p:nvSpPr>
        <p:spPr>
          <a:xfrm>
            <a:off x="4818199" y="1751650"/>
            <a:ext cx="3594300" cy="586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3600"/>
              <a:buNone/>
              <a:defRPr sz="3700" b="1"/>
            </a:lvl1pPr>
            <a:lvl2pPr lvl="1" algn="ctr" rtl="0">
              <a:spcBef>
                <a:spcPts val="0"/>
              </a:spcBef>
              <a:spcAft>
                <a:spcPts val="0"/>
              </a:spcAft>
              <a:buClr>
                <a:schemeClr val="accent1"/>
              </a:buClr>
              <a:buSzPts val="3600"/>
              <a:buNone/>
              <a:defRPr sz="3600" b="1">
                <a:solidFill>
                  <a:schemeClr val="accent1"/>
                </a:solidFill>
              </a:defRPr>
            </a:lvl2pPr>
            <a:lvl3pPr lvl="2" algn="ctr" rtl="0">
              <a:spcBef>
                <a:spcPts val="0"/>
              </a:spcBef>
              <a:spcAft>
                <a:spcPts val="0"/>
              </a:spcAft>
              <a:buClr>
                <a:schemeClr val="accent1"/>
              </a:buClr>
              <a:buSzPts val="3600"/>
              <a:buNone/>
              <a:defRPr sz="3600" b="1">
                <a:solidFill>
                  <a:schemeClr val="accent1"/>
                </a:solidFill>
              </a:defRPr>
            </a:lvl3pPr>
            <a:lvl4pPr lvl="3" algn="ctr" rtl="0">
              <a:spcBef>
                <a:spcPts val="0"/>
              </a:spcBef>
              <a:spcAft>
                <a:spcPts val="0"/>
              </a:spcAft>
              <a:buClr>
                <a:schemeClr val="accent1"/>
              </a:buClr>
              <a:buSzPts val="3600"/>
              <a:buNone/>
              <a:defRPr sz="3600" b="1">
                <a:solidFill>
                  <a:schemeClr val="accent1"/>
                </a:solidFill>
              </a:defRPr>
            </a:lvl4pPr>
            <a:lvl5pPr lvl="4" algn="ctr" rtl="0">
              <a:spcBef>
                <a:spcPts val="0"/>
              </a:spcBef>
              <a:spcAft>
                <a:spcPts val="0"/>
              </a:spcAft>
              <a:buClr>
                <a:schemeClr val="accent1"/>
              </a:buClr>
              <a:buSzPts val="3600"/>
              <a:buNone/>
              <a:defRPr sz="3600" b="1">
                <a:solidFill>
                  <a:schemeClr val="accent1"/>
                </a:solidFill>
              </a:defRPr>
            </a:lvl5pPr>
            <a:lvl6pPr lvl="5" algn="ctr" rtl="0">
              <a:spcBef>
                <a:spcPts val="0"/>
              </a:spcBef>
              <a:spcAft>
                <a:spcPts val="0"/>
              </a:spcAft>
              <a:buClr>
                <a:schemeClr val="accent1"/>
              </a:buClr>
              <a:buSzPts val="3600"/>
              <a:buNone/>
              <a:defRPr sz="3600" b="1">
                <a:solidFill>
                  <a:schemeClr val="accent1"/>
                </a:solidFill>
              </a:defRPr>
            </a:lvl6pPr>
            <a:lvl7pPr lvl="6" algn="ctr" rtl="0">
              <a:spcBef>
                <a:spcPts val="0"/>
              </a:spcBef>
              <a:spcAft>
                <a:spcPts val="0"/>
              </a:spcAft>
              <a:buClr>
                <a:schemeClr val="accent1"/>
              </a:buClr>
              <a:buSzPts val="3600"/>
              <a:buNone/>
              <a:defRPr sz="3600" b="1">
                <a:solidFill>
                  <a:schemeClr val="accent1"/>
                </a:solidFill>
              </a:defRPr>
            </a:lvl7pPr>
            <a:lvl8pPr lvl="7" algn="ctr" rtl="0">
              <a:spcBef>
                <a:spcPts val="0"/>
              </a:spcBef>
              <a:spcAft>
                <a:spcPts val="0"/>
              </a:spcAft>
              <a:buClr>
                <a:schemeClr val="accent1"/>
              </a:buClr>
              <a:buSzPts val="3600"/>
              <a:buNone/>
              <a:defRPr sz="3600" b="1">
                <a:solidFill>
                  <a:schemeClr val="accent1"/>
                </a:solidFill>
              </a:defRPr>
            </a:lvl8pPr>
            <a:lvl9pPr lvl="8" algn="ctr" rtl="0">
              <a:spcBef>
                <a:spcPts val="0"/>
              </a:spcBef>
              <a:spcAft>
                <a:spcPts val="0"/>
              </a:spcAft>
              <a:buClr>
                <a:schemeClr val="accent1"/>
              </a:buClr>
              <a:buSzPts val="3600"/>
              <a:buNone/>
              <a:defRPr sz="3600" b="1">
                <a:solidFill>
                  <a:schemeClr val="accent1"/>
                </a:solidFill>
              </a:defRPr>
            </a:lvl9pPr>
          </a:lstStyle>
          <a:p>
            <a:r>
              <a:t>xx%</a:t>
            </a:r>
          </a:p>
        </p:txBody>
      </p:sp>
      <p:sp>
        <p:nvSpPr>
          <p:cNvPr id="148" name="Google Shape;148;p16"/>
          <p:cNvSpPr txBox="1">
            <a:spLocks noGrp="1"/>
          </p:cNvSpPr>
          <p:nvPr>
            <p:ph type="subTitle" idx="1"/>
          </p:nvPr>
        </p:nvSpPr>
        <p:spPr>
          <a:xfrm>
            <a:off x="4823326" y="2171205"/>
            <a:ext cx="3594300" cy="396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49" name="Google Shape;149;p16"/>
          <p:cNvSpPr txBox="1">
            <a:spLocks noGrp="1"/>
          </p:cNvSpPr>
          <p:nvPr>
            <p:ph type="title" idx="2" hasCustomPrompt="1"/>
          </p:nvPr>
        </p:nvSpPr>
        <p:spPr>
          <a:xfrm>
            <a:off x="726224" y="1751653"/>
            <a:ext cx="3594300" cy="586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3600"/>
              <a:buNone/>
              <a:defRPr sz="3700" b="1"/>
            </a:lvl1pPr>
            <a:lvl2pPr lvl="1" algn="ctr" rtl="0">
              <a:spcBef>
                <a:spcPts val="0"/>
              </a:spcBef>
              <a:spcAft>
                <a:spcPts val="0"/>
              </a:spcAft>
              <a:buClr>
                <a:schemeClr val="accent1"/>
              </a:buClr>
              <a:buSzPts val="3600"/>
              <a:buNone/>
              <a:defRPr sz="3600" b="1">
                <a:solidFill>
                  <a:schemeClr val="accent1"/>
                </a:solidFill>
              </a:defRPr>
            </a:lvl2pPr>
            <a:lvl3pPr lvl="2" algn="ctr" rtl="0">
              <a:spcBef>
                <a:spcPts val="0"/>
              </a:spcBef>
              <a:spcAft>
                <a:spcPts val="0"/>
              </a:spcAft>
              <a:buClr>
                <a:schemeClr val="accent1"/>
              </a:buClr>
              <a:buSzPts val="3600"/>
              <a:buNone/>
              <a:defRPr sz="3600" b="1">
                <a:solidFill>
                  <a:schemeClr val="accent1"/>
                </a:solidFill>
              </a:defRPr>
            </a:lvl3pPr>
            <a:lvl4pPr lvl="3" algn="ctr" rtl="0">
              <a:spcBef>
                <a:spcPts val="0"/>
              </a:spcBef>
              <a:spcAft>
                <a:spcPts val="0"/>
              </a:spcAft>
              <a:buClr>
                <a:schemeClr val="accent1"/>
              </a:buClr>
              <a:buSzPts val="3600"/>
              <a:buNone/>
              <a:defRPr sz="3600" b="1">
                <a:solidFill>
                  <a:schemeClr val="accent1"/>
                </a:solidFill>
              </a:defRPr>
            </a:lvl4pPr>
            <a:lvl5pPr lvl="4" algn="ctr" rtl="0">
              <a:spcBef>
                <a:spcPts val="0"/>
              </a:spcBef>
              <a:spcAft>
                <a:spcPts val="0"/>
              </a:spcAft>
              <a:buClr>
                <a:schemeClr val="accent1"/>
              </a:buClr>
              <a:buSzPts val="3600"/>
              <a:buNone/>
              <a:defRPr sz="3600" b="1">
                <a:solidFill>
                  <a:schemeClr val="accent1"/>
                </a:solidFill>
              </a:defRPr>
            </a:lvl5pPr>
            <a:lvl6pPr lvl="5" algn="ctr" rtl="0">
              <a:spcBef>
                <a:spcPts val="0"/>
              </a:spcBef>
              <a:spcAft>
                <a:spcPts val="0"/>
              </a:spcAft>
              <a:buClr>
                <a:schemeClr val="accent1"/>
              </a:buClr>
              <a:buSzPts val="3600"/>
              <a:buNone/>
              <a:defRPr sz="3600" b="1">
                <a:solidFill>
                  <a:schemeClr val="accent1"/>
                </a:solidFill>
              </a:defRPr>
            </a:lvl6pPr>
            <a:lvl7pPr lvl="6" algn="ctr" rtl="0">
              <a:spcBef>
                <a:spcPts val="0"/>
              </a:spcBef>
              <a:spcAft>
                <a:spcPts val="0"/>
              </a:spcAft>
              <a:buClr>
                <a:schemeClr val="accent1"/>
              </a:buClr>
              <a:buSzPts val="3600"/>
              <a:buNone/>
              <a:defRPr sz="3600" b="1">
                <a:solidFill>
                  <a:schemeClr val="accent1"/>
                </a:solidFill>
              </a:defRPr>
            </a:lvl7pPr>
            <a:lvl8pPr lvl="7" algn="ctr" rtl="0">
              <a:spcBef>
                <a:spcPts val="0"/>
              </a:spcBef>
              <a:spcAft>
                <a:spcPts val="0"/>
              </a:spcAft>
              <a:buClr>
                <a:schemeClr val="accent1"/>
              </a:buClr>
              <a:buSzPts val="3600"/>
              <a:buNone/>
              <a:defRPr sz="3600" b="1">
                <a:solidFill>
                  <a:schemeClr val="accent1"/>
                </a:solidFill>
              </a:defRPr>
            </a:lvl8pPr>
            <a:lvl9pPr lvl="8" algn="ctr" rtl="0">
              <a:spcBef>
                <a:spcPts val="0"/>
              </a:spcBef>
              <a:spcAft>
                <a:spcPts val="0"/>
              </a:spcAft>
              <a:buClr>
                <a:schemeClr val="accent1"/>
              </a:buClr>
              <a:buSzPts val="3600"/>
              <a:buNone/>
              <a:defRPr sz="3600" b="1">
                <a:solidFill>
                  <a:schemeClr val="accent1"/>
                </a:solidFill>
              </a:defRPr>
            </a:lvl9pPr>
          </a:lstStyle>
          <a:p>
            <a:r>
              <a:t>xx%</a:t>
            </a:r>
          </a:p>
        </p:txBody>
      </p:sp>
      <p:sp>
        <p:nvSpPr>
          <p:cNvPr id="150" name="Google Shape;150;p16"/>
          <p:cNvSpPr txBox="1">
            <a:spLocks noGrp="1"/>
          </p:cNvSpPr>
          <p:nvPr>
            <p:ph type="subTitle" idx="3"/>
          </p:nvPr>
        </p:nvSpPr>
        <p:spPr>
          <a:xfrm>
            <a:off x="731351" y="2171804"/>
            <a:ext cx="3594300" cy="396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51" name="Google Shape;151;p16"/>
          <p:cNvSpPr txBox="1">
            <a:spLocks noGrp="1"/>
          </p:cNvSpPr>
          <p:nvPr>
            <p:ph type="title" idx="4" hasCustomPrompt="1"/>
          </p:nvPr>
        </p:nvSpPr>
        <p:spPr>
          <a:xfrm>
            <a:off x="2776175" y="3342210"/>
            <a:ext cx="3594300" cy="586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3600"/>
              <a:buNone/>
              <a:defRPr sz="3700" b="1"/>
            </a:lvl1pPr>
            <a:lvl2pPr lvl="1" algn="ctr" rtl="0">
              <a:spcBef>
                <a:spcPts val="0"/>
              </a:spcBef>
              <a:spcAft>
                <a:spcPts val="0"/>
              </a:spcAft>
              <a:buClr>
                <a:schemeClr val="accent1"/>
              </a:buClr>
              <a:buSzPts val="3600"/>
              <a:buNone/>
              <a:defRPr sz="3600" b="1">
                <a:solidFill>
                  <a:schemeClr val="accent1"/>
                </a:solidFill>
              </a:defRPr>
            </a:lvl2pPr>
            <a:lvl3pPr lvl="2" algn="ctr" rtl="0">
              <a:spcBef>
                <a:spcPts val="0"/>
              </a:spcBef>
              <a:spcAft>
                <a:spcPts val="0"/>
              </a:spcAft>
              <a:buClr>
                <a:schemeClr val="accent1"/>
              </a:buClr>
              <a:buSzPts val="3600"/>
              <a:buNone/>
              <a:defRPr sz="3600" b="1">
                <a:solidFill>
                  <a:schemeClr val="accent1"/>
                </a:solidFill>
              </a:defRPr>
            </a:lvl3pPr>
            <a:lvl4pPr lvl="3" algn="ctr" rtl="0">
              <a:spcBef>
                <a:spcPts val="0"/>
              </a:spcBef>
              <a:spcAft>
                <a:spcPts val="0"/>
              </a:spcAft>
              <a:buClr>
                <a:schemeClr val="accent1"/>
              </a:buClr>
              <a:buSzPts val="3600"/>
              <a:buNone/>
              <a:defRPr sz="3600" b="1">
                <a:solidFill>
                  <a:schemeClr val="accent1"/>
                </a:solidFill>
              </a:defRPr>
            </a:lvl4pPr>
            <a:lvl5pPr lvl="4" algn="ctr" rtl="0">
              <a:spcBef>
                <a:spcPts val="0"/>
              </a:spcBef>
              <a:spcAft>
                <a:spcPts val="0"/>
              </a:spcAft>
              <a:buClr>
                <a:schemeClr val="accent1"/>
              </a:buClr>
              <a:buSzPts val="3600"/>
              <a:buNone/>
              <a:defRPr sz="3600" b="1">
                <a:solidFill>
                  <a:schemeClr val="accent1"/>
                </a:solidFill>
              </a:defRPr>
            </a:lvl5pPr>
            <a:lvl6pPr lvl="5" algn="ctr" rtl="0">
              <a:spcBef>
                <a:spcPts val="0"/>
              </a:spcBef>
              <a:spcAft>
                <a:spcPts val="0"/>
              </a:spcAft>
              <a:buClr>
                <a:schemeClr val="accent1"/>
              </a:buClr>
              <a:buSzPts val="3600"/>
              <a:buNone/>
              <a:defRPr sz="3600" b="1">
                <a:solidFill>
                  <a:schemeClr val="accent1"/>
                </a:solidFill>
              </a:defRPr>
            </a:lvl6pPr>
            <a:lvl7pPr lvl="6" algn="ctr" rtl="0">
              <a:spcBef>
                <a:spcPts val="0"/>
              </a:spcBef>
              <a:spcAft>
                <a:spcPts val="0"/>
              </a:spcAft>
              <a:buClr>
                <a:schemeClr val="accent1"/>
              </a:buClr>
              <a:buSzPts val="3600"/>
              <a:buNone/>
              <a:defRPr sz="3600" b="1">
                <a:solidFill>
                  <a:schemeClr val="accent1"/>
                </a:solidFill>
              </a:defRPr>
            </a:lvl7pPr>
            <a:lvl8pPr lvl="7" algn="ctr" rtl="0">
              <a:spcBef>
                <a:spcPts val="0"/>
              </a:spcBef>
              <a:spcAft>
                <a:spcPts val="0"/>
              </a:spcAft>
              <a:buClr>
                <a:schemeClr val="accent1"/>
              </a:buClr>
              <a:buSzPts val="3600"/>
              <a:buNone/>
              <a:defRPr sz="3600" b="1">
                <a:solidFill>
                  <a:schemeClr val="accent1"/>
                </a:solidFill>
              </a:defRPr>
            </a:lvl8pPr>
            <a:lvl9pPr lvl="8" algn="ctr" rtl="0">
              <a:spcBef>
                <a:spcPts val="0"/>
              </a:spcBef>
              <a:spcAft>
                <a:spcPts val="0"/>
              </a:spcAft>
              <a:buClr>
                <a:schemeClr val="accent1"/>
              </a:buClr>
              <a:buSzPts val="3600"/>
              <a:buNone/>
              <a:defRPr sz="3600" b="1">
                <a:solidFill>
                  <a:schemeClr val="accent1"/>
                </a:solidFill>
              </a:defRPr>
            </a:lvl9pPr>
          </a:lstStyle>
          <a:p>
            <a:r>
              <a:t>xx%</a:t>
            </a:r>
          </a:p>
        </p:txBody>
      </p:sp>
      <p:sp>
        <p:nvSpPr>
          <p:cNvPr id="152" name="Google Shape;152;p16"/>
          <p:cNvSpPr txBox="1">
            <a:spLocks noGrp="1"/>
          </p:cNvSpPr>
          <p:nvPr>
            <p:ph type="subTitle" idx="5"/>
          </p:nvPr>
        </p:nvSpPr>
        <p:spPr>
          <a:xfrm>
            <a:off x="2781302" y="3762360"/>
            <a:ext cx="3594300" cy="396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53" name="Google Shape;153;p16"/>
          <p:cNvSpPr txBox="1">
            <a:spLocks noGrp="1"/>
          </p:cNvSpPr>
          <p:nvPr>
            <p:ph type="title" idx="6"/>
          </p:nvPr>
        </p:nvSpPr>
        <p:spPr>
          <a:xfrm>
            <a:off x="726225" y="441350"/>
            <a:ext cx="769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54" name="Google Shape;154;p16"/>
          <p:cNvSpPr/>
          <p:nvPr/>
        </p:nvSpPr>
        <p:spPr>
          <a:xfrm>
            <a:off x="2257375" y="392333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55" name="Google Shape;155;p16"/>
          <p:cNvSpPr/>
          <p:nvPr/>
        </p:nvSpPr>
        <p:spPr>
          <a:xfrm>
            <a:off x="993263" y="509561"/>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156" name="Google Shape;156;p16"/>
          <p:cNvCxnSpPr/>
          <p:nvPr/>
        </p:nvCxnSpPr>
        <p:spPr>
          <a:xfrm>
            <a:off x="-12" y="4149688"/>
            <a:ext cx="1838100" cy="0"/>
          </a:xfrm>
          <a:prstGeom prst="straightConnector1">
            <a:avLst/>
          </a:prstGeom>
          <a:noFill/>
          <a:ln w="19050" cap="flat" cmpd="sng">
            <a:solidFill>
              <a:schemeClr val="accent2"/>
            </a:solidFill>
            <a:prstDash val="solid"/>
            <a:round/>
            <a:headEnd type="none" w="med" len="med"/>
            <a:tailEnd type="none" w="med" len="med"/>
          </a:ln>
        </p:spPr>
      </p:cxnSp>
      <p:cxnSp>
        <p:nvCxnSpPr>
          <p:cNvPr id="157" name="Google Shape;157;p16"/>
          <p:cNvCxnSpPr/>
          <p:nvPr/>
        </p:nvCxnSpPr>
        <p:spPr>
          <a:xfrm>
            <a:off x="7318788" y="4149688"/>
            <a:ext cx="1838100" cy="0"/>
          </a:xfrm>
          <a:prstGeom prst="straightConnector1">
            <a:avLst/>
          </a:prstGeom>
          <a:noFill/>
          <a:ln w="19050" cap="flat" cmpd="sng">
            <a:solidFill>
              <a:schemeClr val="accent1"/>
            </a:solidFill>
            <a:prstDash val="solid"/>
            <a:round/>
            <a:headEnd type="none" w="med" len="med"/>
            <a:tailEnd type="none" w="med" len="med"/>
          </a:ln>
        </p:spPr>
      </p:cxnSp>
      <p:sp>
        <p:nvSpPr>
          <p:cNvPr id="158" name="Google Shape;158;p16"/>
          <p:cNvSpPr/>
          <p:nvPr/>
        </p:nvSpPr>
        <p:spPr>
          <a:xfrm>
            <a:off x="6446825" y="3923338"/>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59" name="Google Shape;159;p16"/>
          <p:cNvSpPr/>
          <p:nvPr/>
        </p:nvSpPr>
        <p:spPr>
          <a:xfrm>
            <a:off x="7828238" y="509561"/>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160" name="Google Shape;160;p16"/>
          <p:cNvCxnSpPr/>
          <p:nvPr/>
        </p:nvCxnSpPr>
        <p:spPr>
          <a:xfrm>
            <a:off x="-75" y="663624"/>
            <a:ext cx="726300" cy="7200"/>
          </a:xfrm>
          <a:prstGeom prst="straightConnector1">
            <a:avLst/>
          </a:prstGeom>
          <a:noFill/>
          <a:ln w="19050" cap="flat" cmpd="sng">
            <a:solidFill>
              <a:schemeClr val="accent1"/>
            </a:solidFill>
            <a:prstDash val="solid"/>
            <a:round/>
            <a:headEnd type="none" w="med" len="med"/>
            <a:tailEnd type="none" w="med" len="med"/>
          </a:ln>
        </p:spPr>
      </p:cxnSp>
      <p:cxnSp>
        <p:nvCxnSpPr>
          <p:cNvPr id="161" name="Google Shape;161;p16"/>
          <p:cNvCxnSpPr/>
          <p:nvPr/>
        </p:nvCxnSpPr>
        <p:spPr>
          <a:xfrm rot="10800000" flipH="1">
            <a:off x="8417625" y="663624"/>
            <a:ext cx="739200" cy="7200"/>
          </a:xfrm>
          <a:prstGeom prst="straightConnector1">
            <a:avLst/>
          </a:prstGeom>
          <a:noFill/>
          <a:ln w="19050"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365222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162"/>
        <p:cNvGrpSpPr/>
        <p:nvPr/>
      </p:nvGrpSpPr>
      <p:grpSpPr>
        <a:xfrm>
          <a:off x="0" y="0"/>
          <a:ext cx="0" cy="0"/>
          <a:chOff x="0" y="0"/>
          <a:chExt cx="0" cy="0"/>
        </a:xfrm>
      </p:grpSpPr>
      <p:sp>
        <p:nvSpPr>
          <p:cNvPr id="163" name="Google Shape;163;p17"/>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a:endParaRPr/>
          </a:p>
        </p:txBody>
      </p:sp>
      <p:sp>
        <p:nvSpPr>
          <p:cNvPr id="164" name="Google Shape;164;p17"/>
          <p:cNvSpPr txBox="1">
            <a:spLocks noGrp="1"/>
          </p:cNvSpPr>
          <p:nvPr>
            <p:ph type="subTitle" idx="1"/>
          </p:nvPr>
        </p:nvSpPr>
        <p:spPr>
          <a:xfrm>
            <a:off x="2195850" y="1826650"/>
            <a:ext cx="4752300" cy="1736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65" name="Google Shape;165;p17"/>
          <p:cNvSpPr/>
          <p:nvPr/>
        </p:nvSpPr>
        <p:spPr>
          <a:xfrm>
            <a:off x="425925" y="88888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66" name="Google Shape;166;p17"/>
          <p:cNvSpPr/>
          <p:nvPr/>
        </p:nvSpPr>
        <p:spPr>
          <a:xfrm>
            <a:off x="8330475" y="3745000"/>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67" name="Google Shape;167;p17"/>
          <p:cNvSpPr/>
          <p:nvPr/>
        </p:nvSpPr>
        <p:spPr>
          <a:xfrm>
            <a:off x="8265375" y="392900"/>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68" name="Google Shape;168;p17"/>
          <p:cNvSpPr/>
          <p:nvPr/>
        </p:nvSpPr>
        <p:spPr>
          <a:xfrm>
            <a:off x="491025" y="4428113"/>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169" name="Google Shape;169;p17"/>
          <p:cNvCxnSpPr/>
          <p:nvPr/>
        </p:nvCxnSpPr>
        <p:spPr>
          <a:xfrm rot="10800000">
            <a:off x="652275" y="1855413"/>
            <a:ext cx="0" cy="2058900"/>
          </a:xfrm>
          <a:prstGeom prst="straightConnector1">
            <a:avLst/>
          </a:prstGeom>
          <a:noFill/>
          <a:ln w="19050" cap="flat" cmpd="sng">
            <a:solidFill>
              <a:schemeClr val="accent2"/>
            </a:solidFill>
            <a:prstDash val="solid"/>
            <a:round/>
            <a:headEnd type="none" w="med" len="med"/>
            <a:tailEnd type="none" w="med" len="med"/>
          </a:ln>
        </p:spPr>
      </p:cxnSp>
      <p:cxnSp>
        <p:nvCxnSpPr>
          <p:cNvPr id="170" name="Google Shape;170;p17"/>
          <p:cNvCxnSpPr/>
          <p:nvPr/>
        </p:nvCxnSpPr>
        <p:spPr>
          <a:xfrm rot="10800000">
            <a:off x="8491725" y="1265838"/>
            <a:ext cx="0" cy="205890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5861911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71"/>
        <p:cNvGrpSpPr/>
        <p:nvPr/>
      </p:nvGrpSpPr>
      <p:grpSpPr>
        <a:xfrm>
          <a:off x="0" y="0"/>
          <a:ext cx="0" cy="0"/>
          <a:chOff x="0" y="0"/>
          <a:chExt cx="0" cy="0"/>
        </a:xfrm>
      </p:grpSpPr>
      <p:sp>
        <p:nvSpPr>
          <p:cNvPr id="172" name="Google Shape;172;p18"/>
          <p:cNvSpPr txBox="1">
            <a:spLocks noGrp="1"/>
          </p:cNvSpPr>
          <p:nvPr>
            <p:ph type="body" idx="1"/>
          </p:nvPr>
        </p:nvSpPr>
        <p:spPr>
          <a:xfrm>
            <a:off x="1007700" y="1426950"/>
            <a:ext cx="3458700" cy="1761900"/>
          </a:xfrm>
          <a:prstGeom prst="rect">
            <a:avLst/>
          </a:prstGeom>
        </p:spPr>
        <p:txBody>
          <a:bodyPr spcFirstLastPara="1" wrap="square" lIns="91425" tIns="91425" rIns="91425" bIns="91425" anchor="ctr" anchorCtr="0">
            <a:noAutofit/>
          </a:bodyPr>
          <a:lstStyle>
            <a:lvl1pPr marL="457189" lvl="0" indent="-228594" rtl="0">
              <a:lnSpc>
                <a:spcPct val="100000"/>
              </a:lnSpc>
              <a:spcBef>
                <a:spcPts val="0"/>
              </a:spcBef>
              <a:spcAft>
                <a:spcPts val="0"/>
              </a:spcAft>
              <a:buSzPts val="2400"/>
              <a:buNone/>
              <a:defRPr sz="2400"/>
            </a:lvl1pPr>
          </a:lstStyle>
          <a:p>
            <a:endParaRPr/>
          </a:p>
        </p:txBody>
      </p:sp>
      <p:sp>
        <p:nvSpPr>
          <p:cNvPr id="173" name="Google Shape;173;p18"/>
          <p:cNvSpPr txBox="1">
            <a:spLocks noGrp="1"/>
          </p:cNvSpPr>
          <p:nvPr>
            <p:ph type="subTitle" idx="2"/>
          </p:nvPr>
        </p:nvSpPr>
        <p:spPr>
          <a:xfrm>
            <a:off x="1007575" y="3247225"/>
            <a:ext cx="3458700" cy="4194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chemeClr val="dk2"/>
                </a:solidFill>
              </a:defRPr>
            </a:lvl1pPr>
            <a:lvl2pPr lvl="1" rtl="0">
              <a:spcBef>
                <a:spcPts val="0"/>
              </a:spcBef>
              <a:spcAft>
                <a:spcPts val="0"/>
              </a:spcAft>
              <a:buNone/>
              <a:defRPr b="1">
                <a:solidFill>
                  <a:schemeClr val="dk2"/>
                </a:solidFill>
              </a:defRPr>
            </a:lvl2pPr>
            <a:lvl3pPr lvl="2" rtl="0">
              <a:spcBef>
                <a:spcPts val="0"/>
              </a:spcBef>
              <a:spcAft>
                <a:spcPts val="0"/>
              </a:spcAft>
              <a:buNone/>
              <a:defRPr b="1">
                <a:solidFill>
                  <a:schemeClr val="dk2"/>
                </a:solidFill>
              </a:defRPr>
            </a:lvl3pPr>
            <a:lvl4pPr lvl="3" rtl="0">
              <a:spcBef>
                <a:spcPts val="0"/>
              </a:spcBef>
              <a:spcAft>
                <a:spcPts val="0"/>
              </a:spcAft>
              <a:buNone/>
              <a:defRPr b="1">
                <a:solidFill>
                  <a:schemeClr val="dk2"/>
                </a:solidFill>
              </a:defRPr>
            </a:lvl4pPr>
            <a:lvl5pPr lvl="4" rtl="0">
              <a:spcBef>
                <a:spcPts val="0"/>
              </a:spcBef>
              <a:spcAft>
                <a:spcPts val="0"/>
              </a:spcAft>
              <a:buNone/>
              <a:defRPr b="1">
                <a:solidFill>
                  <a:schemeClr val="dk2"/>
                </a:solidFill>
              </a:defRPr>
            </a:lvl5pPr>
            <a:lvl6pPr lvl="5" rtl="0">
              <a:spcBef>
                <a:spcPts val="0"/>
              </a:spcBef>
              <a:spcAft>
                <a:spcPts val="0"/>
              </a:spcAft>
              <a:buNone/>
              <a:defRPr b="1">
                <a:solidFill>
                  <a:schemeClr val="dk2"/>
                </a:solidFill>
              </a:defRPr>
            </a:lvl6pPr>
            <a:lvl7pPr lvl="6" rtl="0">
              <a:spcBef>
                <a:spcPts val="0"/>
              </a:spcBef>
              <a:spcAft>
                <a:spcPts val="0"/>
              </a:spcAft>
              <a:buNone/>
              <a:defRPr b="1">
                <a:solidFill>
                  <a:schemeClr val="dk2"/>
                </a:solidFill>
              </a:defRPr>
            </a:lvl7pPr>
            <a:lvl8pPr lvl="7" rtl="0">
              <a:spcBef>
                <a:spcPts val="0"/>
              </a:spcBef>
              <a:spcAft>
                <a:spcPts val="0"/>
              </a:spcAft>
              <a:buNone/>
              <a:defRPr b="1">
                <a:solidFill>
                  <a:schemeClr val="dk2"/>
                </a:solidFill>
              </a:defRPr>
            </a:lvl8pPr>
            <a:lvl9pPr lvl="8" rtl="0">
              <a:spcBef>
                <a:spcPts val="0"/>
              </a:spcBef>
              <a:spcAft>
                <a:spcPts val="0"/>
              </a:spcAft>
              <a:buNone/>
              <a:defRPr b="1">
                <a:solidFill>
                  <a:schemeClr val="dk2"/>
                </a:solidFill>
              </a:defRPr>
            </a:lvl9pPr>
          </a:lstStyle>
          <a:p>
            <a:endParaRPr/>
          </a:p>
        </p:txBody>
      </p:sp>
      <p:sp>
        <p:nvSpPr>
          <p:cNvPr id="174" name="Google Shape;174;p18"/>
          <p:cNvSpPr/>
          <p:nvPr/>
        </p:nvSpPr>
        <p:spPr>
          <a:xfrm>
            <a:off x="273525" y="682500"/>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75" name="Google Shape;175;p18"/>
          <p:cNvSpPr/>
          <p:nvPr/>
        </p:nvSpPr>
        <p:spPr>
          <a:xfrm>
            <a:off x="338625" y="4556525"/>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76" name="Google Shape;176;p18"/>
          <p:cNvSpPr/>
          <p:nvPr/>
        </p:nvSpPr>
        <p:spPr>
          <a:xfrm>
            <a:off x="4502888" y="3928250"/>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77" name="Google Shape;177;p18"/>
          <p:cNvSpPr/>
          <p:nvPr/>
        </p:nvSpPr>
        <p:spPr>
          <a:xfrm>
            <a:off x="4567988" y="264475"/>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178" name="Google Shape;178;p18"/>
          <p:cNvCxnSpPr/>
          <p:nvPr/>
        </p:nvCxnSpPr>
        <p:spPr>
          <a:xfrm rot="10800000">
            <a:off x="4729250" y="1209563"/>
            <a:ext cx="0" cy="2096100"/>
          </a:xfrm>
          <a:prstGeom prst="straightConnector1">
            <a:avLst/>
          </a:prstGeom>
          <a:noFill/>
          <a:ln w="19050" cap="flat" cmpd="sng">
            <a:solidFill>
              <a:schemeClr val="accent2"/>
            </a:solidFill>
            <a:prstDash val="solid"/>
            <a:round/>
            <a:headEnd type="none" w="med" len="med"/>
            <a:tailEnd type="none" w="med" len="med"/>
          </a:ln>
        </p:spPr>
      </p:cxnSp>
      <p:cxnSp>
        <p:nvCxnSpPr>
          <p:cNvPr id="179" name="Google Shape;179;p18"/>
          <p:cNvCxnSpPr/>
          <p:nvPr/>
        </p:nvCxnSpPr>
        <p:spPr>
          <a:xfrm rot="10800000">
            <a:off x="499875" y="1644363"/>
            <a:ext cx="0" cy="209610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2193596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one column">
  <p:cSld name="Title and one column">
    <p:spTree>
      <p:nvGrpSpPr>
        <p:cNvPr id="1" name="Shape 180"/>
        <p:cNvGrpSpPr/>
        <p:nvPr/>
      </p:nvGrpSpPr>
      <p:grpSpPr>
        <a:xfrm>
          <a:off x="0" y="0"/>
          <a:ext cx="0" cy="0"/>
          <a:chOff x="0" y="0"/>
          <a:chExt cx="0" cy="0"/>
        </a:xfrm>
      </p:grpSpPr>
      <p:sp>
        <p:nvSpPr>
          <p:cNvPr id="181" name="Google Shape;181;p19"/>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82" name="Google Shape;182;p19"/>
          <p:cNvSpPr txBox="1">
            <a:spLocks noGrp="1"/>
          </p:cNvSpPr>
          <p:nvPr>
            <p:ph type="subTitle" idx="1"/>
          </p:nvPr>
        </p:nvSpPr>
        <p:spPr>
          <a:xfrm>
            <a:off x="5415082" y="1974245"/>
            <a:ext cx="2524800" cy="396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chemeClr val="dk2"/>
                </a:solidFill>
              </a:defRPr>
            </a:lvl1pPr>
            <a:lvl2pPr lvl="1" rtl="0">
              <a:spcBef>
                <a:spcPts val="0"/>
              </a:spcBef>
              <a:spcAft>
                <a:spcPts val="0"/>
              </a:spcAft>
              <a:buNone/>
              <a:defRPr sz="1800" b="1">
                <a:solidFill>
                  <a:schemeClr val="dk2"/>
                </a:solidFill>
              </a:defRPr>
            </a:lvl2pPr>
            <a:lvl3pPr lvl="2" rtl="0">
              <a:spcBef>
                <a:spcPts val="0"/>
              </a:spcBef>
              <a:spcAft>
                <a:spcPts val="0"/>
              </a:spcAft>
              <a:buNone/>
              <a:defRPr sz="1800" b="1">
                <a:solidFill>
                  <a:schemeClr val="dk2"/>
                </a:solidFill>
              </a:defRPr>
            </a:lvl3pPr>
            <a:lvl4pPr lvl="3" rtl="0">
              <a:spcBef>
                <a:spcPts val="0"/>
              </a:spcBef>
              <a:spcAft>
                <a:spcPts val="0"/>
              </a:spcAft>
              <a:buNone/>
              <a:defRPr sz="1800" b="1">
                <a:solidFill>
                  <a:schemeClr val="dk2"/>
                </a:solidFill>
              </a:defRPr>
            </a:lvl4pPr>
            <a:lvl5pPr lvl="4" rtl="0">
              <a:spcBef>
                <a:spcPts val="0"/>
              </a:spcBef>
              <a:spcAft>
                <a:spcPts val="0"/>
              </a:spcAft>
              <a:buNone/>
              <a:defRPr sz="1800" b="1">
                <a:solidFill>
                  <a:schemeClr val="dk2"/>
                </a:solidFill>
              </a:defRPr>
            </a:lvl5pPr>
            <a:lvl6pPr lvl="5" rtl="0">
              <a:spcBef>
                <a:spcPts val="0"/>
              </a:spcBef>
              <a:spcAft>
                <a:spcPts val="0"/>
              </a:spcAft>
              <a:buNone/>
              <a:defRPr sz="1800" b="1">
                <a:solidFill>
                  <a:schemeClr val="dk2"/>
                </a:solidFill>
              </a:defRPr>
            </a:lvl6pPr>
            <a:lvl7pPr lvl="6" rtl="0">
              <a:spcBef>
                <a:spcPts val="0"/>
              </a:spcBef>
              <a:spcAft>
                <a:spcPts val="0"/>
              </a:spcAft>
              <a:buNone/>
              <a:defRPr sz="1800" b="1">
                <a:solidFill>
                  <a:schemeClr val="dk2"/>
                </a:solidFill>
              </a:defRPr>
            </a:lvl7pPr>
            <a:lvl8pPr lvl="7" rtl="0">
              <a:spcBef>
                <a:spcPts val="0"/>
              </a:spcBef>
              <a:spcAft>
                <a:spcPts val="0"/>
              </a:spcAft>
              <a:buNone/>
              <a:defRPr sz="1800" b="1">
                <a:solidFill>
                  <a:schemeClr val="dk2"/>
                </a:solidFill>
              </a:defRPr>
            </a:lvl8pPr>
            <a:lvl9pPr lvl="8" rtl="0">
              <a:spcBef>
                <a:spcPts val="0"/>
              </a:spcBef>
              <a:spcAft>
                <a:spcPts val="0"/>
              </a:spcAft>
              <a:buNone/>
              <a:defRPr sz="1800" b="1">
                <a:solidFill>
                  <a:schemeClr val="dk2"/>
                </a:solidFill>
              </a:defRPr>
            </a:lvl9pPr>
          </a:lstStyle>
          <a:p>
            <a:endParaRPr/>
          </a:p>
        </p:txBody>
      </p:sp>
      <p:sp>
        <p:nvSpPr>
          <p:cNvPr id="183" name="Google Shape;183;p19"/>
          <p:cNvSpPr txBox="1">
            <a:spLocks noGrp="1"/>
          </p:cNvSpPr>
          <p:nvPr>
            <p:ph type="subTitle" idx="2"/>
          </p:nvPr>
        </p:nvSpPr>
        <p:spPr>
          <a:xfrm>
            <a:off x="5412554" y="2277979"/>
            <a:ext cx="2524800" cy="13908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84" name="Google Shape;184;p19"/>
          <p:cNvSpPr/>
          <p:nvPr/>
        </p:nvSpPr>
        <p:spPr>
          <a:xfrm>
            <a:off x="2257375" y="44133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85" name="Google Shape;185;p19"/>
          <p:cNvSpPr/>
          <p:nvPr/>
        </p:nvSpPr>
        <p:spPr>
          <a:xfrm>
            <a:off x="993263" y="4443211"/>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186" name="Google Shape;186;p19"/>
          <p:cNvCxnSpPr/>
          <p:nvPr/>
        </p:nvCxnSpPr>
        <p:spPr>
          <a:xfrm>
            <a:off x="-12" y="667688"/>
            <a:ext cx="1838100" cy="0"/>
          </a:xfrm>
          <a:prstGeom prst="straightConnector1">
            <a:avLst/>
          </a:prstGeom>
          <a:noFill/>
          <a:ln w="19050" cap="flat" cmpd="sng">
            <a:solidFill>
              <a:schemeClr val="accent2"/>
            </a:solidFill>
            <a:prstDash val="solid"/>
            <a:round/>
            <a:headEnd type="none" w="med" len="med"/>
            <a:tailEnd type="none" w="med" len="med"/>
          </a:ln>
        </p:spPr>
      </p:cxnSp>
      <p:cxnSp>
        <p:nvCxnSpPr>
          <p:cNvPr id="187" name="Google Shape;187;p19"/>
          <p:cNvCxnSpPr/>
          <p:nvPr/>
        </p:nvCxnSpPr>
        <p:spPr>
          <a:xfrm>
            <a:off x="7318788" y="667688"/>
            <a:ext cx="1838100" cy="0"/>
          </a:xfrm>
          <a:prstGeom prst="straightConnector1">
            <a:avLst/>
          </a:prstGeom>
          <a:noFill/>
          <a:ln w="19050" cap="flat" cmpd="sng">
            <a:solidFill>
              <a:schemeClr val="accent1"/>
            </a:solidFill>
            <a:prstDash val="solid"/>
            <a:round/>
            <a:headEnd type="none" w="med" len="med"/>
            <a:tailEnd type="none" w="med" len="med"/>
          </a:ln>
        </p:spPr>
      </p:cxnSp>
      <p:sp>
        <p:nvSpPr>
          <p:cNvPr id="188" name="Google Shape;188;p19"/>
          <p:cNvSpPr/>
          <p:nvPr/>
        </p:nvSpPr>
        <p:spPr>
          <a:xfrm>
            <a:off x="6446825" y="441338"/>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89" name="Google Shape;189;p19"/>
          <p:cNvSpPr/>
          <p:nvPr/>
        </p:nvSpPr>
        <p:spPr>
          <a:xfrm>
            <a:off x="7828238" y="4443211"/>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190" name="Google Shape;190;p19"/>
          <p:cNvCxnSpPr/>
          <p:nvPr/>
        </p:nvCxnSpPr>
        <p:spPr>
          <a:xfrm>
            <a:off x="-75" y="4597274"/>
            <a:ext cx="726300" cy="7200"/>
          </a:xfrm>
          <a:prstGeom prst="straightConnector1">
            <a:avLst/>
          </a:prstGeom>
          <a:noFill/>
          <a:ln w="19050" cap="flat" cmpd="sng">
            <a:solidFill>
              <a:schemeClr val="accent1"/>
            </a:solidFill>
            <a:prstDash val="solid"/>
            <a:round/>
            <a:headEnd type="none" w="med" len="med"/>
            <a:tailEnd type="none" w="med" len="med"/>
          </a:ln>
        </p:spPr>
      </p:cxnSp>
      <p:cxnSp>
        <p:nvCxnSpPr>
          <p:cNvPr id="191" name="Google Shape;191;p19"/>
          <p:cNvCxnSpPr/>
          <p:nvPr/>
        </p:nvCxnSpPr>
        <p:spPr>
          <a:xfrm rot="10800000" flipH="1">
            <a:off x="8417625" y="4597274"/>
            <a:ext cx="739200" cy="7200"/>
          </a:xfrm>
          <a:prstGeom prst="straightConnector1">
            <a:avLst/>
          </a:prstGeom>
          <a:noFill/>
          <a:ln w="19050"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173436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192"/>
        <p:cNvGrpSpPr/>
        <p:nvPr/>
      </p:nvGrpSpPr>
      <p:grpSpPr>
        <a:xfrm>
          <a:off x="0" y="0"/>
          <a:ext cx="0" cy="0"/>
          <a:chOff x="0" y="0"/>
          <a:chExt cx="0" cy="0"/>
        </a:xfrm>
      </p:grpSpPr>
      <p:sp>
        <p:nvSpPr>
          <p:cNvPr id="193" name="Google Shape;193;p20"/>
          <p:cNvSpPr txBox="1">
            <a:spLocks noGrp="1"/>
          </p:cNvSpPr>
          <p:nvPr>
            <p:ph type="title"/>
          </p:nvPr>
        </p:nvSpPr>
        <p:spPr>
          <a:xfrm>
            <a:off x="1064175" y="438300"/>
            <a:ext cx="3869100" cy="572700"/>
          </a:xfrm>
          <a:prstGeom prst="rect">
            <a:avLst/>
          </a:prstGeom>
        </p:spPr>
        <p:txBody>
          <a:bodyPr spcFirstLastPara="1" wrap="square" lIns="91425" tIns="91425" rIns="91425" bIns="91425" anchor="t" anchorCtr="0">
            <a:noAutofit/>
          </a:bodyPr>
          <a:lstStyle>
            <a:lvl1pPr lvl="0" algn="l" rtl="0">
              <a:spcBef>
                <a:spcPts val="0"/>
              </a:spcBef>
              <a:spcAft>
                <a:spcPts val="0"/>
              </a:spcAft>
              <a:buNone/>
              <a:defRPr/>
            </a:lvl1pPr>
            <a:lvl2pPr lvl="1" algn="l" rtl="0">
              <a:spcBef>
                <a:spcPts val="0"/>
              </a:spcBef>
              <a:spcAft>
                <a:spcPts val="0"/>
              </a:spcAft>
              <a:buNone/>
              <a:defRPr/>
            </a:lvl2pPr>
            <a:lvl3pPr lvl="2" algn="l" rtl="0">
              <a:spcBef>
                <a:spcPts val="0"/>
              </a:spcBef>
              <a:spcAft>
                <a:spcPts val="0"/>
              </a:spcAft>
              <a:buNone/>
              <a:defRPr/>
            </a:lvl3pPr>
            <a:lvl4pPr lvl="3" algn="l" rtl="0">
              <a:spcBef>
                <a:spcPts val="0"/>
              </a:spcBef>
              <a:spcAft>
                <a:spcPts val="0"/>
              </a:spcAft>
              <a:buNone/>
              <a:defRPr/>
            </a:lvl4pPr>
            <a:lvl5pPr lvl="4" algn="l" rtl="0">
              <a:spcBef>
                <a:spcPts val="0"/>
              </a:spcBef>
              <a:spcAft>
                <a:spcPts val="0"/>
              </a:spcAft>
              <a:buNone/>
              <a:defRPr/>
            </a:lvl5pPr>
            <a:lvl6pPr lvl="5" algn="l" rtl="0">
              <a:spcBef>
                <a:spcPts val="0"/>
              </a:spcBef>
              <a:spcAft>
                <a:spcPts val="0"/>
              </a:spcAft>
              <a:buNone/>
              <a:defRPr/>
            </a:lvl6pPr>
            <a:lvl7pPr lvl="6" algn="l" rtl="0">
              <a:spcBef>
                <a:spcPts val="0"/>
              </a:spcBef>
              <a:spcAft>
                <a:spcPts val="0"/>
              </a:spcAft>
              <a:buNone/>
              <a:defRPr/>
            </a:lvl7pPr>
            <a:lvl8pPr lvl="7" algn="l" rtl="0">
              <a:spcBef>
                <a:spcPts val="0"/>
              </a:spcBef>
              <a:spcAft>
                <a:spcPts val="0"/>
              </a:spcAft>
              <a:buNone/>
              <a:defRPr/>
            </a:lvl8pPr>
            <a:lvl9pPr lvl="8" algn="l" rtl="0">
              <a:spcBef>
                <a:spcPts val="0"/>
              </a:spcBef>
              <a:spcAft>
                <a:spcPts val="0"/>
              </a:spcAft>
              <a:buNone/>
              <a:defRPr/>
            </a:lvl9pPr>
          </a:lstStyle>
          <a:p>
            <a:endParaRPr/>
          </a:p>
        </p:txBody>
      </p:sp>
      <p:sp>
        <p:nvSpPr>
          <p:cNvPr id="194" name="Google Shape;194;p20"/>
          <p:cNvSpPr txBox="1">
            <a:spLocks noGrp="1"/>
          </p:cNvSpPr>
          <p:nvPr>
            <p:ph type="subTitle" idx="1"/>
          </p:nvPr>
        </p:nvSpPr>
        <p:spPr>
          <a:xfrm>
            <a:off x="896675" y="1667263"/>
            <a:ext cx="1578900" cy="3327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800" b="1">
                <a:solidFill>
                  <a:schemeClr val="accent1"/>
                </a:solidFill>
              </a:defRPr>
            </a:lvl1pPr>
            <a:lvl2pPr lvl="1" algn="ctr" rtl="0">
              <a:spcBef>
                <a:spcPts val="0"/>
              </a:spcBef>
              <a:spcAft>
                <a:spcPts val="0"/>
              </a:spcAft>
              <a:buNone/>
              <a:defRPr sz="1800" b="1">
                <a:solidFill>
                  <a:schemeClr val="accent1"/>
                </a:solidFill>
              </a:defRPr>
            </a:lvl2pPr>
            <a:lvl3pPr lvl="2" algn="ctr" rtl="0">
              <a:spcBef>
                <a:spcPts val="0"/>
              </a:spcBef>
              <a:spcAft>
                <a:spcPts val="0"/>
              </a:spcAft>
              <a:buNone/>
              <a:defRPr sz="1800" b="1">
                <a:solidFill>
                  <a:schemeClr val="accent1"/>
                </a:solidFill>
              </a:defRPr>
            </a:lvl3pPr>
            <a:lvl4pPr lvl="3" algn="ctr" rtl="0">
              <a:spcBef>
                <a:spcPts val="0"/>
              </a:spcBef>
              <a:spcAft>
                <a:spcPts val="0"/>
              </a:spcAft>
              <a:buNone/>
              <a:defRPr sz="1800" b="1">
                <a:solidFill>
                  <a:schemeClr val="accent1"/>
                </a:solidFill>
              </a:defRPr>
            </a:lvl4pPr>
            <a:lvl5pPr lvl="4" algn="ctr" rtl="0">
              <a:spcBef>
                <a:spcPts val="0"/>
              </a:spcBef>
              <a:spcAft>
                <a:spcPts val="0"/>
              </a:spcAft>
              <a:buNone/>
              <a:defRPr sz="1800" b="1">
                <a:solidFill>
                  <a:schemeClr val="accent1"/>
                </a:solidFill>
              </a:defRPr>
            </a:lvl5pPr>
            <a:lvl6pPr lvl="5" algn="ctr" rtl="0">
              <a:spcBef>
                <a:spcPts val="0"/>
              </a:spcBef>
              <a:spcAft>
                <a:spcPts val="0"/>
              </a:spcAft>
              <a:buNone/>
              <a:defRPr sz="1800" b="1">
                <a:solidFill>
                  <a:schemeClr val="accent1"/>
                </a:solidFill>
              </a:defRPr>
            </a:lvl6pPr>
            <a:lvl7pPr lvl="6" algn="ctr" rtl="0">
              <a:spcBef>
                <a:spcPts val="0"/>
              </a:spcBef>
              <a:spcAft>
                <a:spcPts val="0"/>
              </a:spcAft>
              <a:buNone/>
              <a:defRPr sz="1800" b="1">
                <a:solidFill>
                  <a:schemeClr val="accent1"/>
                </a:solidFill>
              </a:defRPr>
            </a:lvl7pPr>
            <a:lvl8pPr lvl="7" algn="ctr" rtl="0">
              <a:spcBef>
                <a:spcPts val="0"/>
              </a:spcBef>
              <a:spcAft>
                <a:spcPts val="0"/>
              </a:spcAft>
              <a:buNone/>
              <a:defRPr sz="1800" b="1">
                <a:solidFill>
                  <a:schemeClr val="accent1"/>
                </a:solidFill>
              </a:defRPr>
            </a:lvl8pPr>
            <a:lvl9pPr lvl="8" algn="ctr" rtl="0">
              <a:spcBef>
                <a:spcPts val="0"/>
              </a:spcBef>
              <a:spcAft>
                <a:spcPts val="0"/>
              </a:spcAft>
              <a:buNone/>
              <a:defRPr sz="1800" b="1">
                <a:solidFill>
                  <a:schemeClr val="accent1"/>
                </a:solidFill>
              </a:defRPr>
            </a:lvl9pPr>
          </a:lstStyle>
          <a:p>
            <a:endParaRPr/>
          </a:p>
        </p:txBody>
      </p:sp>
      <p:sp>
        <p:nvSpPr>
          <p:cNvPr id="195" name="Google Shape;195;p20"/>
          <p:cNvSpPr txBox="1">
            <a:spLocks noGrp="1"/>
          </p:cNvSpPr>
          <p:nvPr>
            <p:ph type="subTitle" idx="2"/>
          </p:nvPr>
        </p:nvSpPr>
        <p:spPr>
          <a:xfrm>
            <a:off x="896700" y="1908112"/>
            <a:ext cx="1578900" cy="640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96" name="Google Shape;196;p20"/>
          <p:cNvSpPr txBox="1">
            <a:spLocks noGrp="1"/>
          </p:cNvSpPr>
          <p:nvPr>
            <p:ph type="subTitle" idx="3"/>
          </p:nvPr>
        </p:nvSpPr>
        <p:spPr>
          <a:xfrm>
            <a:off x="896675" y="2941139"/>
            <a:ext cx="1578900" cy="3327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800" b="1">
                <a:solidFill>
                  <a:schemeClr val="accent1"/>
                </a:solidFill>
              </a:defRPr>
            </a:lvl1pPr>
            <a:lvl2pPr lvl="1" algn="ctr" rtl="0">
              <a:spcBef>
                <a:spcPts val="0"/>
              </a:spcBef>
              <a:spcAft>
                <a:spcPts val="0"/>
              </a:spcAft>
              <a:buNone/>
              <a:defRPr sz="1800" b="1">
                <a:solidFill>
                  <a:schemeClr val="accent1"/>
                </a:solidFill>
              </a:defRPr>
            </a:lvl2pPr>
            <a:lvl3pPr lvl="2" algn="ctr" rtl="0">
              <a:spcBef>
                <a:spcPts val="0"/>
              </a:spcBef>
              <a:spcAft>
                <a:spcPts val="0"/>
              </a:spcAft>
              <a:buNone/>
              <a:defRPr sz="1800" b="1">
                <a:solidFill>
                  <a:schemeClr val="accent1"/>
                </a:solidFill>
              </a:defRPr>
            </a:lvl3pPr>
            <a:lvl4pPr lvl="3" algn="ctr" rtl="0">
              <a:spcBef>
                <a:spcPts val="0"/>
              </a:spcBef>
              <a:spcAft>
                <a:spcPts val="0"/>
              </a:spcAft>
              <a:buNone/>
              <a:defRPr sz="1800" b="1">
                <a:solidFill>
                  <a:schemeClr val="accent1"/>
                </a:solidFill>
              </a:defRPr>
            </a:lvl4pPr>
            <a:lvl5pPr lvl="4" algn="ctr" rtl="0">
              <a:spcBef>
                <a:spcPts val="0"/>
              </a:spcBef>
              <a:spcAft>
                <a:spcPts val="0"/>
              </a:spcAft>
              <a:buNone/>
              <a:defRPr sz="1800" b="1">
                <a:solidFill>
                  <a:schemeClr val="accent1"/>
                </a:solidFill>
              </a:defRPr>
            </a:lvl5pPr>
            <a:lvl6pPr lvl="5" algn="ctr" rtl="0">
              <a:spcBef>
                <a:spcPts val="0"/>
              </a:spcBef>
              <a:spcAft>
                <a:spcPts val="0"/>
              </a:spcAft>
              <a:buNone/>
              <a:defRPr sz="1800" b="1">
                <a:solidFill>
                  <a:schemeClr val="accent1"/>
                </a:solidFill>
              </a:defRPr>
            </a:lvl6pPr>
            <a:lvl7pPr lvl="6" algn="ctr" rtl="0">
              <a:spcBef>
                <a:spcPts val="0"/>
              </a:spcBef>
              <a:spcAft>
                <a:spcPts val="0"/>
              </a:spcAft>
              <a:buNone/>
              <a:defRPr sz="1800" b="1">
                <a:solidFill>
                  <a:schemeClr val="accent1"/>
                </a:solidFill>
              </a:defRPr>
            </a:lvl7pPr>
            <a:lvl8pPr lvl="7" algn="ctr" rtl="0">
              <a:spcBef>
                <a:spcPts val="0"/>
              </a:spcBef>
              <a:spcAft>
                <a:spcPts val="0"/>
              </a:spcAft>
              <a:buNone/>
              <a:defRPr sz="1800" b="1">
                <a:solidFill>
                  <a:schemeClr val="accent1"/>
                </a:solidFill>
              </a:defRPr>
            </a:lvl8pPr>
            <a:lvl9pPr lvl="8" algn="ctr" rtl="0">
              <a:spcBef>
                <a:spcPts val="0"/>
              </a:spcBef>
              <a:spcAft>
                <a:spcPts val="0"/>
              </a:spcAft>
              <a:buNone/>
              <a:defRPr sz="1800" b="1">
                <a:solidFill>
                  <a:schemeClr val="accent1"/>
                </a:solidFill>
              </a:defRPr>
            </a:lvl9pPr>
          </a:lstStyle>
          <a:p>
            <a:endParaRPr/>
          </a:p>
        </p:txBody>
      </p:sp>
      <p:sp>
        <p:nvSpPr>
          <p:cNvPr id="197" name="Google Shape;197;p20"/>
          <p:cNvSpPr txBox="1">
            <a:spLocks noGrp="1"/>
          </p:cNvSpPr>
          <p:nvPr>
            <p:ph type="subTitle" idx="4"/>
          </p:nvPr>
        </p:nvSpPr>
        <p:spPr>
          <a:xfrm>
            <a:off x="896625" y="3182988"/>
            <a:ext cx="1578900" cy="640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98" name="Google Shape;198;p20"/>
          <p:cNvSpPr txBox="1">
            <a:spLocks noGrp="1"/>
          </p:cNvSpPr>
          <p:nvPr>
            <p:ph type="subTitle" idx="5"/>
          </p:nvPr>
        </p:nvSpPr>
        <p:spPr>
          <a:xfrm>
            <a:off x="2790599" y="1667263"/>
            <a:ext cx="1578900" cy="3327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800" b="1">
                <a:solidFill>
                  <a:schemeClr val="accent1"/>
                </a:solidFill>
              </a:defRPr>
            </a:lvl1pPr>
            <a:lvl2pPr lvl="1" algn="ctr" rtl="0">
              <a:spcBef>
                <a:spcPts val="0"/>
              </a:spcBef>
              <a:spcAft>
                <a:spcPts val="0"/>
              </a:spcAft>
              <a:buNone/>
              <a:defRPr sz="1800" b="1">
                <a:solidFill>
                  <a:schemeClr val="accent1"/>
                </a:solidFill>
              </a:defRPr>
            </a:lvl2pPr>
            <a:lvl3pPr lvl="2" algn="ctr" rtl="0">
              <a:spcBef>
                <a:spcPts val="0"/>
              </a:spcBef>
              <a:spcAft>
                <a:spcPts val="0"/>
              </a:spcAft>
              <a:buNone/>
              <a:defRPr sz="1800" b="1">
                <a:solidFill>
                  <a:schemeClr val="accent1"/>
                </a:solidFill>
              </a:defRPr>
            </a:lvl3pPr>
            <a:lvl4pPr lvl="3" algn="ctr" rtl="0">
              <a:spcBef>
                <a:spcPts val="0"/>
              </a:spcBef>
              <a:spcAft>
                <a:spcPts val="0"/>
              </a:spcAft>
              <a:buNone/>
              <a:defRPr sz="1800" b="1">
                <a:solidFill>
                  <a:schemeClr val="accent1"/>
                </a:solidFill>
              </a:defRPr>
            </a:lvl4pPr>
            <a:lvl5pPr lvl="4" algn="ctr" rtl="0">
              <a:spcBef>
                <a:spcPts val="0"/>
              </a:spcBef>
              <a:spcAft>
                <a:spcPts val="0"/>
              </a:spcAft>
              <a:buNone/>
              <a:defRPr sz="1800" b="1">
                <a:solidFill>
                  <a:schemeClr val="accent1"/>
                </a:solidFill>
              </a:defRPr>
            </a:lvl5pPr>
            <a:lvl6pPr lvl="5" algn="ctr" rtl="0">
              <a:spcBef>
                <a:spcPts val="0"/>
              </a:spcBef>
              <a:spcAft>
                <a:spcPts val="0"/>
              </a:spcAft>
              <a:buNone/>
              <a:defRPr sz="1800" b="1">
                <a:solidFill>
                  <a:schemeClr val="accent1"/>
                </a:solidFill>
              </a:defRPr>
            </a:lvl6pPr>
            <a:lvl7pPr lvl="6" algn="ctr" rtl="0">
              <a:spcBef>
                <a:spcPts val="0"/>
              </a:spcBef>
              <a:spcAft>
                <a:spcPts val="0"/>
              </a:spcAft>
              <a:buNone/>
              <a:defRPr sz="1800" b="1">
                <a:solidFill>
                  <a:schemeClr val="accent1"/>
                </a:solidFill>
              </a:defRPr>
            </a:lvl7pPr>
            <a:lvl8pPr lvl="7" algn="ctr" rtl="0">
              <a:spcBef>
                <a:spcPts val="0"/>
              </a:spcBef>
              <a:spcAft>
                <a:spcPts val="0"/>
              </a:spcAft>
              <a:buNone/>
              <a:defRPr sz="1800" b="1">
                <a:solidFill>
                  <a:schemeClr val="accent1"/>
                </a:solidFill>
              </a:defRPr>
            </a:lvl8pPr>
            <a:lvl9pPr lvl="8" algn="ctr" rtl="0">
              <a:spcBef>
                <a:spcPts val="0"/>
              </a:spcBef>
              <a:spcAft>
                <a:spcPts val="0"/>
              </a:spcAft>
              <a:buNone/>
              <a:defRPr sz="1800" b="1">
                <a:solidFill>
                  <a:schemeClr val="accent1"/>
                </a:solidFill>
              </a:defRPr>
            </a:lvl9pPr>
          </a:lstStyle>
          <a:p>
            <a:endParaRPr/>
          </a:p>
        </p:txBody>
      </p:sp>
      <p:sp>
        <p:nvSpPr>
          <p:cNvPr id="199" name="Google Shape;199;p20"/>
          <p:cNvSpPr txBox="1">
            <a:spLocks noGrp="1"/>
          </p:cNvSpPr>
          <p:nvPr>
            <p:ph type="subTitle" idx="6"/>
          </p:nvPr>
        </p:nvSpPr>
        <p:spPr>
          <a:xfrm>
            <a:off x="2790600" y="1908112"/>
            <a:ext cx="1578900" cy="640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200" name="Google Shape;200;p20"/>
          <p:cNvSpPr txBox="1">
            <a:spLocks noGrp="1"/>
          </p:cNvSpPr>
          <p:nvPr>
            <p:ph type="subTitle" idx="7"/>
          </p:nvPr>
        </p:nvSpPr>
        <p:spPr>
          <a:xfrm>
            <a:off x="2790599" y="2941139"/>
            <a:ext cx="1578900" cy="3327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800" b="1">
                <a:solidFill>
                  <a:schemeClr val="accent1"/>
                </a:solidFill>
              </a:defRPr>
            </a:lvl1pPr>
            <a:lvl2pPr lvl="1" algn="ctr" rtl="0">
              <a:spcBef>
                <a:spcPts val="0"/>
              </a:spcBef>
              <a:spcAft>
                <a:spcPts val="0"/>
              </a:spcAft>
              <a:buNone/>
              <a:defRPr sz="1800" b="1">
                <a:solidFill>
                  <a:schemeClr val="accent1"/>
                </a:solidFill>
              </a:defRPr>
            </a:lvl2pPr>
            <a:lvl3pPr lvl="2" algn="ctr" rtl="0">
              <a:spcBef>
                <a:spcPts val="0"/>
              </a:spcBef>
              <a:spcAft>
                <a:spcPts val="0"/>
              </a:spcAft>
              <a:buNone/>
              <a:defRPr sz="1800" b="1">
                <a:solidFill>
                  <a:schemeClr val="accent1"/>
                </a:solidFill>
              </a:defRPr>
            </a:lvl3pPr>
            <a:lvl4pPr lvl="3" algn="ctr" rtl="0">
              <a:spcBef>
                <a:spcPts val="0"/>
              </a:spcBef>
              <a:spcAft>
                <a:spcPts val="0"/>
              </a:spcAft>
              <a:buNone/>
              <a:defRPr sz="1800" b="1">
                <a:solidFill>
                  <a:schemeClr val="accent1"/>
                </a:solidFill>
              </a:defRPr>
            </a:lvl4pPr>
            <a:lvl5pPr lvl="4" algn="ctr" rtl="0">
              <a:spcBef>
                <a:spcPts val="0"/>
              </a:spcBef>
              <a:spcAft>
                <a:spcPts val="0"/>
              </a:spcAft>
              <a:buNone/>
              <a:defRPr sz="1800" b="1">
                <a:solidFill>
                  <a:schemeClr val="accent1"/>
                </a:solidFill>
              </a:defRPr>
            </a:lvl5pPr>
            <a:lvl6pPr lvl="5" algn="ctr" rtl="0">
              <a:spcBef>
                <a:spcPts val="0"/>
              </a:spcBef>
              <a:spcAft>
                <a:spcPts val="0"/>
              </a:spcAft>
              <a:buNone/>
              <a:defRPr sz="1800" b="1">
                <a:solidFill>
                  <a:schemeClr val="accent1"/>
                </a:solidFill>
              </a:defRPr>
            </a:lvl6pPr>
            <a:lvl7pPr lvl="6" algn="ctr" rtl="0">
              <a:spcBef>
                <a:spcPts val="0"/>
              </a:spcBef>
              <a:spcAft>
                <a:spcPts val="0"/>
              </a:spcAft>
              <a:buNone/>
              <a:defRPr sz="1800" b="1">
                <a:solidFill>
                  <a:schemeClr val="accent1"/>
                </a:solidFill>
              </a:defRPr>
            </a:lvl7pPr>
            <a:lvl8pPr lvl="7" algn="ctr" rtl="0">
              <a:spcBef>
                <a:spcPts val="0"/>
              </a:spcBef>
              <a:spcAft>
                <a:spcPts val="0"/>
              </a:spcAft>
              <a:buNone/>
              <a:defRPr sz="1800" b="1">
                <a:solidFill>
                  <a:schemeClr val="accent1"/>
                </a:solidFill>
              </a:defRPr>
            </a:lvl8pPr>
            <a:lvl9pPr lvl="8" algn="ctr" rtl="0">
              <a:spcBef>
                <a:spcPts val="0"/>
              </a:spcBef>
              <a:spcAft>
                <a:spcPts val="0"/>
              </a:spcAft>
              <a:buNone/>
              <a:defRPr sz="1800" b="1">
                <a:solidFill>
                  <a:schemeClr val="accent1"/>
                </a:solidFill>
              </a:defRPr>
            </a:lvl9pPr>
          </a:lstStyle>
          <a:p>
            <a:endParaRPr/>
          </a:p>
        </p:txBody>
      </p:sp>
      <p:sp>
        <p:nvSpPr>
          <p:cNvPr id="201" name="Google Shape;201;p20"/>
          <p:cNvSpPr txBox="1">
            <a:spLocks noGrp="1"/>
          </p:cNvSpPr>
          <p:nvPr>
            <p:ph type="subTitle" idx="8"/>
          </p:nvPr>
        </p:nvSpPr>
        <p:spPr>
          <a:xfrm>
            <a:off x="2790602" y="3182988"/>
            <a:ext cx="1578900" cy="640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202" name="Google Shape;202;p20"/>
          <p:cNvSpPr/>
          <p:nvPr/>
        </p:nvSpPr>
        <p:spPr>
          <a:xfrm>
            <a:off x="425925" y="88888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03" name="Google Shape;203;p20"/>
          <p:cNvSpPr/>
          <p:nvPr/>
        </p:nvSpPr>
        <p:spPr>
          <a:xfrm>
            <a:off x="8330475" y="3745000"/>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04" name="Google Shape;204;p20"/>
          <p:cNvSpPr/>
          <p:nvPr/>
        </p:nvSpPr>
        <p:spPr>
          <a:xfrm>
            <a:off x="8265375" y="392900"/>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05" name="Google Shape;205;p20"/>
          <p:cNvSpPr/>
          <p:nvPr/>
        </p:nvSpPr>
        <p:spPr>
          <a:xfrm>
            <a:off x="491025" y="4428113"/>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06" name="Google Shape;206;p20"/>
          <p:cNvCxnSpPr/>
          <p:nvPr/>
        </p:nvCxnSpPr>
        <p:spPr>
          <a:xfrm rot="10800000">
            <a:off x="652275" y="1855413"/>
            <a:ext cx="0" cy="2058900"/>
          </a:xfrm>
          <a:prstGeom prst="straightConnector1">
            <a:avLst/>
          </a:prstGeom>
          <a:noFill/>
          <a:ln w="19050" cap="flat" cmpd="sng">
            <a:solidFill>
              <a:schemeClr val="accent2"/>
            </a:solidFill>
            <a:prstDash val="solid"/>
            <a:round/>
            <a:headEnd type="none" w="med" len="med"/>
            <a:tailEnd type="none" w="med" len="med"/>
          </a:ln>
        </p:spPr>
      </p:cxnSp>
      <p:cxnSp>
        <p:nvCxnSpPr>
          <p:cNvPr id="207" name="Google Shape;207;p20"/>
          <p:cNvCxnSpPr/>
          <p:nvPr/>
        </p:nvCxnSpPr>
        <p:spPr>
          <a:xfrm rot="10800000">
            <a:off x="8491725" y="1265838"/>
            <a:ext cx="0" cy="205890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246657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4784275" y="1804667"/>
            <a:ext cx="3501600" cy="2083800"/>
          </a:xfrm>
          <a:prstGeom prst="rect">
            <a:avLst/>
          </a:prstGeom>
        </p:spPr>
        <p:txBody>
          <a:bodyPr spcFirstLastPara="1" wrap="square" lIns="91425" tIns="91425" rIns="91425" bIns="91425" anchor="ctr" anchorCtr="0">
            <a:noAutofit/>
          </a:bodyPr>
          <a:lstStyle>
            <a:lvl1pPr lvl="0" algn="l">
              <a:spcBef>
                <a:spcPts val="0"/>
              </a:spcBef>
              <a:spcAft>
                <a:spcPts val="0"/>
              </a:spcAft>
              <a:buSzPts val="6000"/>
              <a:buNone/>
              <a:defRPr sz="63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
        <p:nvSpPr>
          <p:cNvPr id="19" name="Google Shape;19;p3"/>
          <p:cNvSpPr txBox="1">
            <a:spLocks noGrp="1"/>
          </p:cNvSpPr>
          <p:nvPr>
            <p:ph type="subTitle" idx="1"/>
          </p:nvPr>
        </p:nvSpPr>
        <p:spPr>
          <a:xfrm>
            <a:off x="4784275" y="3942867"/>
            <a:ext cx="3501600" cy="5898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20" name="Google Shape;20;p3"/>
          <p:cNvSpPr/>
          <p:nvPr/>
        </p:nvSpPr>
        <p:spPr>
          <a:xfrm>
            <a:off x="288275" y="3123550"/>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1" name="Google Shape;21;p3"/>
          <p:cNvSpPr/>
          <p:nvPr/>
        </p:nvSpPr>
        <p:spPr>
          <a:xfrm>
            <a:off x="8403050" y="779450"/>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2" name="Google Shape;22;p3"/>
          <p:cNvSpPr/>
          <p:nvPr/>
        </p:nvSpPr>
        <p:spPr>
          <a:xfrm>
            <a:off x="353375" y="4537975"/>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3" name="Google Shape;23;p3"/>
          <p:cNvSpPr/>
          <p:nvPr/>
        </p:nvSpPr>
        <p:spPr>
          <a:xfrm>
            <a:off x="8468150" y="2499200"/>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4" name="Google Shape;24;p3"/>
          <p:cNvCxnSpPr/>
          <p:nvPr/>
        </p:nvCxnSpPr>
        <p:spPr>
          <a:xfrm rot="10800000">
            <a:off x="8629388" y="3426250"/>
            <a:ext cx="0" cy="1725300"/>
          </a:xfrm>
          <a:prstGeom prst="straightConnector1">
            <a:avLst/>
          </a:prstGeom>
          <a:noFill/>
          <a:ln w="19050" cap="flat" cmpd="sng">
            <a:solidFill>
              <a:schemeClr val="accent2"/>
            </a:solidFill>
            <a:prstDash val="solid"/>
            <a:round/>
            <a:headEnd type="none" w="med" len="med"/>
            <a:tailEnd type="none" w="med" len="med"/>
          </a:ln>
        </p:spPr>
      </p:cxnSp>
      <p:cxnSp>
        <p:nvCxnSpPr>
          <p:cNvPr id="25" name="Google Shape;25;p3"/>
          <p:cNvCxnSpPr/>
          <p:nvPr/>
        </p:nvCxnSpPr>
        <p:spPr>
          <a:xfrm rot="10800000">
            <a:off x="514613" y="-25"/>
            <a:ext cx="0" cy="205890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9284253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one column 2">
  <p:cSld name="Title and one column 2">
    <p:spTree>
      <p:nvGrpSpPr>
        <p:cNvPr id="1" name="Shape 208"/>
        <p:cNvGrpSpPr/>
        <p:nvPr/>
      </p:nvGrpSpPr>
      <p:grpSpPr>
        <a:xfrm>
          <a:off x="0" y="0"/>
          <a:ext cx="0" cy="0"/>
          <a:chOff x="0" y="0"/>
          <a:chExt cx="0" cy="0"/>
        </a:xfrm>
      </p:grpSpPr>
      <p:sp>
        <p:nvSpPr>
          <p:cNvPr id="209" name="Google Shape;209;p21"/>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10" name="Google Shape;210;p21"/>
          <p:cNvSpPr txBox="1">
            <a:spLocks noGrp="1"/>
          </p:cNvSpPr>
          <p:nvPr>
            <p:ph type="subTitle" idx="1"/>
          </p:nvPr>
        </p:nvSpPr>
        <p:spPr>
          <a:xfrm>
            <a:off x="1180460" y="2017547"/>
            <a:ext cx="2552100" cy="396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chemeClr val="dk2"/>
                </a:solidFill>
              </a:defRPr>
            </a:lvl1pPr>
            <a:lvl2pPr lvl="1" rtl="0">
              <a:spcBef>
                <a:spcPts val="0"/>
              </a:spcBef>
              <a:spcAft>
                <a:spcPts val="0"/>
              </a:spcAft>
              <a:buNone/>
              <a:defRPr sz="1800">
                <a:solidFill>
                  <a:schemeClr val="dk2"/>
                </a:solidFill>
              </a:defRPr>
            </a:lvl2pPr>
            <a:lvl3pPr lvl="2" rtl="0">
              <a:spcBef>
                <a:spcPts val="0"/>
              </a:spcBef>
              <a:spcAft>
                <a:spcPts val="0"/>
              </a:spcAft>
              <a:buNone/>
              <a:defRPr sz="1800">
                <a:solidFill>
                  <a:schemeClr val="dk2"/>
                </a:solidFill>
              </a:defRPr>
            </a:lvl3pPr>
            <a:lvl4pPr lvl="3" rtl="0">
              <a:spcBef>
                <a:spcPts val="0"/>
              </a:spcBef>
              <a:spcAft>
                <a:spcPts val="0"/>
              </a:spcAft>
              <a:buNone/>
              <a:defRPr sz="1800">
                <a:solidFill>
                  <a:schemeClr val="dk2"/>
                </a:solidFill>
              </a:defRPr>
            </a:lvl4pPr>
            <a:lvl5pPr lvl="4" rtl="0">
              <a:spcBef>
                <a:spcPts val="0"/>
              </a:spcBef>
              <a:spcAft>
                <a:spcPts val="0"/>
              </a:spcAft>
              <a:buNone/>
              <a:defRPr sz="1800">
                <a:solidFill>
                  <a:schemeClr val="dk2"/>
                </a:solidFill>
              </a:defRPr>
            </a:lvl5pPr>
            <a:lvl6pPr lvl="5" rtl="0">
              <a:spcBef>
                <a:spcPts val="0"/>
              </a:spcBef>
              <a:spcAft>
                <a:spcPts val="0"/>
              </a:spcAft>
              <a:buNone/>
              <a:defRPr sz="1800">
                <a:solidFill>
                  <a:schemeClr val="dk2"/>
                </a:solidFill>
              </a:defRPr>
            </a:lvl6pPr>
            <a:lvl7pPr lvl="6" rtl="0">
              <a:spcBef>
                <a:spcPts val="0"/>
              </a:spcBef>
              <a:spcAft>
                <a:spcPts val="0"/>
              </a:spcAft>
              <a:buNone/>
              <a:defRPr sz="1800">
                <a:solidFill>
                  <a:schemeClr val="dk2"/>
                </a:solidFill>
              </a:defRPr>
            </a:lvl7pPr>
            <a:lvl8pPr lvl="7" rtl="0">
              <a:spcBef>
                <a:spcPts val="0"/>
              </a:spcBef>
              <a:spcAft>
                <a:spcPts val="0"/>
              </a:spcAft>
              <a:buNone/>
              <a:defRPr sz="1800">
                <a:solidFill>
                  <a:schemeClr val="dk2"/>
                </a:solidFill>
              </a:defRPr>
            </a:lvl8pPr>
            <a:lvl9pPr lvl="8" rtl="0">
              <a:spcBef>
                <a:spcPts val="0"/>
              </a:spcBef>
              <a:spcAft>
                <a:spcPts val="0"/>
              </a:spcAft>
              <a:buNone/>
              <a:defRPr sz="1800">
                <a:solidFill>
                  <a:schemeClr val="dk2"/>
                </a:solidFill>
              </a:defRPr>
            </a:lvl9pPr>
          </a:lstStyle>
          <a:p>
            <a:endParaRPr/>
          </a:p>
        </p:txBody>
      </p:sp>
      <p:sp>
        <p:nvSpPr>
          <p:cNvPr id="211" name="Google Shape;211;p21"/>
          <p:cNvSpPr txBox="1">
            <a:spLocks noGrp="1"/>
          </p:cNvSpPr>
          <p:nvPr>
            <p:ph type="subTitle" idx="2"/>
          </p:nvPr>
        </p:nvSpPr>
        <p:spPr>
          <a:xfrm>
            <a:off x="1177904" y="2343275"/>
            <a:ext cx="2552100" cy="14124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12" name="Google Shape;212;p21"/>
          <p:cNvSpPr/>
          <p:nvPr/>
        </p:nvSpPr>
        <p:spPr>
          <a:xfrm>
            <a:off x="318813" y="743763"/>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13" name="Google Shape;213;p21"/>
          <p:cNvSpPr/>
          <p:nvPr/>
        </p:nvSpPr>
        <p:spPr>
          <a:xfrm>
            <a:off x="383913" y="25784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14" name="Google Shape;214;p21"/>
          <p:cNvCxnSpPr/>
          <p:nvPr/>
        </p:nvCxnSpPr>
        <p:spPr>
          <a:xfrm rot="10800000">
            <a:off x="0" y="246413"/>
            <a:ext cx="2582700" cy="0"/>
          </a:xfrm>
          <a:prstGeom prst="straightConnector1">
            <a:avLst/>
          </a:prstGeom>
          <a:noFill/>
          <a:ln w="19050" cap="flat" cmpd="sng">
            <a:solidFill>
              <a:schemeClr val="accent2"/>
            </a:solidFill>
            <a:prstDash val="solid"/>
            <a:round/>
            <a:headEnd type="none" w="med" len="med"/>
            <a:tailEnd type="none" w="med" len="med"/>
          </a:ln>
        </p:spPr>
      </p:cxnSp>
      <p:sp>
        <p:nvSpPr>
          <p:cNvPr id="215" name="Google Shape;215;p21"/>
          <p:cNvSpPr/>
          <p:nvPr/>
        </p:nvSpPr>
        <p:spPr>
          <a:xfrm>
            <a:off x="318813" y="4339363"/>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16" name="Google Shape;216;p21"/>
          <p:cNvSpPr/>
          <p:nvPr/>
        </p:nvSpPr>
        <p:spPr>
          <a:xfrm>
            <a:off x="8437588" y="3130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17" name="Google Shape;217;p21"/>
          <p:cNvSpPr/>
          <p:nvPr/>
        </p:nvSpPr>
        <p:spPr>
          <a:xfrm>
            <a:off x="8372488" y="158013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18" name="Google Shape;218;p21"/>
          <p:cNvSpPr/>
          <p:nvPr/>
        </p:nvSpPr>
        <p:spPr>
          <a:xfrm>
            <a:off x="8437588" y="41619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19" name="Google Shape;219;p21"/>
          <p:cNvCxnSpPr/>
          <p:nvPr/>
        </p:nvCxnSpPr>
        <p:spPr>
          <a:xfrm rot="10800000">
            <a:off x="3942300" y="4849763"/>
            <a:ext cx="5201700" cy="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529555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20"/>
        <p:cNvGrpSpPr/>
        <p:nvPr/>
      </p:nvGrpSpPr>
      <p:grpSpPr>
        <a:xfrm>
          <a:off x="0" y="0"/>
          <a:ext cx="0" cy="0"/>
          <a:chOff x="0" y="0"/>
          <a:chExt cx="0" cy="0"/>
        </a:xfrm>
      </p:grpSpPr>
      <p:sp>
        <p:nvSpPr>
          <p:cNvPr id="221" name="Google Shape;221;p22"/>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22" name="Google Shape;222;p22"/>
          <p:cNvSpPr/>
          <p:nvPr/>
        </p:nvSpPr>
        <p:spPr>
          <a:xfrm>
            <a:off x="425925" y="88888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23" name="Google Shape;223;p22"/>
          <p:cNvSpPr/>
          <p:nvPr/>
        </p:nvSpPr>
        <p:spPr>
          <a:xfrm>
            <a:off x="8330475" y="3745000"/>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24" name="Google Shape;224;p22"/>
          <p:cNvSpPr/>
          <p:nvPr/>
        </p:nvSpPr>
        <p:spPr>
          <a:xfrm>
            <a:off x="8265375" y="392900"/>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25" name="Google Shape;225;p22"/>
          <p:cNvSpPr/>
          <p:nvPr/>
        </p:nvSpPr>
        <p:spPr>
          <a:xfrm>
            <a:off x="491025" y="4428113"/>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26" name="Google Shape;226;p22"/>
          <p:cNvCxnSpPr/>
          <p:nvPr/>
        </p:nvCxnSpPr>
        <p:spPr>
          <a:xfrm rot="10800000">
            <a:off x="652275" y="1855413"/>
            <a:ext cx="0" cy="2058900"/>
          </a:xfrm>
          <a:prstGeom prst="straightConnector1">
            <a:avLst/>
          </a:prstGeom>
          <a:noFill/>
          <a:ln w="19050" cap="flat" cmpd="sng">
            <a:solidFill>
              <a:schemeClr val="accent2"/>
            </a:solidFill>
            <a:prstDash val="solid"/>
            <a:round/>
            <a:headEnd type="none" w="med" len="med"/>
            <a:tailEnd type="none" w="med" len="med"/>
          </a:ln>
        </p:spPr>
      </p:cxnSp>
      <p:cxnSp>
        <p:nvCxnSpPr>
          <p:cNvPr id="227" name="Google Shape;227;p22"/>
          <p:cNvCxnSpPr/>
          <p:nvPr/>
        </p:nvCxnSpPr>
        <p:spPr>
          <a:xfrm rot="10800000">
            <a:off x="8491725" y="1265838"/>
            <a:ext cx="0" cy="205890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9701424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228"/>
        <p:cNvGrpSpPr/>
        <p:nvPr/>
      </p:nvGrpSpPr>
      <p:grpSpPr>
        <a:xfrm>
          <a:off x="0" y="0"/>
          <a:ext cx="0" cy="0"/>
          <a:chOff x="0" y="0"/>
          <a:chExt cx="0" cy="0"/>
        </a:xfrm>
      </p:grpSpPr>
      <p:sp>
        <p:nvSpPr>
          <p:cNvPr id="229" name="Google Shape;229;p23"/>
          <p:cNvSpPr txBox="1">
            <a:spLocks noGrp="1"/>
          </p:cNvSpPr>
          <p:nvPr>
            <p:ph type="title"/>
          </p:nvPr>
        </p:nvSpPr>
        <p:spPr>
          <a:xfrm>
            <a:off x="2325950" y="395775"/>
            <a:ext cx="4492800" cy="1041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8100"/>
            </a:lvl1pPr>
            <a:lvl2pPr lvl="1" algn="ctr" rtl="0">
              <a:spcBef>
                <a:spcPts val="0"/>
              </a:spcBef>
              <a:spcAft>
                <a:spcPts val="0"/>
              </a:spcAft>
              <a:buNone/>
              <a:defRPr sz="8100"/>
            </a:lvl2pPr>
            <a:lvl3pPr lvl="2" algn="ctr" rtl="0">
              <a:spcBef>
                <a:spcPts val="0"/>
              </a:spcBef>
              <a:spcAft>
                <a:spcPts val="0"/>
              </a:spcAft>
              <a:buNone/>
              <a:defRPr sz="8100"/>
            </a:lvl3pPr>
            <a:lvl4pPr lvl="3" algn="ctr" rtl="0">
              <a:spcBef>
                <a:spcPts val="0"/>
              </a:spcBef>
              <a:spcAft>
                <a:spcPts val="0"/>
              </a:spcAft>
              <a:buNone/>
              <a:defRPr sz="8100"/>
            </a:lvl4pPr>
            <a:lvl5pPr lvl="4" algn="ctr" rtl="0">
              <a:spcBef>
                <a:spcPts val="0"/>
              </a:spcBef>
              <a:spcAft>
                <a:spcPts val="0"/>
              </a:spcAft>
              <a:buNone/>
              <a:defRPr sz="8100"/>
            </a:lvl5pPr>
            <a:lvl6pPr lvl="5" algn="ctr" rtl="0">
              <a:spcBef>
                <a:spcPts val="0"/>
              </a:spcBef>
              <a:spcAft>
                <a:spcPts val="0"/>
              </a:spcAft>
              <a:buNone/>
              <a:defRPr sz="8100"/>
            </a:lvl6pPr>
            <a:lvl7pPr lvl="6" algn="ctr" rtl="0">
              <a:spcBef>
                <a:spcPts val="0"/>
              </a:spcBef>
              <a:spcAft>
                <a:spcPts val="0"/>
              </a:spcAft>
              <a:buNone/>
              <a:defRPr sz="8100"/>
            </a:lvl7pPr>
            <a:lvl8pPr lvl="7" algn="ctr" rtl="0">
              <a:spcBef>
                <a:spcPts val="0"/>
              </a:spcBef>
              <a:spcAft>
                <a:spcPts val="0"/>
              </a:spcAft>
              <a:buNone/>
              <a:defRPr sz="8100"/>
            </a:lvl8pPr>
            <a:lvl9pPr lvl="8" algn="ctr" rtl="0">
              <a:spcBef>
                <a:spcPts val="0"/>
              </a:spcBef>
              <a:spcAft>
                <a:spcPts val="0"/>
              </a:spcAft>
              <a:buNone/>
              <a:defRPr sz="8100"/>
            </a:lvl9pPr>
          </a:lstStyle>
          <a:p>
            <a:endParaRPr/>
          </a:p>
        </p:txBody>
      </p:sp>
      <p:sp>
        <p:nvSpPr>
          <p:cNvPr id="230" name="Google Shape;230;p23"/>
          <p:cNvSpPr txBox="1">
            <a:spLocks noGrp="1"/>
          </p:cNvSpPr>
          <p:nvPr>
            <p:ph type="subTitle" idx="1"/>
          </p:nvPr>
        </p:nvSpPr>
        <p:spPr>
          <a:xfrm>
            <a:off x="2327041" y="1521123"/>
            <a:ext cx="4492800" cy="14601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231" name="Google Shape;231;p23"/>
          <p:cNvSpPr txBox="1"/>
          <p:nvPr/>
        </p:nvSpPr>
        <p:spPr>
          <a:xfrm>
            <a:off x="2241300" y="3714050"/>
            <a:ext cx="4661400" cy="792600"/>
          </a:xfrm>
          <a:prstGeom prst="rect">
            <a:avLst/>
          </a:prstGeom>
          <a:noFill/>
          <a:ln>
            <a:noFill/>
          </a:ln>
        </p:spPr>
        <p:txBody>
          <a:bodyPr spcFirstLastPara="1" wrap="square" lIns="91425" tIns="91425" rIns="91425" bIns="91425" anchor="ctr" anchorCtr="0">
            <a:noAutofit/>
          </a:bodyPr>
          <a:lstStyle/>
          <a:p>
            <a:pPr marL="0" lvl="0" indent="0" algn="ctr" rtl="0">
              <a:spcBef>
                <a:spcPts val="300"/>
              </a:spcBef>
              <a:spcAft>
                <a:spcPts val="0"/>
              </a:spcAft>
              <a:buClr>
                <a:schemeClr val="dk1"/>
              </a:buClr>
              <a:buSzPts val="1100"/>
              <a:buFont typeface="Arial"/>
              <a:buNone/>
            </a:pPr>
            <a:r>
              <a:rPr lang="en" sz="1200" b="1">
                <a:solidFill>
                  <a:schemeClr val="dk2"/>
                </a:solidFill>
                <a:latin typeface="Archivo"/>
                <a:ea typeface="Archivo"/>
                <a:cs typeface="Archivo"/>
                <a:sym typeface="Archivo"/>
              </a:rPr>
              <a:t>CREDITS:</a:t>
            </a:r>
            <a:r>
              <a:rPr lang="en" sz="1200">
                <a:solidFill>
                  <a:schemeClr val="dk1"/>
                </a:solidFill>
                <a:latin typeface="Archivo"/>
                <a:ea typeface="Archivo"/>
                <a:cs typeface="Archivo"/>
                <a:sym typeface="Archivo"/>
              </a:rPr>
              <a:t> This presentation template was created by </a:t>
            </a:r>
            <a:r>
              <a:rPr lang="en" sz="1200" b="1">
                <a:solidFill>
                  <a:schemeClr val="dk2"/>
                </a:solidFill>
                <a:uFill>
                  <a:noFill/>
                </a:uFill>
                <a:latin typeface="Archivo"/>
                <a:ea typeface="Archivo"/>
                <a:cs typeface="Archivo"/>
                <a:sym typeface="Archivo"/>
                <a:hlinkClick r:id="rId2">
                  <a:extLst>
                    <a:ext uri="{A12FA001-AC4F-418D-AE19-62706E023703}">
                      <ahyp:hlinkClr xmlns="" xmlns:ahyp="http://schemas.microsoft.com/office/drawing/2018/hyperlinkcolor" val="tx"/>
                    </a:ext>
                  </a:extLst>
                </a:hlinkClick>
              </a:rPr>
              <a:t>Slidesgo</a:t>
            </a:r>
            <a:r>
              <a:rPr lang="en" sz="1200">
                <a:solidFill>
                  <a:schemeClr val="dk1"/>
                </a:solidFill>
                <a:latin typeface="Archivo"/>
                <a:ea typeface="Archivo"/>
                <a:cs typeface="Archivo"/>
                <a:sym typeface="Archivo"/>
              </a:rPr>
              <a:t>, including icons by </a:t>
            </a:r>
            <a:r>
              <a:rPr lang="en" sz="1200" b="1">
                <a:solidFill>
                  <a:schemeClr val="dk2"/>
                </a:solidFill>
                <a:uFill>
                  <a:noFill/>
                </a:uFill>
                <a:latin typeface="Archivo"/>
                <a:ea typeface="Archivo"/>
                <a:cs typeface="Archivo"/>
                <a:sym typeface="Archivo"/>
                <a:hlinkClick r:id="rId3">
                  <a:extLst>
                    <a:ext uri="{A12FA001-AC4F-418D-AE19-62706E023703}">
                      <ahyp:hlinkClr xmlns="" xmlns:ahyp="http://schemas.microsoft.com/office/drawing/2018/hyperlinkcolor" val="tx"/>
                    </a:ext>
                  </a:extLst>
                </a:hlinkClick>
              </a:rPr>
              <a:t>Flaticon</a:t>
            </a:r>
            <a:r>
              <a:rPr lang="en" sz="1200">
                <a:solidFill>
                  <a:schemeClr val="dk1"/>
                </a:solidFill>
                <a:latin typeface="Archivo"/>
                <a:ea typeface="Archivo"/>
                <a:cs typeface="Archivo"/>
                <a:sym typeface="Archivo"/>
              </a:rPr>
              <a:t>, infographics &amp; images by </a:t>
            </a:r>
            <a:r>
              <a:rPr lang="en" sz="1200" b="1">
                <a:solidFill>
                  <a:schemeClr val="dk2"/>
                </a:solidFill>
                <a:uFill>
                  <a:noFill/>
                </a:uFill>
                <a:latin typeface="Archivo"/>
                <a:ea typeface="Archivo"/>
                <a:cs typeface="Archivo"/>
                <a:sym typeface="Archivo"/>
                <a:hlinkClick r:id="rId4">
                  <a:extLst>
                    <a:ext uri="{A12FA001-AC4F-418D-AE19-62706E023703}">
                      <ahyp:hlinkClr xmlns="" xmlns:ahyp="http://schemas.microsoft.com/office/drawing/2018/hyperlinkcolor" val="tx"/>
                    </a:ext>
                  </a:extLst>
                </a:hlinkClick>
              </a:rPr>
              <a:t>Freepik</a:t>
            </a:r>
            <a:endParaRPr sz="1200" b="1">
              <a:solidFill>
                <a:schemeClr val="dk2"/>
              </a:solidFill>
              <a:latin typeface="Archivo"/>
              <a:ea typeface="Archivo"/>
              <a:cs typeface="Archivo"/>
              <a:sym typeface="Archivo"/>
            </a:endParaRPr>
          </a:p>
          <a:p>
            <a:pPr marL="0" lvl="0" indent="0" algn="ctr" rtl="0">
              <a:spcBef>
                <a:spcPts val="0"/>
              </a:spcBef>
              <a:spcAft>
                <a:spcPts val="0"/>
              </a:spcAft>
              <a:buNone/>
            </a:pPr>
            <a:endParaRPr sz="1800">
              <a:solidFill>
                <a:schemeClr val="dk1"/>
              </a:solidFill>
              <a:latin typeface="Archivo"/>
              <a:ea typeface="Archivo"/>
              <a:cs typeface="Archivo"/>
              <a:sym typeface="Archivo"/>
            </a:endParaRPr>
          </a:p>
        </p:txBody>
      </p:sp>
      <p:cxnSp>
        <p:nvCxnSpPr>
          <p:cNvPr id="232" name="Google Shape;232;p23"/>
          <p:cNvCxnSpPr/>
          <p:nvPr/>
        </p:nvCxnSpPr>
        <p:spPr>
          <a:xfrm rot="10800000">
            <a:off x="8192125" y="4720200"/>
            <a:ext cx="0" cy="423300"/>
          </a:xfrm>
          <a:prstGeom prst="straightConnector1">
            <a:avLst/>
          </a:prstGeom>
          <a:noFill/>
          <a:ln w="19050" cap="flat" cmpd="sng">
            <a:solidFill>
              <a:schemeClr val="accent2"/>
            </a:solidFill>
            <a:prstDash val="solid"/>
            <a:round/>
            <a:headEnd type="none" w="med" len="med"/>
            <a:tailEnd type="none" w="med" len="med"/>
          </a:ln>
        </p:spPr>
      </p:cxnSp>
      <p:cxnSp>
        <p:nvCxnSpPr>
          <p:cNvPr id="233" name="Google Shape;233;p23"/>
          <p:cNvCxnSpPr/>
          <p:nvPr/>
        </p:nvCxnSpPr>
        <p:spPr>
          <a:xfrm rot="10800000">
            <a:off x="933950" y="50"/>
            <a:ext cx="0" cy="451500"/>
          </a:xfrm>
          <a:prstGeom prst="straightConnector1">
            <a:avLst/>
          </a:prstGeom>
          <a:noFill/>
          <a:ln w="19050" cap="flat" cmpd="sng">
            <a:solidFill>
              <a:schemeClr val="accent2"/>
            </a:solidFill>
            <a:prstDash val="solid"/>
            <a:round/>
            <a:headEnd type="none" w="med" len="med"/>
            <a:tailEnd type="none" w="med" len="med"/>
          </a:ln>
        </p:spPr>
      </p:cxnSp>
      <p:sp>
        <p:nvSpPr>
          <p:cNvPr id="234" name="Google Shape;234;p23"/>
          <p:cNvSpPr/>
          <p:nvPr/>
        </p:nvSpPr>
        <p:spPr>
          <a:xfrm>
            <a:off x="726225" y="594175"/>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35" name="Google Shape;235;p23"/>
          <p:cNvSpPr/>
          <p:nvPr/>
        </p:nvSpPr>
        <p:spPr>
          <a:xfrm>
            <a:off x="791325" y="2200175"/>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36" name="Google Shape;236;p23"/>
          <p:cNvSpPr/>
          <p:nvPr/>
        </p:nvSpPr>
        <p:spPr>
          <a:xfrm>
            <a:off x="726225" y="4096600"/>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37" name="Google Shape;237;p23"/>
          <p:cNvSpPr/>
          <p:nvPr/>
        </p:nvSpPr>
        <p:spPr>
          <a:xfrm>
            <a:off x="8030875" y="594175"/>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38" name="Google Shape;238;p23"/>
          <p:cNvSpPr/>
          <p:nvPr/>
        </p:nvSpPr>
        <p:spPr>
          <a:xfrm>
            <a:off x="7965775" y="2345400"/>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39" name="Google Shape;239;p23"/>
          <p:cNvSpPr/>
          <p:nvPr/>
        </p:nvSpPr>
        <p:spPr>
          <a:xfrm>
            <a:off x="8030875" y="4226825"/>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40" name="Google Shape;240;p23"/>
          <p:cNvCxnSpPr/>
          <p:nvPr/>
        </p:nvCxnSpPr>
        <p:spPr>
          <a:xfrm rot="10800000">
            <a:off x="8192125" y="0"/>
            <a:ext cx="0" cy="423300"/>
          </a:xfrm>
          <a:prstGeom prst="straightConnector1">
            <a:avLst/>
          </a:prstGeom>
          <a:noFill/>
          <a:ln w="19050" cap="flat" cmpd="sng">
            <a:solidFill>
              <a:schemeClr val="accent1"/>
            </a:solidFill>
            <a:prstDash val="solid"/>
            <a:round/>
            <a:headEnd type="none" w="med" len="med"/>
            <a:tailEnd type="none" w="med" len="med"/>
          </a:ln>
        </p:spPr>
      </p:cxnSp>
      <p:cxnSp>
        <p:nvCxnSpPr>
          <p:cNvPr id="241" name="Google Shape;241;p23"/>
          <p:cNvCxnSpPr/>
          <p:nvPr/>
        </p:nvCxnSpPr>
        <p:spPr>
          <a:xfrm rot="10800000">
            <a:off x="933950" y="4706100"/>
            <a:ext cx="0" cy="45150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0582295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242"/>
        <p:cNvGrpSpPr/>
        <p:nvPr/>
      </p:nvGrpSpPr>
      <p:grpSpPr>
        <a:xfrm>
          <a:off x="0" y="0"/>
          <a:ext cx="0" cy="0"/>
          <a:chOff x="0" y="0"/>
          <a:chExt cx="0" cy="0"/>
        </a:xfrm>
      </p:grpSpPr>
      <p:sp>
        <p:nvSpPr>
          <p:cNvPr id="243" name="Google Shape;243;p24"/>
          <p:cNvSpPr/>
          <p:nvPr/>
        </p:nvSpPr>
        <p:spPr>
          <a:xfrm>
            <a:off x="425925" y="88888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44" name="Google Shape;244;p24"/>
          <p:cNvSpPr/>
          <p:nvPr/>
        </p:nvSpPr>
        <p:spPr>
          <a:xfrm>
            <a:off x="8330475" y="3745000"/>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45" name="Google Shape;245;p24"/>
          <p:cNvSpPr/>
          <p:nvPr/>
        </p:nvSpPr>
        <p:spPr>
          <a:xfrm>
            <a:off x="8265375" y="392900"/>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46" name="Google Shape;246;p24"/>
          <p:cNvSpPr/>
          <p:nvPr/>
        </p:nvSpPr>
        <p:spPr>
          <a:xfrm>
            <a:off x="491025" y="4428113"/>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47" name="Google Shape;247;p24"/>
          <p:cNvCxnSpPr/>
          <p:nvPr/>
        </p:nvCxnSpPr>
        <p:spPr>
          <a:xfrm rot="10800000">
            <a:off x="652275" y="1855413"/>
            <a:ext cx="0" cy="2058900"/>
          </a:xfrm>
          <a:prstGeom prst="straightConnector1">
            <a:avLst/>
          </a:prstGeom>
          <a:noFill/>
          <a:ln w="19050" cap="flat" cmpd="sng">
            <a:solidFill>
              <a:schemeClr val="accent2"/>
            </a:solidFill>
            <a:prstDash val="solid"/>
            <a:round/>
            <a:headEnd type="none" w="med" len="med"/>
            <a:tailEnd type="none" w="med" len="med"/>
          </a:ln>
        </p:spPr>
      </p:cxnSp>
      <p:cxnSp>
        <p:nvCxnSpPr>
          <p:cNvPr id="248" name="Google Shape;248;p24"/>
          <p:cNvCxnSpPr/>
          <p:nvPr/>
        </p:nvCxnSpPr>
        <p:spPr>
          <a:xfrm rot="10800000">
            <a:off x="8491725" y="1265838"/>
            <a:ext cx="0" cy="205890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3012657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249"/>
        <p:cNvGrpSpPr/>
        <p:nvPr/>
      </p:nvGrpSpPr>
      <p:grpSpPr>
        <a:xfrm>
          <a:off x="0" y="0"/>
          <a:ext cx="0" cy="0"/>
          <a:chOff x="0" y="0"/>
          <a:chExt cx="0" cy="0"/>
        </a:xfrm>
      </p:grpSpPr>
      <p:sp>
        <p:nvSpPr>
          <p:cNvPr id="250" name="Google Shape;250;p25"/>
          <p:cNvSpPr/>
          <p:nvPr/>
        </p:nvSpPr>
        <p:spPr>
          <a:xfrm>
            <a:off x="318813" y="743763"/>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51" name="Google Shape;251;p25"/>
          <p:cNvSpPr/>
          <p:nvPr/>
        </p:nvSpPr>
        <p:spPr>
          <a:xfrm>
            <a:off x="383913" y="25784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52" name="Google Shape;252;p25"/>
          <p:cNvCxnSpPr/>
          <p:nvPr/>
        </p:nvCxnSpPr>
        <p:spPr>
          <a:xfrm rot="10800000">
            <a:off x="0" y="246413"/>
            <a:ext cx="2582700" cy="0"/>
          </a:xfrm>
          <a:prstGeom prst="straightConnector1">
            <a:avLst/>
          </a:prstGeom>
          <a:noFill/>
          <a:ln w="19050" cap="flat" cmpd="sng">
            <a:solidFill>
              <a:schemeClr val="accent2"/>
            </a:solidFill>
            <a:prstDash val="solid"/>
            <a:round/>
            <a:headEnd type="none" w="med" len="med"/>
            <a:tailEnd type="none" w="med" len="med"/>
          </a:ln>
        </p:spPr>
      </p:cxnSp>
      <p:sp>
        <p:nvSpPr>
          <p:cNvPr id="253" name="Google Shape;253;p25"/>
          <p:cNvSpPr/>
          <p:nvPr/>
        </p:nvSpPr>
        <p:spPr>
          <a:xfrm>
            <a:off x="318813" y="4339363"/>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54" name="Google Shape;254;p25"/>
          <p:cNvSpPr/>
          <p:nvPr/>
        </p:nvSpPr>
        <p:spPr>
          <a:xfrm>
            <a:off x="8437588" y="3130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55" name="Google Shape;255;p25"/>
          <p:cNvSpPr/>
          <p:nvPr/>
        </p:nvSpPr>
        <p:spPr>
          <a:xfrm>
            <a:off x="8372488" y="158013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56" name="Google Shape;256;p25"/>
          <p:cNvSpPr/>
          <p:nvPr/>
        </p:nvSpPr>
        <p:spPr>
          <a:xfrm>
            <a:off x="8437588" y="41619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57" name="Google Shape;257;p25"/>
          <p:cNvCxnSpPr/>
          <p:nvPr/>
        </p:nvCxnSpPr>
        <p:spPr>
          <a:xfrm rot="10800000">
            <a:off x="3942300" y="4849763"/>
            <a:ext cx="5201700" cy="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7986421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258"/>
        <p:cNvGrpSpPr/>
        <p:nvPr/>
      </p:nvGrpSpPr>
      <p:grpSpPr>
        <a:xfrm>
          <a:off x="0" y="0"/>
          <a:ext cx="0" cy="0"/>
          <a:chOff x="0" y="0"/>
          <a:chExt cx="0" cy="0"/>
        </a:xfrm>
      </p:grpSpPr>
      <p:sp>
        <p:nvSpPr>
          <p:cNvPr id="259" name="Google Shape;259;p26"/>
          <p:cNvSpPr/>
          <p:nvPr/>
        </p:nvSpPr>
        <p:spPr>
          <a:xfrm>
            <a:off x="2257375" y="44133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60" name="Google Shape;260;p26"/>
          <p:cNvSpPr/>
          <p:nvPr/>
        </p:nvSpPr>
        <p:spPr>
          <a:xfrm>
            <a:off x="993263" y="4443211"/>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61" name="Google Shape;261;p26"/>
          <p:cNvCxnSpPr/>
          <p:nvPr/>
        </p:nvCxnSpPr>
        <p:spPr>
          <a:xfrm>
            <a:off x="-12" y="667688"/>
            <a:ext cx="1838100" cy="0"/>
          </a:xfrm>
          <a:prstGeom prst="straightConnector1">
            <a:avLst/>
          </a:prstGeom>
          <a:noFill/>
          <a:ln w="19050" cap="flat" cmpd="sng">
            <a:solidFill>
              <a:schemeClr val="accent2"/>
            </a:solidFill>
            <a:prstDash val="solid"/>
            <a:round/>
            <a:headEnd type="none" w="med" len="med"/>
            <a:tailEnd type="none" w="med" len="med"/>
          </a:ln>
        </p:spPr>
      </p:cxnSp>
      <p:cxnSp>
        <p:nvCxnSpPr>
          <p:cNvPr id="262" name="Google Shape;262;p26"/>
          <p:cNvCxnSpPr/>
          <p:nvPr/>
        </p:nvCxnSpPr>
        <p:spPr>
          <a:xfrm>
            <a:off x="7318788" y="667688"/>
            <a:ext cx="1838100" cy="0"/>
          </a:xfrm>
          <a:prstGeom prst="straightConnector1">
            <a:avLst/>
          </a:prstGeom>
          <a:noFill/>
          <a:ln w="19050" cap="flat" cmpd="sng">
            <a:solidFill>
              <a:schemeClr val="accent1"/>
            </a:solidFill>
            <a:prstDash val="solid"/>
            <a:round/>
            <a:headEnd type="none" w="med" len="med"/>
            <a:tailEnd type="none" w="med" len="med"/>
          </a:ln>
        </p:spPr>
      </p:cxnSp>
      <p:sp>
        <p:nvSpPr>
          <p:cNvPr id="263" name="Google Shape;263;p26"/>
          <p:cNvSpPr/>
          <p:nvPr/>
        </p:nvSpPr>
        <p:spPr>
          <a:xfrm>
            <a:off x="6446825" y="441338"/>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64" name="Google Shape;264;p26"/>
          <p:cNvSpPr/>
          <p:nvPr/>
        </p:nvSpPr>
        <p:spPr>
          <a:xfrm>
            <a:off x="7828238" y="4443211"/>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65" name="Google Shape;265;p26"/>
          <p:cNvCxnSpPr/>
          <p:nvPr/>
        </p:nvCxnSpPr>
        <p:spPr>
          <a:xfrm rot="10800000" flipH="1">
            <a:off x="8417625" y="4597274"/>
            <a:ext cx="739200" cy="7200"/>
          </a:xfrm>
          <a:prstGeom prst="straightConnector1">
            <a:avLst/>
          </a:prstGeom>
          <a:noFill/>
          <a:ln w="19050"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4141890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4">
  <p:cSld name="Background 4">
    <p:spTree>
      <p:nvGrpSpPr>
        <p:cNvPr id="1" name="Shape 266"/>
        <p:cNvGrpSpPr/>
        <p:nvPr/>
      </p:nvGrpSpPr>
      <p:grpSpPr>
        <a:xfrm>
          <a:off x="0" y="0"/>
          <a:ext cx="0" cy="0"/>
          <a:chOff x="0" y="0"/>
          <a:chExt cx="0" cy="0"/>
        </a:xfrm>
      </p:grpSpPr>
      <p:sp>
        <p:nvSpPr>
          <p:cNvPr id="267" name="Google Shape;267;p27"/>
          <p:cNvSpPr/>
          <p:nvPr/>
        </p:nvSpPr>
        <p:spPr>
          <a:xfrm>
            <a:off x="499875" y="2295913"/>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68" name="Google Shape;268;p27"/>
          <p:cNvSpPr/>
          <p:nvPr/>
        </p:nvSpPr>
        <p:spPr>
          <a:xfrm>
            <a:off x="564975" y="40217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269" name="Google Shape;269;p27"/>
          <p:cNvCxnSpPr/>
          <p:nvPr/>
        </p:nvCxnSpPr>
        <p:spPr>
          <a:xfrm rot="10800000">
            <a:off x="726225" y="-12"/>
            <a:ext cx="0" cy="2058900"/>
          </a:xfrm>
          <a:prstGeom prst="straightConnector1">
            <a:avLst/>
          </a:prstGeom>
          <a:noFill/>
          <a:ln w="19050" cap="flat" cmpd="sng">
            <a:solidFill>
              <a:schemeClr val="accent2"/>
            </a:solidFill>
            <a:prstDash val="solid"/>
            <a:round/>
            <a:headEnd type="none" w="med" len="med"/>
            <a:tailEnd type="none" w="med" len="med"/>
          </a:ln>
        </p:spPr>
      </p:cxnSp>
      <p:cxnSp>
        <p:nvCxnSpPr>
          <p:cNvPr id="270" name="Google Shape;270;p27"/>
          <p:cNvCxnSpPr/>
          <p:nvPr/>
        </p:nvCxnSpPr>
        <p:spPr>
          <a:xfrm rot="10800000">
            <a:off x="8417775" y="3084588"/>
            <a:ext cx="0" cy="2058900"/>
          </a:xfrm>
          <a:prstGeom prst="straightConnector1">
            <a:avLst/>
          </a:prstGeom>
          <a:noFill/>
          <a:ln w="19050" cap="flat" cmpd="sng">
            <a:solidFill>
              <a:schemeClr val="accent1"/>
            </a:solidFill>
            <a:prstDash val="solid"/>
            <a:round/>
            <a:headEnd type="none" w="med" len="med"/>
            <a:tailEnd type="none" w="med" len="med"/>
          </a:ln>
        </p:spPr>
      </p:cxnSp>
      <p:sp>
        <p:nvSpPr>
          <p:cNvPr id="271" name="Google Shape;271;p27"/>
          <p:cNvSpPr/>
          <p:nvPr/>
        </p:nvSpPr>
        <p:spPr>
          <a:xfrm>
            <a:off x="8190125" y="1843213"/>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72" name="Google Shape;272;p27"/>
          <p:cNvSpPr/>
          <p:nvPr/>
        </p:nvSpPr>
        <p:spPr>
          <a:xfrm>
            <a:off x="8255225" y="460613"/>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Tree>
    <p:extLst>
      <p:ext uri="{BB962C8B-B14F-4D97-AF65-F5344CB8AC3E}">
        <p14:creationId xmlns:p14="http://schemas.microsoft.com/office/powerpoint/2010/main" val="8628257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One column text">
  <p:cSld name="1_One column 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2591550" y="1470395"/>
            <a:ext cx="3960900" cy="576000"/>
          </a:xfrm>
          <a:prstGeom prst="rect">
            <a:avLst/>
          </a:prstGeom>
        </p:spPr>
        <p:txBody>
          <a:bodyPr spcFirstLastPara="1" wrap="square" lIns="91425" tIns="91425" rIns="91425" bIns="91425" anchor="b" anchorCtr="0">
            <a:noAutofit/>
          </a:bodyPr>
          <a:lstStyle>
            <a:lvl1pPr lvl="0" algn="ctr">
              <a:spcBef>
                <a:spcPts val="0"/>
              </a:spcBef>
              <a:spcAft>
                <a:spcPts val="0"/>
              </a:spcAft>
              <a:buSzPts val="24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2591550" y="2048721"/>
            <a:ext cx="3960900" cy="1459200"/>
          </a:xfrm>
          <a:prstGeom prst="rect">
            <a:avLst/>
          </a:prstGeom>
        </p:spPr>
        <p:txBody>
          <a:bodyPr spcFirstLastPara="1" wrap="square" lIns="91425" tIns="91425" rIns="91425" bIns="91425" anchor="ctr" anchorCtr="0">
            <a:noAutofit/>
          </a:bodyPr>
          <a:lstStyle>
            <a:lvl1pPr marL="457166" lvl="0" indent="-304778" algn="ctr">
              <a:spcBef>
                <a:spcPts val="0"/>
              </a:spcBef>
              <a:spcAft>
                <a:spcPts val="0"/>
              </a:spcAft>
              <a:buSzPts val="1200"/>
              <a:buChar char="●"/>
              <a:defRPr/>
            </a:lvl1pPr>
            <a:lvl2pPr marL="914333" lvl="1" indent="-304778">
              <a:spcBef>
                <a:spcPts val="0"/>
              </a:spcBef>
              <a:spcAft>
                <a:spcPts val="0"/>
              </a:spcAft>
              <a:buSzPts val="1200"/>
              <a:buChar char="○"/>
              <a:defRPr sz="1200"/>
            </a:lvl2pPr>
            <a:lvl3pPr marL="1371498" lvl="2" indent="-304778">
              <a:spcBef>
                <a:spcPts val="0"/>
              </a:spcBef>
              <a:spcAft>
                <a:spcPts val="0"/>
              </a:spcAft>
              <a:buSzPts val="1200"/>
              <a:buChar char="■"/>
              <a:defRPr sz="1200"/>
            </a:lvl3pPr>
            <a:lvl4pPr marL="1828664" lvl="3" indent="-304778">
              <a:spcBef>
                <a:spcPts val="0"/>
              </a:spcBef>
              <a:spcAft>
                <a:spcPts val="0"/>
              </a:spcAft>
              <a:buSzPts val="1200"/>
              <a:buChar char="●"/>
              <a:defRPr sz="1200"/>
            </a:lvl4pPr>
            <a:lvl5pPr marL="2285829" lvl="4" indent="-304778">
              <a:spcBef>
                <a:spcPts val="0"/>
              </a:spcBef>
              <a:spcAft>
                <a:spcPts val="0"/>
              </a:spcAft>
              <a:buSzPts val="1200"/>
              <a:buChar char="○"/>
              <a:defRPr sz="1200"/>
            </a:lvl5pPr>
            <a:lvl6pPr marL="2742995" lvl="5" indent="-304778">
              <a:spcBef>
                <a:spcPts val="0"/>
              </a:spcBef>
              <a:spcAft>
                <a:spcPts val="0"/>
              </a:spcAft>
              <a:buSzPts val="1200"/>
              <a:buChar char="■"/>
              <a:defRPr sz="1200"/>
            </a:lvl6pPr>
            <a:lvl7pPr marL="3200160" lvl="6" indent="-304778">
              <a:spcBef>
                <a:spcPts val="0"/>
              </a:spcBef>
              <a:spcAft>
                <a:spcPts val="0"/>
              </a:spcAft>
              <a:buSzPts val="1200"/>
              <a:buChar char="●"/>
              <a:defRPr sz="1200"/>
            </a:lvl7pPr>
            <a:lvl8pPr marL="3657326" lvl="7" indent="-304778">
              <a:spcBef>
                <a:spcPts val="0"/>
              </a:spcBef>
              <a:spcAft>
                <a:spcPts val="0"/>
              </a:spcAft>
              <a:buSzPts val="1200"/>
              <a:buChar char="○"/>
              <a:defRPr sz="1200"/>
            </a:lvl8pPr>
            <a:lvl9pPr marL="4114493" lvl="8" indent="-304778">
              <a:spcBef>
                <a:spcPts val="0"/>
              </a:spcBef>
              <a:spcAft>
                <a:spcPts val="0"/>
              </a:spcAft>
              <a:buSzPts val="1200"/>
              <a:buChar char="■"/>
              <a:defRPr sz="1200"/>
            </a:lvl9pPr>
          </a:lstStyle>
          <a:p>
            <a:endParaRPr/>
          </a:p>
        </p:txBody>
      </p:sp>
    </p:spTree>
    <p:extLst>
      <p:ext uri="{BB962C8B-B14F-4D97-AF65-F5344CB8AC3E}">
        <p14:creationId xmlns:p14="http://schemas.microsoft.com/office/powerpoint/2010/main" val="24525096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able of Contents">
  <p:cSld name="1_Table of Contents">
    <p:spTree>
      <p:nvGrpSpPr>
        <p:cNvPr id="1" name="Shape 58"/>
        <p:cNvGrpSpPr/>
        <p:nvPr/>
      </p:nvGrpSpPr>
      <p:grpSpPr>
        <a:xfrm>
          <a:off x="0" y="0"/>
          <a:ext cx="0" cy="0"/>
          <a:chOff x="0" y="0"/>
          <a:chExt cx="0" cy="0"/>
        </a:xfrm>
      </p:grpSpPr>
      <p:sp>
        <p:nvSpPr>
          <p:cNvPr id="59" name="Google Shape;59;p13"/>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0" name="Google Shape;60;p13">
            <a:hlinkClick r:id="rId2" action="ppaction://hlinksldjump"/>
          </p:cNvPr>
          <p:cNvSpPr txBox="1">
            <a:spLocks noGrp="1"/>
          </p:cNvSpPr>
          <p:nvPr>
            <p:ph type="title" idx="2" hasCustomPrompt="1"/>
          </p:nvPr>
        </p:nvSpPr>
        <p:spPr>
          <a:xfrm>
            <a:off x="713225" y="1787250"/>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61" name="Google Shape;61;p13">
            <a:hlinkClick r:id="rId2" action="ppaction://hlinksldjump"/>
          </p:cNvPr>
          <p:cNvSpPr txBox="1">
            <a:spLocks noGrp="1"/>
          </p:cNvSpPr>
          <p:nvPr>
            <p:ph type="title" idx="3"/>
          </p:nvPr>
        </p:nvSpPr>
        <p:spPr>
          <a:xfrm>
            <a:off x="1636585" y="1787250"/>
            <a:ext cx="1684500" cy="436500"/>
          </a:xfrm>
          <a:prstGeom prst="rect">
            <a:avLst/>
          </a:prstGeom>
        </p:spPr>
        <p:txBody>
          <a:bodyPr spcFirstLastPara="1" wrap="square" lIns="91425" tIns="91425" rIns="91425" bIns="91425" anchor="b" anchorCtr="0">
            <a:noAutofit/>
          </a:bodyPr>
          <a:lstStyle>
            <a:lvl1pPr lvl="0">
              <a:spcBef>
                <a:spcPts val="0"/>
              </a:spcBef>
              <a:spcAft>
                <a:spcPts val="0"/>
              </a:spcAft>
              <a:buSzPts val="2000"/>
              <a:buNone/>
              <a:defRPr sz="1800"/>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62" name="Google Shape;62;p13">
            <a:hlinkClick r:id="rId2" action="ppaction://hlinksldjump"/>
          </p:cNvPr>
          <p:cNvSpPr txBox="1">
            <a:spLocks noGrp="1"/>
          </p:cNvSpPr>
          <p:nvPr>
            <p:ph type="subTitle" idx="1"/>
          </p:nvPr>
        </p:nvSpPr>
        <p:spPr>
          <a:xfrm>
            <a:off x="1636576" y="2062667"/>
            <a:ext cx="1684500" cy="689400"/>
          </a:xfrm>
          <a:prstGeom prst="rect">
            <a:avLst/>
          </a:prstGeom>
        </p:spPr>
        <p:txBody>
          <a:bodyPr spcFirstLastPara="1" wrap="square" lIns="91425" tIns="91425" rIns="91425" bIns="91425" anchor="t"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63" name="Google Shape;63;p13"/>
          <p:cNvSpPr txBox="1">
            <a:spLocks noGrp="1"/>
          </p:cNvSpPr>
          <p:nvPr>
            <p:ph type="title" idx="4" hasCustomPrompt="1"/>
          </p:nvPr>
        </p:nvSpPr>
        <p:spPr>
          <a:xfrm>
            <a:off x="713225" y="3629725"/>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64" name="Google Shape;64;p13"/>
          <p:cNvSpPr txBox="1">
            <a:spLocks noGrp="1"/>
          </p:cNvSpPr>
          <p:nvPr>
            <p:ph type="title" idx="5"/>
          </p:nvPr>
        </p:nvSpPr>
        <p:spPr>
          <a:xfrm>
            <a:off x="1636585" y="3629627"/>
            <a:ext cx="1684500" cy="436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1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5" name="Google Shape;65;p13"/>
          <p:cNvSpPr txBox="1">
            <a:spLocks noGrp="1"/>
          </p:cNvSpPr>
          <p:nvPr>
            <p:ph type="subTitle" idx="6"/>
          </p:nvPr>
        </p:nvSpPr>
        <p:spPr>
          <a:xfrm>
            <a:off x="1636576" y="3905175"/>
            <a:ext cx="1684500" cy="689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66" name="Google Shape;66;p13">
            <a:hlinkClick r:id="" action="ppaction://noaction"/>
          </p:cNvPr>
          <p:cNvSpPr txBox="1">
            <a:spLocks noGrp="1"/>
          </p:cNvSpPr>
          <p:nvPr>
            <p:ph type="title" idx="7" hasCustomPrompt="1"/>
          </p:nvPr>
        </p:nvSpPr>
        <p:spPr>
          <a:xfrm>
            <a:off x="3321175" y="1787250"/>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67" name="Google Shape;67;p13">
            <a:hlinkClick r:id="" action="ppaction://noaction"/>
          </p:cNvPr>
          <p:cNvSpPr txBox="1">
            <a:spLocks noGrp="1"/>
          </p:cNvSpPr>
          <p:nvPr>
            <p:ph type="title" idx="8"/>
          </p:nvPr>
        </p:nvSpPr>
        <p:spPr>
          <a:xfrm>
            <a:off x="4244527" y="1787250"/>
            <a:ext cx="1684500" cy="436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1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8" name="Google Shape;68;p13">
            <a:hlinkClick r:id="" action="ppaction://noaction"/>
          </p:cNvPr>
          <p:cNvSpPr txBox="1">
            <a:spLocks noGrp="1"/>
          </p:cNvSpPr>
          <p:nvPr>
            <p:ph type="subTitle" idx="9"/>
          </p:nvPr>
        </p:nvSpPr>
        <p:spPr>
          <a:xfrm>
            <a:off x="4244526" y="2062667"/>
            <a:ext cx="1684500" cy="689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69" name="Google Shape;69;p13"/>
          <p:cNvSpPr txBox="1">
            <a:spLocks noGrp="1"/>
          </p:cNvSpPr>
          <p:nvPr>
            <p:ph type="title" idx="13" hasCustomPrompt="1"/>
          </p:nvPr>
        </p:nvSpPr>
        <p:spPr>
          <a:xfrm>
            <a:off x="3321175" y="3629725"/>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70" name="Google Shape;70;p13"/>
          <p:cNvSpPr txBox="1">
            <a:spLocks noGrp="1"/>
          </p:cNvSpPr>
          <p:nvPr>
            <p:ph type="title" idx="14"/>
          </p:nvPr>
        </p:nvSpPr>
        <p:spPr>
          <a:xfrm>
            <a:off x="4244527" y="3629627"/>
            <a:ext cx="1684500" cy="436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1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1" name="Google Shape;71;p13"/>
          <p:cNvSpPr txBox="1">
            <a:spLocks noGrp="1"/>
          </p:cNvSpPr>
          <p:nvPr>
            <p:ph type="subTitle" idx="15"/>
          </p:nvPr>
        </p:nvSpPr>
        <p:spPr>
          <a:xfrm>
            <a:off x="4244526" y="3905175"/>
            <a:ext cx="1684500" cy="689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72" name="Google Shape;72;p13">
            <a:hlinkClick r:id="rId3" action="ppaction://hlinksldjump"/>
          </p:cNvPr>
          <p:cNvSpPr txBox="1">
            <a:spLocks noGrp="1"/>
          </p:cNvSpPr>
          <p:nvPr>
            <p:ph type="title" idx="16" hasCustomPrompt="1"/>
          </p:nvPr>
        </p:nvSpPr>
        <p:spPr>
          <a:xfrm>
            <a:off x="5929125" y="1787250"/>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73" name="Google Shape;73;p13">
            <a:hlinkClick r:id="rId3" action="ppaction://hlinksldjump"/>
          </p:cNvPr>
          <p:cNvSpPr txBox="1">
            <a:spLocks noGrp="1"/>
          </p:cNvSpPr>
          <p:nvPr>
            <p:ph type="title" idx="17"/>
          </p:nvPr>
        </p:nvSpPr>
        <p:spPr>
          <a:xfrm>
            <a:off x="6852450" y="1787250"/>
            <a:ext cx="1684500" cy="436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1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4" name="Google Shape;74;p13">
            <a:hlinkClick r:id="rId3" action="ppaction://hlinksldjump"/>
          </p:cNvPr>
          <p:cNvSpPr txBox="1">
            <a:spLocks noGrp="1"/>
          </p:cNvSpPr>
          <p:nvPr>
            <p:ph type="subTitle" idx="18"/>
          </p:nvPr>
        </p:nvSpPr>
        <p:spPr>
          <a:xfrm>
            <a:off x="6852456" y="2062667"/>
            <a:ext cx="1684500" cy="689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75" name="Google Shape;75;p13"/>
          <p:cNvSpPr txBox="1">
            <a:spLocks noGrp="1"/>
          </p:cNvSpPr>
          <p:nvPr>
            <p:ph type="title" idx="19" hasCustomPrompt="1"/>
          </p:nvPr>
        </p:nvSpPr>
        <p:spPr>
          <a:xfrm>
            <a:off x="5929125" y="3629725"/>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76" name="Google Shape;76;p13"/>
          <p:cNvSpPr txBox="1">
            <a:spLocks noGrp="1"/>
          </p:cNvSpPr>
          <p:nvPr>
            <p:ph type="title" idx="20"/>
          </p:nvPr>
        </p:nvSpPr>
        <p:spPr>
          <a:xfrm>
            <a:off x="6852450" y="3629627"/>
            <a:ext cx="1684500" cy="436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1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3"/>
          <p:cNvSpPr txBox="1">
            <a:spLocks noGrp="1"/>
          </p:cNvSpPr>
          <p:nvPr>
            <p:ph type="subTitle" idx="21"/>
          </p:nvPr>
        </p:nvSpPr>
        <p:spPr>
          <a:xfrm>
            <a:off x="6852456" y="3905175"/>
            <a:ext cx="1684500" cy="689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extLst>
      <p:ext uri="{BB962C8B-B14F-4D97-AF65-F5344CB8AC3E}">
        <p14:creationId xmlns:p14="http://schemas.microsoft.com/office/powerpoint/2010/main" val="3138278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3731172" y="1943338"/>
            <a:ext cx="4699500" cy="755400"/>
          </a:xfrm>
          <a:prstGeom prst="rect">
            <a:avLst/>
          </a:prstGeom>
        </p:spPr>
        <p:txBody>
          <a:bodyPr spcFirstLastPara="1" wrap="square" lIns="91425" tIns="91425" rIns="91425" bIns="91425" anchor="ctr" anchorCtr="0">
            <a:noAutofit/>
          </a:bodyPr>
          <a:lstStyle>
            <a:lvl1pPr lvl="0" algn="r">
              <a:spcBef>
                <a:spcPts val="0"/>
              </a:spcBef>
              <a:spcAft>
                <a:spcPts val="0"/>
              </a:spcAft>
              <a:buSzPts val="3600"/>
              <a:buNone/>
              <a:defRPr sz="52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3731050" y="636125"/>
            <a:ext cx="4699800" cy="1413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2000"/>
              <a:buNone/>
              <a:defRPr sz="10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8" name="Google Shape;18;p3"/>
          <p:cNvSpPr txBox="1">
            <a:spLocks noGrp="1"/>
          </p:cNvSpPr>
          <p:nvPr>
            <p:ph type="subTitle" idx="1"/>
          </p:nvPr>
        </p:nvSpPr>
        <p:spPr>
          <a:xfrm>
            <a:off x="3731150" y="3219775"/>
            <a:ext cx="4699500" cy="808800"/>
          </a:xfrm>
          <a:prstGeom prst="rect">
            <a:avLst/>
          </a:prstGeom>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19" name="Google Shape;19;p3"/>
          <p:cNvSpPr txBox="1">
            <a:spLocks noGrp="1"/>
          </p:cNvSpPr>
          <p:nvPr>
            <p:ph type="subTitle" idx="3"/>
          </p:nvPr>
        </p:nvSpPr>
        <p:spPr>
          <a:xfrm>
            <a:off x="3731150" y="2774950"/>
            <a:ext cx="4699500" cy="3687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extLst>
      <p:ext uri="{BB962C8B-B14F-4D97-AF65-F5344CB8AC3E}">
        <p14:creationId xmlns:p14="http://schemas.microsoft.com/office/powerpoint/2010/main" val="4097911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6"/>
        <p:cNvGrpSpPr/>
        <p:nvPr/>
      </p:nvGrpSpPr>
      <p:grpSpPr>
        <a:xfrm>
          <a:off x="0" y="0"/>
          <a:ext cx="0" cy="0"/>
          <a:chOff x="0" y="0"/>
          <a:chExt cx="0" cy="0"/>
        </a:xfrm>
      </p:grpSpPr>
      <p:sp>
        <p:nvSpPr>
          <p:cNvPr id="27" name="Google Shape;27;p4"/>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4"/>
          <p:cNvSpPr txBox="1">
            <a:spLocks noGrp="1"/>
          </p:cNvSpPr>
          <p:nvPr>
            <p:ph type="subTitle" idx="1"/>
          </p:nvPr>
        </p:nvSpPr>
        <p:spPr>
          <a:xfrm>
            <a:off x="985150" y="1232150"/>
            <a:ext cx="7173600" cy="3321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200"/>
            </a:lvl1pPr>
            <a:lvl2pPr lvl="1" algn="ctr" rtl="0">
              <a:spcBef>
                <a:spcPts val="0"/>
              </a:spcBef>
              <a:spcAft>
                <a:spcPts val="0"/>
              </a:spcAft>
              <a:buNone/>
              <a:defRPr sz="1200"/>
            </a:lvl2pPr>
            <a:lvl3pPr lvl="2" algn="ctr" rtl="0">
              <a:spcBef>
                <a:spcPts val="0"/>
              </a:spcBef>
              <a:spcAft>
                <a:spcPts val="0"/>
              </a:spcAft>
              <a:buNone/>
              <a:defRPr sz="1200"/>
            </a:lvl3pPr>
            <a:lvl4pPr lvl="3" algn="ctr" rtl="0">
              <a:spcBef>
                <a:spcPts val="0"/>
              </a:spcBef>
              <a:spcAft>
                <a:spcPts val="0"/>
              </a:spcAft>
              <a:buNone/>
              <a:defRPr sz="1200"/>
            </a:lvl4pPr>
            <a:lvl5pPr lvl="4" algn="ctr" rtl="0">
              <a:spcBef>
                <a:spcPts val="0"/>
              </a:spcBef>
              <a:spcAft>
                <a:spcPts val="0"/>
              </a:spcAft>
              <a:buNone/>
              <a:defRPr sz="1200"/>
            </a:lvl5pPr>
            <a:lvl6pPr lvl="5" algn="ctr" rtl="0">
              <a:spcBef>
                <a:spcPts val="0"/>
              </a:spcBef>
              <a:spcAft>
                <a:spcPts val="0"/>
              </a:spcAft>
              <a:buNone/>
              <a:defRPr sz="1200"/>
            </a:lvl6pPr>
            <a:lvl7pPr lvl="6" algn="ctr" rtl="0">
              <a:spcBef>
                <a:spcPts val="0"/>
              </a:spcBef>
              <a:spcAft>
                <a:spcPts val="0"/>
              </a:spcAft>
              <a:buNone/>
              <a:defRPr sz="1200"/>
            </a:lvl7pPr>
            <a:lvl8pPr lvl="7" algn="ctr" rtl="0">
              <a:spcBef>
                <a:spcPts val="0"/>
              </a:spcBef>
              <a:spcAft>
                <a:spcPts val="0"/>
              </a:spcAft>
              <a:buNone/>
              <a:defRPr sz="1200"/>
            </a:lvl8pPr>
            <a:lvl9pPr lvl="8" algn="ctr" rtl="0">
              <a:spcBef>
                <a:spcPts val="0"/>
              </a:spcBef>
              <a:spcAft>
                <a:spcPts val="0"/>
              </a:spcAft>
              <a:buNone/>
              <a:defRPr sz="1200"/>
            </a:lvl9pPr>
          </a:lstStyle>
          <a:p>
            <a:endParaRPr/>
          </a:p>
        </p:txBody>
      </p:sp>
      <p:sp>
        <p:nvSpPr>
          <p:cNvPr id="29" name="Google Shape;29;p4"/>
          <p:cNvSpPr/>
          <p:nvPr/>
        </p:nvSpPr>
        <p:spPr>
          <a:xfrm>
            <a:off x="288275" y="3123550"/>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0" name="Google Shape;30;p4"/>
          <p:cNvSpPr/>
          <p:nvPr/>
        </p:nvSpPr>
        <p:spPr>
          <a:xfrm>
            <a:off x="8403050" y="779450"/>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1" name="Google Shape;31;p4"/>
          <p:cNvSpPr/>
          <p:nvPr/>
        </p:nvSpPr>
        <p:spPr>
          <a:xfrm>
            <a:off x="353375" y="4537975"/>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2" name="Google Shape;32;p4"/>
          <p:cNvSpPr/>
          <p:nvPr/>
        </p:nvSpPr>
        <p:spPr>
          <a:xfrm>
            <a:off x="8468150" y="2499200"/>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33" name="Google Shape;33;p4"/>
          <p:cNvCxnSpPr/>
          <p:nvPr/>
        </p:nvCxnSpPr>
        <p:spPr>
          <a:xfrm rot="10800000">
            <a:off x="8629388" y="3426250"/>
            <a:ext cx="0" cy="1725300"/>
          </a:xfrm>
          <a:prstGeom prst="straightConnector1">
            <a:avLst/>
          </a:prstGeom>
          <a:noFill/>
          <a:ln w="19050" cap="flat" cmpd="sng">
            <a:solidFill>
              <a:schemeClr val="accent2"/>
            </a:solidFill>
            <a:prstDash val="solid"/>
            <a:round/>
            <a:headEnd type="none" w="med" len="med"/>
            <a:tailEnd type="none" w="med" len="med"/>
          </a:ln>
        </p:spPr>
      </p:cxnSp>
      <p:cxnSp>
        <p:nvCxnSpPr>
          <p:cNvPr id="34" name="Google Shape;34;p4"/>
          <p:cNvCxnSpPr/>
          <p:nvPr/>
        </p:nvCxnSpPr>
        <p:spPr>
          <a:xfrm rot="10800000">
            <a:off x="514613" y="-25"/>
            <a:ext cx="0" cy="205890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6675992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four columns">
  <p:cSld name="1_Title and four columns">
    <p:spTree>
      <p:nvGrpSpPr>
        <p:cNvPr id="1" name="Shape 82"/>
        <p:cNvGrpSpPr/>
        <p:nvPr/>
      </p:nvGrpSpPr>
      <p:grpSpPr>
        <a:xfrm>
          <a:off x="0" y="0"/>
          <a:ext cx="0" cy="0"/>
          <a:chOff x="0" y="0"/>
          <a:chExt cx="0" cy="0"/>
        </a:xfrm>
      </p:grpSpPr>
      <p:sp>
        <p:nvSpPr>
          <p:cNvPr id="83" name="Google Shape;83;p15"/>
          <p:cNvSpPr txBox="1">
            <a:spLocks noGrp="1"/>
          </p:cNvSpPr>
          <p:nvPr>
            <p:ph type="title"/>
          </p:nvPr>
        </p:nvSpPr>
        <p:spPr>
          <a:xfrm>
            <a:off x="1288854" y="3668725"/>
            <a:ext cx="2605200" cy="43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4" name="Google Shape;84;p15"/>
          <p:cNvSpPr txBox="1">
            <a:spLocks noGrp="1"/>
          </p:cNvSpPr>
          <p:nvPr>
            <p:ph type="subTitle" idx="1"/>
          </p:nvPr>
        </p:nvSpPr>
        <p:spPr>
          <a:xfrm>
            <a:off x="1288850" y="3948105"/>
            <a:ext cx="2605200" cy="651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5" name="Google Shape;85;p15"/>
          <p:cNvSpPr txBox="1">
            <a:spLocks noGrp="1"/>
          </p:cNvSpPr>
          <p:nvPr>
            <p:ph type="title" idx="2"/>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6" name="Google Shape;86;p15"/>
          <p:cNvSpPr txBox="1">
            <a:spLocks noGrp="1"/>
          </p:cNvSpPr>
          <p:nvPr>
            <p:ph type="title" idx="3"/>
          </p:nvPr>
        </p:nvSpPr>
        <p:spPr>
          <a:xfrm>
            <a:off x="5249904" y="3668725"/>
            <a:ext cx="2605200" cy="43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5"/>
          <p:cNvSpPr txBox="1">
            <a:spLocks noGrp="1"/>
          </p:cNvSpPr>
          <p:nvPr>
            <p:ph type="subTitle" idx="4"/>
          </p:nvPr>
        </p:nvSpPr>
        <p:spPr>
          <a:xfrm>
            <a:off x="5249900" y="3948105"/>
            <a:ext cx="2605200" cy="651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8" name="Google Shape;88;p15"/>
          <p:cNvSpPr txBox="1">
            <a:spLocks noGrp="1"/>
          </p:cNvSpPr>
          <p:nvPr>
            <p:ph type="title" idx="5"/>
          </p:nvPr>
        </p:nvSpPr>
        <p:spPr>
          <a:xfrm>
            <a:off x="1288854" y="1858200"/>
            <a:ext cx="2605200" cy="43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9" name="Google Shape;89;p15"/>
          <p:cNvSpPr txBox="1">
            <a:spLocks noGrp="1"/>
          </p:cNvSpPr>
          <p:nvPr>
            <p:ph type="subTitle" idx="6"/>
          </p:nvPr>
        </p:nvSpPr>
        <p:spPr>
          <a:xfrm>
            <a:off x="1288850" y="2142475"/>
            <a:ext cx="2605200" cy="651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90" name="Google Shape;90;p15"/>
          <p:cNvSpPr txBox="1">
            <a:spLocks noGrp="1"/>
          </p:cNvSpPr>
          <p:nvPr>
            <p:ph type="title" idx="7"/>
          </p:nvPr>
        </p:nvSpPr>
        <p:spPr>
          <a:xfrm>
            <a:off x="5249904" y="1858200"/>
            <a:ext cx="2605200" cy="43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91" name="Google Shape;91;p15"/>
          <p:cNvSpPr txBox="1">
            <a:spLocks noGrp="1"/>
          </p:cNvSpPr>
          <p:nvPr>
            <p:ph type="subTitle" idx="8"/>
          </p:nvPr>
        </p:nvSpPr>
        <p:spPr>
          <a:xfrm>
            <a:off x="5249900" y="2142475"/>
            <a:ext cx="2605200" cy="651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extLst>
      <p:ext uri="{BB962C8B-B14F-4D97-AF65-F5344CB8AC3E}">
        <p14:creationId xmlns:p14="http://schemas.microsoft.com/office/powerpoint/2010/main" val="15157870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02"/>
        <p:cNvGrpSpPr/>
        <p:nvPr/>
      </p:nvGrpSpPr>
      <p:grpSpPr>
        <a:xfrm>
          <a:off x="0" y="0"/>
          <a:ext cx="0" cy="0"/>
          <a:chOff x="0" y="0"/>
          <a:chExt cx="0" cy="0"/>
        </a:xfrm>
      </p:grpSpPr>
      <p:sp>
        <p:nvSpPr>
          <p:cNvPr id="103" name="Google Shape;103;p17"/>
          <p:cNvSpPr txBox="1">
            <a:spLocks noGrp="1"/>
          </p:cNvSpPr>
          <p:nvPr>
            <p:ph type="title"/>
          </p:nvPr>
        </p:nvSpPr>
        <p:spPr>
          <a:xfrm>
            <a:off x="713347" y="1928053"/>
            <a:ext cx="4699500" cy="7554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2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04" name="Google Shape;104;p17"/>
          <p:cNvSpPr txBox="1">
            <a:spLocks noGrp="1"/>
          </p:cNvSpPr>
          <p:nvPr>
            <p:ph type="title" idx="2" hasCustomPrompt="1"/>
          </p:nvPr>
        </p:nvSpPr>
        <p:spPr>
          <a:xfrm>
            <a:off x="713225" y="620840"/>
            <a:ext cx="4699800" cy="1413300"/>
          </a:xfrm>
          <a:prstGeom prst="rect">
            <a:avLst/>
          </a:prstGeom>
        </p:spPr>
        <p:txBody>
          <a:bodyPr spcFirstLastPara="1" wrap="square" lIns="91425" tIns="91425" rIns="91425" bIns="91425" anchor="t" anchorCtr="0">
            <a:noAutofit/>
          </a:bodyPr>
          <a:lstStyle>
            <a:lvl1pPr lvl="0" rtl="0">
              <a:spcBef>
                <a:spcPts val="0"/>
              </a:spcBef>
              <a:spcAft>
                <a:spcPts val="0"/>
              </a:spcAft>
              <a:buSzPts val="12000"/>
              <a:buNone/>
              <a:defRPr sz="10000"/>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05" name="Google Shape;105;p17"/>
          <p:cNvSpPr txBox="1">
            <a:spLocks noGrp="1"/>
          </p:cNvSpPr>
          <p:nvPr>
            <p:ph type="subTitle" idx="1"/>
          </p:nvPr>
        </p:nvSpPr>
        <p:spPr>
          <a:xfrm>
            <a:off x="713325" y="3204490"/>
            <a:ext cx="4699500" cy="808800"/>
          </a:xfrm>
          <a:prstGeom prst="rect">
            <a:avLst/>
          </a:prstGeom>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06" name="Google Shape;106;p17"/>
          <p:cNvSpPr txBox="1">
            <a:spLocks noGrp="1"/>
          </p:cNvSpPr>
          <p:nvPr>
            <p:ph type="subTitle" idx="3"/>
          </p:nvPr>
        </p:nvSpPr>
        <p:spPr>
          <a:xfrm>
            <a:off x="713325" y="2759665"/>
            <a:ext cx="4699500" cy="3687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extLst>
      <p:ext uri="{BB962C8B-B14F-4D97-AF65-F5344CB8AC3E}">
        <p14:creationId xmlns:p14="http://schemas.microsoft.com/office/powerpoint/2010/main" val="27413843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132"/>
        <p:cNvGrpSpPr/>
        <p:nvPr/>
      </p:nvGrpSpPr>
      <p:grpSpPr>
        <a:xfrm>
          <a:off x="0" y="0"/>
          <a:ext cx="0" cy="0"/>
          <a:chOff x="0" y="0"/>
          <a:chExt cx="0" cy="0"/>
        </a:xfrm>
      </p:grpSpPr>
      <p:sp>
        <p:nvSpPr>
          <p:cNvPr id="133" name="Google Shape;133;p23"/>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34" name="Google Shape;134;p23"/>
          <p:cNvSpPr/>
          <p:nvPr/>
        </p:nvSpPr>
        <p:spPr>
          <a:xfrm>
            <a:off x="8504975" y="938850"/>
            <a:ext cx="307800" cy="307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35" name="Google Shape;135;p23"/>
          <p:cNvSpPr/>
          <p:nvPr/>
        </p:nvSpPr>
        <p:spPr>
          <a:xfrm>
            <a:off x="2637450" y="77475"/>
            <a:ext cx="418800" cy="418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36" name="Google Shape;136;p23"/>
          <p:cNvSpPr/>
          <p:nvPr/>
        </p:nvSpPr>
        <p:spPr>
          <a:xfrm>
            <a:off x="231425" y="3841425"/>
            <a:ext cx="418800" cy="4188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Tree>
    <p:extLst>
      <p:ext uri="{BB962C8B-B14F-4D97-AF65-F5344CB8AC3E}">
        <p14:creationId xmlns:p14="http://schemas.microsoft.com/office/powerpoint/2010/main" val="26215860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07"/>
        <p:cNvGrpSpPr/>
        <p:nvPr/>
      </p:nvGrpSpPr>
      <p:grpSpPr>
        <a:xfrm>
          <a:off x="0" y="0"/>
          <a:ext cx="0" cy="0"/>
          <a:chOff x="0" y="0"/>
          <a:chExt cx="0" cy="0"/>
        </a:xfrm>
      </p:grpSpPr>
      <p:sp>
        <p:nvSpPr>
          <p:cNvPr id="108" name="Google Shape;108;p18"/>
          <p:cNvSpPr txBox="1">
            <a:spLocks noGrp="1"/>
          </p:cNvSpPr>
          <p:nvPr>
            <p:ph type="title"/>
          </p:nvPr>
        </p:nvSpPr>
        <p:spPr>
          <a:xfrm>
            <a:off x="2635025" y="1710253"/>
            <a:ext cx="3873900" cy="755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2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09" name="Google Shape;109;p18"/>
          <p:cNvSpPr txBox="1">
            <a:spLocks noGrp="1"/>
          </p:cNvSpPr>
          <p:nvPr>
            <p:ph type="title" idx="2" hasCustomPrompt="1"/>
          </p:nvPr>
        </p:nvSpPr>
        <p:spPr>
          <a:xfrm>
            <a:off x="2634925" y="532738"/>
            <a:ext cx="3874200" cy="1413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0000"/>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10" name="Google Shape;110;p18"/>
          <p:cNvSpPr txBox="1">
            <a:spLocks noGrp="1"/>
          </p:cNvSpPr>
          <p:nvPr>
            <p:ph type="subTitle" idx="1"/>
          </p:nvPr>
        </p:nvSpPr>
        <p:spPr>
          <a:xfrm>
            <a:off x="2222200" y="2986690"/>
            <a:ext cx="4699500" cy="808800"/>
          </a:xfrm>
          <a:prstGeom prst="rect">
            <a:avLst/>
          </a:prstGeom>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11" name="Google Shape;111;p18"/>
          <p:cNvSpPr txBox="1">
            <a:spLocks noGrp="1"/>
          </p:cNvSpPr>
          <p:nvPr>
            <p:ph type="subTitle" idx="3"/>
          </p:nvPr>
        </p:nvSpPr>
        <p:spPr>
          <a:xfrm>
            <a:off x="2635007" y="2541865"/>
            <a:ext cx="3873900" cy="3687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extLst>
      <p:ext uri="{BB962C8B-B14F-4D97-AF65-F5344CB8AC3E}">
        <p14:creationId xmlns:p14="http://schemas.microsoft.com/office/powerpoint/2010/main" val="32434640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4">
  <p:cSld name="Section header 4">
    <p:spTree>
      <p:nvGrpSpPr>
        <p:cNvPr id="1" name="Shape 112"/>
        <p:cNvGrpSpPr/>
        <p:nvPr/>
      </p:nvGrpSpPr>
      <p:grpSpPr>
        <a:xfrm>
          <a:off x="0" y="0"/>
          <a:ext cx="0" cy="0"/>
          <a:chOff x="0" y="0"/>
          <a:chExt cx="0" cy="0"/>
        </a:xfrm>
      </p:grpSpPr>
      <p:sp>
        <p:nvSpPr>
          <p:cNvPr id="113" name="Google Shape;113;p19"/>
          <p:cNvSpPr txBox="1">
            <a:spLocks noGrp="1"/>
          </p:cNvSpPr>
          <p:nvPr>
            <p:ph type="title"/>
          </p:nvPr>
        </p:nvSpPr>
        <p:spPr>
          <a:xfrm>
            <a:off x="4143975" y="3079988"/>
            <a:ext cx="3873900" cy="755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2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14" name="Google Shape;114;p19"/>
          <p:cNvSpPr txBox="1">
            <a:spLocks noGrp="1"/>
          </p:cNvSpPr>
          <p:nvPr>
            <p:ph type="title" idx="2" hasCustomPrompt="1"/>
          </p:nvPr>
        </p:nvSpPr>
        <p:spPr>
          <a:xfrm>
            <a:off x="4143875" y="2054175"/>
            <a:ext cx="3874200" cy="1110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0000"/>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15" name="Google Shape;115;p19"/>
          <p:cNvSpPr txBox="1">
            <a:spLocks noGrp="1"/>
          </p:cNvSpPr>
          <p:nvPr>
            <p:ph type="subTitle" idx="1"/>
          </p:nvPr>
        </p:nvSpPr>
        <p:spPr>
          <a:xfrm>
            <a:off x="3731150" y="1245375"/>
            <a:ext cx="4699500" cy="808800"/>
          </a:xfrm>
          <a:prstGeom prst="rect">
            <a:avLst/>
          </a:prstGeom>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16" name="Google Shape;116;p19"/>
          <p:cNvSpPr txBox="1">
            <a:spLocks noGrp="1"/>
          </p:cNvSpPr>
          <p:nvPr>
            <p:ph type="subTitle" idx="3"/>
          </p:nvPr>
        </p:nvSpPr>
        <p:spPr>
          <a:xfrm>
            <a:off x="4143957" y="800550"/>
            <a:ext cx="3873900" cy="3687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extLst>
      <p:ext uri="{BB962C8B-B14F-4D97-AF65-F5344CB8AC3E}">
        <p14:creationId xmlns:p14="http://schemas.microsoft.com/office/powerpoint/2010/main" val="24924134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header 6">
  <p:cSld name="Section header 6">
    <p:spTree>
      <p:nvGrpSpPr>
        <p:cNvPr id="1" name="Shape 122"/>
        <p:cNvGrpSpPr/>
        <p:nvPr/>
      </p:nvGrpSpPr>
      <p:grpSpPr>
        <a:xfrm>
          <a:off x="0" y="0"/>
          <a:ext cx="0" cy="0"/>
          <a:chOff x="0" y="0"/>
          <a:chExt cx="0" cy="0"/>
        </a:xfrm>
      </p:grpSpPr>
      <p:sp>
        <p:nvSpPr>
          <p:cNvPr id="123" name="Google Shape;123;p21"/>
          <p:cNvSpPr txBox="1">
            <a:spLocks noGrp="1"/>
          </p:cNvSpPr>
          <p:nvPr>
            <p:ph type="title"/>
          </p:nvPr>
        </p:nvSpPr>
        <p:spPr>
          <a:xfrm>
            <a:off x="2314125" y="3062549"/>
            <a:ext cx="4515900" cy="755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2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24" name="Google Shape;124;p21"/>
          <p:cNvSpPr txBox="1">
            <a:spLocks noGrp="1"/>
          </p:cNvSpPr>
          <p:nvPr>
            <p:ph type="title" idx="2" hasCustomPrompt="1"/>
          </p:nvPr>
        </p:nvSpPr>
        <p:spPr>
          <a:xfrm>
            <a:off x="2634975" y="2042949"/>
            <a:ext cx="3874200" cy="1119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0000"/>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25" name="Google Shape;125;p21"/>
          <p:cNvSpPr txBox="1">
            <a:spLocks noGrp="1"/>
          </p:cNvSpPr>
          <p:nvPr>
            <p:ph type="subTitle" idx="1"/>
          </p:nvPr>
        </p:nvSpPr>
        <p:spPr>
          <a:xfrm>
            <a:off x="2222250" y="1245375"/>
            <a:ext cx="4699500" cy="808800"/>
          </a:xfrm>
          <a:prstGeom prst="rect">
            <a:avLst/>
          </a:prstGeom>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26" name="Google Shape;126;p21"/>
          <p:cNvSpPr txBox="1">
            <a:spLocks noGrp="1"/>
          </p:cNvSpPr>
          <p:nvPr>
            <p:ph type="subTitle" idx="3"/>
          </p:nvPr>
        </p:nvSpPr>
        <p:spPr>
          <a:xfrm>
            <a:off x="2635057" y="800550"/>
            <a:ext cx="3873900" cy="3687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extLst>
      <p:ext uri="{BB962C8B-B14F-4D97-AF65-F5344CB8AC3E}">
        <p14:creationId xmlns:p14="http://schemas.microsoft.com/office/powerpoint/2010/main" val="223925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88"/>
        <p:cNvGrpSpPr/>
        <p:nvPr/>
      </p:nvGrpSpPr>
      <p:grpSpPr>
        <a:xfrm>
          <a:off x="0" y="0"/>
          <a:ext cx="0" cy="0"/>
          <a:chOff x="0" y="0"/>
          <a:chExt cx="0" cy="0"/>
        </a:xfrm>
      </p:grpSpPr>
      <p:sp>
        <p:nvSpPr>
          <p:cNvPr id="389" name="Google Shape;389;p27"/>
          <p:cNvSpPr/>
          <p:nvPr/>
        </p:nvSpPr>
        <p:spPr>
          <a:xfrm rot="10800000">
            <a:off x="3775364" y="-37478"/>
            <a:ext cx="5952915" cy="2866754"/>
          </a:xfrm>
          <a:custGeom>
            <a:avLst/>
            <a:gdLst/>
            <a:ahLst/>
            <a:cxnLst/>
            <a:rect l="l" t="t" r="r" b="b"/>
            <a:pathLst>
              <a:path w="107062" h="51558" extrusionOk="0">
                <a:moveTo>
                  <a:pt x="23266" y="0"/>
                </a:moveTo>
                <a:cubicBezTo>
                  <a:pt x="18767" y="0"/>
                  <a:pt x="14164" y="1727"/>
                  <a:pt x="10645" y="4766"/>
                </a:cubicBezTo>
                <a:cubicBezTo>
                  <a:pt x="4454" y="10123"/>
                  <a:pt x="1299" y="18708"/>
                  <a:pt x="644" y="27185"/>
                </a:cubicBezTo>
                <a:cubicBezTo>
                  <a:pt x="1" y="35365"/>
                  <a:pt x="6633" y="43532"/>
                  <a:pt x="8300" y="51533"/>
                </a:cubicBezTo>
                <a:lnTo>
                  <a:pt x="106205" y="51533"/>
                </a:lnTo>
                <a:lnTo>
                  <a:pt x="106205" y="51557"/>
                </a:lnTo>
                <a:cubicBezTo>
                  <a:pt x="107062" y="47545"/>
                  <a:pt x="106621" y="43235"/>
                  <a:pt x="104919" y="39544"/>
                </a:cubicBezTo>
                <a:cubicBezTo>
                  <a:pt x="102954" y="35269"/>
                  <a:pt x="99323" y="31912"/>
                  <a:pt x="95096" y="30424"/>
                </a:cubicBezTo>
                <a:cubicBezTo>
                  <a:pt x="91441" y="29138"/>
                  <a:pt x="87286" y="29150"/>
                  <a:pt x="84142" y="26768"/>
                </a:cubicBezTo>
                <a:cubicBezTo>
                  <a:pt x="79558" y="23292"/>
                  <a:pt x="78868" y="16017"/>
                  <a:pt x="74558" y="12148"/>
                </a:cubicBezTo>
                <a:cubicBezTo>
                  <a:pt x="72192" y="10011"/>
                  <a:pt x="69211" y="9279"/>
                  <a:pt x="66087" y="9279"/>
                </a:cubicBezTo>
                <a:cubicBezTo>
                  <a:pt x="63379" y="9279"/>
                  <a:pt x="60564" y="9829"/>
                  <a:pt x="57949" y="10493"/>
                </a:cubicBezTo>
                <a:cubicBezTo>
                  <a:pt x="54613" y="11341"/>
                  <a:pt x="51063" y="12273"/>
                  <a:pt x="47668" y="12273"/>
                </a:cubicBezTo>
                <a:cubicBezTo>
                  <a:pt x="45344" y="12273"/>
                  <a:pt x="43091" y="11836"/>
                  <a:pt x="41030" y="10635"/>
                </a:cubicBezTo>
                <a:cubicBezTo>
                  <a:pt x="37863" y="8790"/>
                  <a:pt x="35720" y="5444"/>
                  <a:pt x="32815" y="3170"/>
                </a:cubicBezTo>
                <a:cubicBezTo>
                  <a:pt x="30039" y="996"/>
                  <a:pt x="26683" y="0"/>
                  <a:pt x="232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90" name="Google Shape;390;p27"/>
          <p:cNvSpPr txBox="1">
            <a:spLocks noGrp="1"/>
          </p:cNvSpPr>
          <p:nvPr>
            <p:ph type="subTitle" idx="1"/>
          </p:nvPr>
        </p:nvSpPr>
        <p:spPr>
          <a:xfrm>
            <a:off x="2485050" y="2537338"/>
            <a:ext cx="4103100" cy="1015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a:lvl1pPr>
            <a:lvl2pPr lvl="1" algn="ctr" rtl="0">
              <a:spcBef>
                <a:spcPts val="0"/>
              </a:spcBef>
              <a:spcAft>
                <a:spcPts val="0"/>
              </a:spcAft>
              <a:buNone/>
              <a:defRPr sz="1800"/>
            </a:lvl2pPr>
            <a:lvl3pPr lvl="2" algn="ctr" rtl="0">
              <a:spcBef>
                <a:spcPts val="0"/>
              </a:spcBef>
              <a:spcAft>
                <a:spcPts val="0"/>
              </a:spcAft>
              <a:buNone/>
              <a:defRPr sz="1800"/>
            </a:lvl3pPr>
            <a:lvl4pPr lvl="3" algn="ctr" rtl="0">
              <a:spcBef>
                <a:spcPts val="0"/>
              </a:spcBef>
              <a:spcAft>
                <a:spcPts val="0"/>
              </a:spcAft>
              <a:buNone/>
              <a:defRPr sz="1800"/>
            </a:lvl4pPr>
            <a:lvl5pPr lvl="4" algn="ctr" rtl="0">
              <a:spcBef>
                <a:spcPts val="0"/>
              </a:spcBef>
              <a:spcAft>
                <a:spcPts val="0"/>
              </a:spcAft>
              <a:buNone/>
              <a:defRPr sz="1800"/>
            </a:lvl5pPr>
            <a:lvl6pPr lvl="5" algn="ctr" rtl="0">
              <a:spcBef>
                <a:spcPts val="0"/>
              </a:spcBef>
              <a:spcAft>
                <a:spcPts val="0"/>
              </a:spcAft>
              <a:buNone/>
              <a:defRPr sz="1800"/>
            </a:lvl6pPr>
            <a:lvl7pPr lvl="6" algn="ctr" rtl="0">
              <a:spcBef>
                <a:spcPts val="0"/>
              </a:spcBef>
              <a:spcAft>
                <a:spcPts val="0"/>
              </a:spcAft>
              <a:buNone/>
              <a:defRPr sz="1800"/>
            </a:lvl7pPr>
            <a:lvl8pPr lvl="7" algn="ctr" rtl="0">
              <a:spcBef>
                <a:spcPts val="0"/>
              </a:spcBef>
              <a:spcAft>
                <a:spcPts val="0"/>
              </a:spcAft>
              <a:buNone/>
              <a:defRPr sz="1800"/>
            </a:lvl8pPr>
            <a:lvl9pPr lvl="8" algn="ctr" rtl="0">
              <a:spcBef>
                <a:spcPts val="0"/>
              </a:spcBef>
              <a:spcAft>
                <a:spcPts val="0"/>
              </a:spcAft>
              <a:buNone/>
              <a:defRPr sz="1800"/>
            </a:lvl9pPr>
          </a:lstStyle>
          <a:p>
            <a:endParaRPr/>
          </a:p>
        </p:txBody>
      </p:sp>
      <p:sp>
        <p:nvSpPr>
          <p:cNvPr id="391" name="Google Shape;391;p27"/>
          <p:cNvSpPr txBox="1">
            <a:spLocks noGrp="1"/>
          </p:cNvSpPr>
          <p:nvPr>
            <p:ph type="title"/>
          </p:nvPr>
        </p:nvSpPr>
        <p:spPr>
          <a:xfrm>
            <a:off x="2485100" y="1401588"/>
            <a:ext cx="4103100" cy="12930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2"/>
              </a:buClr>
              <a:buSzPts val="3400"/>
              <a:buNone/>
              <a:defRPr sz="7200"/>
            </a:lvl1pPr>
            <a:lvl2pPr lvl="1" rtl="0">
              <a:spcBef>
                <a:spcPts val="0"/>
              </a:spcBef>
              <a:spcAft>
                <a:spcPts val="0"/>
              </a:spcAft>
              <a:buClr>
                <a:schemeClr val="accent2"/>
              </a:buClr>
              <a:buSzPts val="3400"/>
              <a:buNone/>
              <a:defRPr>
                <a:solidFill>
                  <a:schemeClr val="accent2"/>
                </a:solidFill>
              </a:defRPr>
            </a:lvl2pPr>
            <a:lvl3pPr lvl="2" rtl="0">
              <a:spcBef>
                <a:spcPts val="0"/>
              </a:spcBef>
              <a:spcAft>
                <a:spcPts val="0"/>
              </a:spcAft>
              <a:buClr>
                <a:schemeClr val="accent2"/>
              </a:buClr>
              <a:buSzPts val="3400"/>
              <a:buNone/>
              <a:defRPr>
                <a:solidFill>
                  <a:schemeClr val="accent2"/>
                </a:solidFill>
              </a:defRPr>
            </a:lvl3pPr>
            <a:lvl4pPr lvl="3" rtl="0">
              <a:spcBef>
                <a:spcPts val="0"/>
              </a:spcBef>
              <a:spcAft>
                <a:spcPts val="0"/>
              </a:spcAft>
              <a:buClr>
                <a:schemeClr val="accent2"/>
              </a:buClr>
              <a:buSzPts val="3400"/>
              <a:buNone/>
              <a:defRPr>
                <a:solidFill>
                  <a:schemeClr val="accent2"/>
                </a:solidFill>
              </a:defRPr>
            </a:lvl4pPr>
            <a:lvl5pPr lvl="4" rtl="0">
              <a:spcBef>
                <a:spcPts val="0"/>
              </a:spcBef>
              <a:spcAft>
                <a:spcPts val="0"/>
              </a:spcAft>
              <a:buClr>
                <a:schemeClr val="accent2"/>
              </a:buClr>
              <a:buSzPts val="3400"/>
              <a:buNone/>
              <a:defRPr>
                <a:solidFill>
                  <a:schemeClr val="accent2"/>
                </a:solidFill>
              </a:defRPr>
            </a:lvl5pPr>
            <a:lvl6pPr lvl="5" rtl="0">
              <a:spcBef>
                <a:spcPts val="0"/>
              </a:spcBef>
              <a:spcAft>
                <a:spcPts val="0"/>
              </a:spcAft>
              <a:buClr>
                <a:schemeClr val="accent2"/>
              </a:buClr>
              <a:buSzPts val="3400"/>
              <a:buNone/>
              <a:defRPr>
                <a:solidFill>
                  <a:schemeClr val="accent2"/>
                </a:solidFill>
              </a:defRPr>
            </a:lvl6pPr>
            <a:lvl7pPr lvl="6" rtl="0">
              <a:spcBef>
                <a:spcPts val="0"/>
              </a:spcBef>
              <a:spcAft>
                <a:spcPts val="0"/>
              </a:spcAft>
              <a:buClr>
                <a:schemeClr val="accent2"/>
              </a:buClr>
              <a:buSzPts val="3400"/>
              <a:buNone/>
              <a:defRPr>
                <a:solidFill>
                  <a:schemeClr val="accent2"/>
                </a:solidFill>
              </a:defRPr>
            </a:lvl7pPr>
            <a:lvl8pPr lvl="7" rtl="0">
              <a:spcBef>
                <a:spcPts val="0"/>
              </a:spcBef>
              <a:spcAft>
                <a:spcPts val="0"/>
              </a:spcAft>
              <a:buClr>
                <a:schemeClr val="accent2"/>
              </a:buClr>
              <a:buSzPts val="3400"/>
              <a:buNone/>
              <a:defRPr>
                <a:solidFill>
                  <a:schemeClr val="accent2"/>
                </a:solidFill>
              </a:defRPr>
            </a:lvl8pPr>
            <a:lvl9pPr lvl="8" rtl="0">
              <a:spcBef>
                <a:spcPts val="0"/>
              </a:spcBef>
              <a:spcAft>
                <a:spcPts val="0"/>
              </a:spcAft>
              <a:buClr>
                <a:schemeClr val="accent2"/>
              </a:buClr>
              <a:buSzPts val="3400"/>
              <a:buNone/>
              <a:defRPr>
                <a:solidFill>
                  <a:schemeClr val="accent2"/>
                </a:solidFill>
              </a:defRPr>
            </a:lvl9pPr>
          </a:lstStyle>
          <a:p>
            <a:endParaRPr/>
          </a:p>
        </p:txBody>
      </p:sp>
      <p:sp>
        <p:nvSpPr>
          <p:cNvPr id="392" name="Google Shape;392;p27"/>
          <p:cNvSpPr/>
          <p:nvPr/>
        </p:nvSpPr>
        <p:spPr>
          <a:xfrm flipH="1">
            <a:off x="7108276" y="4064727"/>
            <a:ext cx="1487005" cy="539387"/>
          </a:xfrm>
          <a:custGeom>
            <a:avLst/>
            <a:gdLst/>
            <a:ahLst/>
            <a:cxnLst/>
            <a:rect l="l" t="t" r="r" b="b"/>
            <a:pathLst>
              <a:path w="83976" h="38569" extrusionOk="0">
                <a:moveTo>
                  <a:pt x="28830" y="0"/>
                </a:moveTo>
                <a:cubicBezTo>
                  <a:pt x="25275" y="0"/>
                  <a:pt x="21679" y="966"/>
                  <a:pt x="18444" y="2493"/>
                </a:cubicBezTo>
                <a:cubicBezTo>
                  <a:pt x="12264" y="5410"/>
                  <a:pt x="7061" y="10363"/>
                  <a:pt x="3858" y="16411"/>
                </a:cubicBezTo>
                <a:cubicBezTo>
                  <a:pt x="1299" y="21245"/>
                  <a:pt x="1" y="31294"/>
                  <a:pt x="132" y="38569"/>
                </a:cubicBezTo>
                <a:lnTo>
                  <a:pt x="83976" y="38569"/>
                </a:lnTo>
                <a:cubicBezTo>
                  <a:pt x="82748" y="36249"/>
                  <a:pt x="80081" y="34802"/>
                  <a:pt x="77461" y="34802"/>
                </a:cubicBezTo>
                <a:cubicBezTo>
                  <a:pt x="76397" y="34802"/>
                  <a:pt x="75340" y="35041"/>
                  <a:pt x="74391" y="35557"/>
                </a:cubicBezTo>
                <a:cubicBezTo>
                  <a:pt x="73700" y="29877"/>
                  <a:pt x="71117" y="24281"/>
                  <a:pt x="66616" y="20721"/>
                </a:cubicBezTo>
                <a:cubicBezTo>
                  <a:pt x="63732" y="18434"/>
                  <a:pt x="60028" y="17120"/>
                  <a:pt x="56374" y="17120"/>
                </a:cubicBezTo>
                <a:cubicBezTo>
                  <a:pt x="54341" y="17120"/>
                  <a:pt x="52323" y="17527"/>
                  <a:pt x="50471" y="18400"/>
                </a:cubicBezTo>
                <a:cubicBezTo>
                  <a:pt x="48590" y="14756"/>
                  <a:pt x="46649" y="11113"/>
                  <a:pt x="44042" y="7922"/>
                </a:cubicBezTo>
                <a:cubicBezTo>
                  <a:pt x="41434" y="4755"/>
                  <a:pt x="38113" y="2064"/>
                  <a:pt x="34207" y="814"/>
                </a:cubicBezTo>
                <a:cubicBezTo>
                  <a:pt x="32461" y="254"/>
                  <a:pt x="30651" y="0"/>
                  <a:pt x="2883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93" name="Google Shape;393;p27"/>
          <p:cNvSpPr/>
          <p:nvPr/>
        </p:nvSpPr>
        <p:spPr>
          <a:xfrm>
            <a:off x="231226" y="1959702"/>
            <a:ext cx="1487005" cy="539387"/>
          </a:xfrm>
          <a:custGeom>
            <a:avLst/>
            <a:gdLst/>
            <a:ahLst/>
            <a:cxnLst/>
            <a:rect l="l" t="t" r="r" b="b"/>
            <a:pathLst>
              <a:path w="83976" h="38569" extrusionOk="0">
                <a:moveTo>
                  <a:pt x="28830" y="0"/>
                </a:moveTo>
                <a:cubicBezTo>
                  <a:pt x="25275" y="0"/>
                  <a:pt x="21679" y="966"/>
                  <a:pt x="18444" y="2493"/>
                </a:cubicBezTo>
                <a:cubicBezTo>
                  <a:pt x="12264" y="5410"/>
                  <a:pt x="7061" y="10363"/>
                  <a:pt x="3858" y="16411"/>
                </a:cubicBezTo>
                <a:cubicBezTo>
                  <a:pt x="1299" y="21245"/>
                  <a:pt x="1" y="31294"/>
                  <a:pt x="132" y="38569"/>
                </a:cubicBezTo>
                <a:lnTo>
                  <a:pt x="83976" y="38569"/>
                </a:lnTo>
                <a:cubicBezTo>
                  <a:pt x="82748" y="36249"/>
                  <a:pt x="80081" y="34802"/>
                  <a:pt x="77461" y="34802"/>
                </a:cubicBezTo>
                <a:cubicBezTo>
                  <a:pt x="76397" y="34802"/>
                  <a:pt x="75340" y="35041"/>
                  <a:pt x="74391" y="35557"/>
                </a:cubicBezTo>
                <a:cubicBezTo>
                  <a:pt x="73700" y="29877"/>
                  <a:pt x="71117" y="24281"/>
                  <a:pt x="66616" y="20721"/>
                </a:cubicBezTo>
                <a:cubicBezTo>
                  <a:pt x="63732" y="18434"/>
                  <a:pt x="60028" y="17120"/>
                  <a:pt x="56374" y="17120"/>
                </a:cubicBezTo>
                <a:cubicBezTo>
                  <a:pt x="54341" y="17120"/>
                  <a:pt x="52323" y="17527"/>
                  <a:pt x="50471" y="18400"/>
                </a:cubicBezTo>
                <a:cubicBezTo>
                  <a:pt x="48590" y="14756"/>
                  <a:pt x="46649" y="11113"/>
                  <a:pt x="44042" y="7922"/>
                </a:cubicBezTo>
                <a:cubicBezTo>
                  <a:pt x="41434" y="4755"/>
                  <a:pt x="38113" y="2064"/>
                  <a:pt x="34207" y="814"/>
                </a:cubicBezTo>
                <a:cubicBezTo>
                  <a:pt x="32461" y="254"/>
                  <a:pt x="30651" y="0"/>
                  <a:pt x="2883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94" name="Google Shape;394;p27"/>
          <p:cNvSpPr/>
          <p:nvPr/>
        </p:nvSpPr>
        <p:spPr>
          <a:xfrm>
            <a:off x="-491820" y="-391502"/>
            <a:ext cx="1734900" cy="1734900"/>
          </a:xfrm>
          <a:prstGeom prst="ellipse">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Tree>
    <p:extLst>
      <p:ext uri="{BB962C8B-B14F-4D97-AF65-F5344CB8AC3E}">
        <p14:creationId xmlns:p14="http://schemas.microsoft.com/office/powerpoint/2010/main" val="1195124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5"/>
        <p:cNvGrpSpPr/>
        <p:nvPr/>
      </p:nvGrpSpPr>
      <p:grpSpPr>
        <a:xfrm>
          <a:off x="0" y="0"/>
          <a:ext cx="0" cy="0"/>
          <a:chOff x="0" y="0"/>
          <a:chExt cx="0" cy="0"/>
        </a:xfrm>
      </p:grpSpPr>
      <p:sp>
        <p:nvSpPr>
          <p:cNvPr id="36" name="Google Shape;36;p5"/>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a:endParaRPr/>
          </a:p>
        </p:txBody>
      </p:sp>
      <p:sp>
        <p:nvSpPr>
          <p:cNvPr id="37" name="Google Shape;37;p5"/>
          <p:cNvSpPr txBox="1">
            <a:spLocks noGrp="1"/>
          </p:cNvSpPr>
          <p:nvPr>
            <p:ph type="subTitle" idx="1"/>
          </p:nvPr>
        </p:nvSpPr>
        <p:spPr>
          <a:xfrm>
            <a:off x="1903638" y="3421095"/>
            <a:ext cx="2342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800" b="1">
                <a:solidFill>
                  <a:schemeClr val="dk2"/>
                </a:solidFill>
              </a:defRPr>
            </a:lvl1pPr>
            <a:lvl2pPr lvl="1" algn="ctr" rtl="0">
              <a:spcBef>
                <a:spcPts val="0"/>
              </a:spcBef>
              <a:spcAft>
                <a:spcPts val="0"/>
              </a:spcAft>
              <a:buNone/>
              <a:defRPr sz="1800">
                <a:solidFill>
                  <a:schemeClr val="dk2"/>
                </a:solidFill>
              </a:defRPr>
            </a:lvl2pPr>
            <a:lvl3pPr lvl="2" algn="ctr" rtl="0">
              <a:spcBef>
                <a:spcPts val="0"/>
              </a:spcBef>
              <a:spcAft>
                <a:spcPts val="0"/>
              </a:spcAft>
              <a:buNone/>
              <a:defRPr sz="1800">
                <a:solidFill>
                  <a:schemeClr val="dk2"/>
                </a:solidFill>
              </a:defRPr>
            </a:lvl3pPr>
            <a:lvl4pPr lvl="3" algn="ctr" rtl="0">
              <a:spcBef>
                <a:spcPts val="0"/>
              </a:spcBef>
              <a:spcAft>
                <a:spcPts val="0"/>
              </a:spcAft>
              <a:buNone/>
              <a:defRPr sz="1800">
                <a:solidFill>
                  <a:schemeClr val="dk2"/>
                </a:solidFill>
              </a:defRPr>
            </a:lvl4pPr>
            <a:lvl5pPr lvl="4" algn="ctr" rtl="0">
              <a:spcBef>
                <a:spcPts val="0"/>
              </a:spcBef>
              <a:spcAft>
                <a:spcPts val="0"/>
              </a:spcAft>
              <a:buNone/>
              <a:defRPr sz="1800">
                <a:solidFill>
                  <a:schemeClr val="dk2"/>
                </a:solidFill>
              </a:defRPr>
            </a:lvl5pPr>
            <a:lvl6pPr lvl="5" algn="ctr" rtl="0">
              <a:spcBef>
                <a:spcPts val="0"/>
              </a:spcBef>
              <a:spcAft>
                <a:spcPts val="0"/>
              </a:spcAft>
              <a:buNone/>
              <a:defRPr sz="1800">
                <a:solidFill>
                  <a:schemeClr val="dk2"/>
                </a:solidFill>
              </a:defRPr>
            </a:lvl6pPr>
            <a:lvl7pPr lvl="6" algn="ctr" rtl="0">
              <a:spcBef>
                <a:spcPts val="0"/>
              </a:spcBef>
              <a:spcAft>
                <a:spcPts val="0"/>
              </a:spcAft>
              <a:buNone/>
              <a:defRPr sz="1800">
                <a:solidFill>
                  <a:schemeClr val="dk2"/>
                </a:solidFill>
              </a:defRPr>
            </a:lvl7pPr>
            <a:lvl8pPr lvl="7" algn="ctr" rtl="0">
              <a:spcBef>
                <a:spcPts val="0"/>
              </a:spcBef>
              <a:spcAft>
                <a:spcPts val="0"/>
              </a:spcAft>
              <a:buNone/>
              <a:defRPr sz="1800">
                <a:solidFill>
                  <a:schemeClr val="dk2"/>
                </a:solidFill>
              </a:defRPr>
            </a:lvl8pPr>
            <a:lvl9pPr lvl="8" algn="ctr" rtl="0">
              <a:spcBef>
                <a:spcPts val="0"/>
              </a:spcBef>
              <a:spcAft>
                <a:spcPts val="0"/>
              </a:spcAft>
              <a:buNone/>
              <a:defRPr sz="1800">
                <a:solidFill>
                  <a:schemeClr val="dk2"/>
                </a:solidFill>
              </a:defRPr>
            </a:lvl9pPr>
          </a:lstStyle>
          <a:p>
            <a:endParaRPr/>
          </a:p>
        </p:txBody>
      </p:sp>
      <p:sp>
        <p:nvSpPr>
          <p:cNvPr id="38" name="Google Shape;38;p5"/>
          <p:cNvSpPr txBox="1">
            <a:spLocks noGrp="1"/>
          </p:cNvSpPr>
          <p:nvPr>
            <p:ph type="subTitle" idx="2"/>
          </p:nvPr>
        </p:nvSpPr>
        <p:spPr>
          <a:xfrm>
            <a:off x="1903638" y="3642596"/>
            <a:ext cx="2342700" cy="8991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39" name="Google Shape;39;p5"/>
          <p:cNvSpPr txBox="1">
            <a:spLocks noGrp="1"/>
          </p:cNvSpPr>
          <p:nvPr>
            <p:ph type="subTitle" idx="3"/>
          </p:nvPr>
        </p:nvSpPr>
        <p:spPr>
          <a:xfrm>
            <a:off x="4897663" y="3421095"/>
            <a:ext cx="2342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800" b="1">
                <a:solidFill>
                  <a:schemeClr val="dk2"/>
                </a:solidFill>
              </a:defRPr>
            </a:lvl1pPr>
            <a:lvl2pPr lvl="1" algn="ctr" rtl="0">
              <a:spcBef>
                <a:spcPts val="0"/>
              </a:spcBef>
              <a:spcAft>
                <a:spcPts val="0"/>
              </a:spcAft>
              <a:buNone/>
              <a:defRPr sz="1800">
                <a:solidFill>
                  <a:schemeClr val="dk2"/>
                </a:solidFill>
              </a:defRPr>
            </a:lvl2pPr>
            <a:lvl3pPr lvl="2" algn="ctr" rtl="0">
              <a:spcBef>
                <a:spcPts val="0"/>
              </a:spcBef>
              <a:spcAft>
                <a:spcPts val="0"/>
              </a:spcAft>
              <a:buNone/>
              <a:defRPr sz="1800">
                <a:solidFill>
                  <a:schemeClr val="dk2"/>
                </a:solidFill>
              </a:defRPr>
            </a:lvl3pPr>
            <a:lvl4pPr lvl="3" algn="ctr" rtl="0">
              <a:spcBef>
                <a:spcPts val="0"/>
              </a:spcBef>
              <a:spcAft>
                <a:spcPts val="0"/>
              </a:spcAft>
              <a:buNone/>
              <a:defRPr sz="1800">
                <a:solidFill>
                  <a:schemeClr val="dk2"/>
                </a:solidFill>
              </a:defRPr>
            </a:lvl4pPr>
            <a:lvl5pPr lvl="4" algn="ctr" rtl="0">
              <a:spcBef>
                <a:spcPts val="0"/>
              </a:spcBef>
              <a:spcAft>
                <a:spcPts val="0"/>
              </a:spcAft>
              <a:buNone/>
              <a:defRPr sz="1800">
                <a:solidFill>
                  <a:schemeClr val="dk2"/>
                </a:solidFill>
              </a:defRPr>
            </a:lvl5pPr>
            <a:lvl6pPr lvl="5" algn="ctr" rtl="0">
              <a:spcBef>
                <a:spcPts val="0"/>
              </a:spcBef>
              <a:spcAft>
                <a:spcPts val="0"/>
              </a:spcAft>
              <a:buNone/>
              <a:defRPr sz="1800">
                <a:solidFill>
                  <a:schemeClr val="dk2"/>
                </a:solidFill>
              </a:defRPr>
            </a:lvl6pPr>
            <a:lvl7pPr lvl="6" algn="ctr" rtl="0">
              <a:spcBef>
                <a:spcPts val="0"/>
              </a:spcBef>
              <a:spcAft>
                <a:spcPts val="0"/>
              </a:spcAft>
              <a:buNone/>
              <a:defRPr sz="1800">
                <a:solidFill>
                  <a:schemeClr val="dk2"/>
                </a:solidFill>
              </a:defRPr>
            </a:lvl7pPr>
            <a:lvl8pPr lvl="7" algn="ctr" rtl="0">
              <a:spcBef>
                <a:spcPts val="0"/>
              </a:spcBef>
              <a:spcAft>
                <a:spcPts val="0"/>
              </a:spcAft>
              <a:buNone/>
              <a:defRPr sz="1800">
                <a:solidFill>
                  <a:schemeClr val="dk2"/>
                </a:solidFill>
              </a:defRPr>
            </a:lvl8pPr>
            <a:lvl9pPr lvl="8" algn="ctr" rtl="0">
              <a:spcBef>
                <a:spcPts val="0"/>
              </a:spcBef>
              <a:spcAft>
                <a:spcPts val="0"/>
              </a:spcAft>
              <a:buNone/>
              <a:defRPr sz="1800">
                <a:solidFill>
                  <a:schemeClr val="dk2"/>
                </a:solidFill>
              </a:defRPr>
            </a:lvl9pPr>
          </a:lstStyle>
          <a:p>
            <a:endParaRPr/>
          </a:p>
        </p:txBody>
      </p:sp>
      <p:sp>
        <p:nvSpPr>
          <p:cNvPr id="40" name="Google Shape;40;p5"/>
          <p:cNvSpPr txBox="1">
            <a:spLocks noGrp="1"/>
          </p:cNvSpPr>
          <p:nvPr>
            <p:ph type="subTitle" idx="4"/>
          </p:nvPr>
        </p:nvSpPr>
        <p:spPr>
          <a:xfrm>
            <a:off x="4897663" y="3642601"/>
            <a:ext cx="2342700" cy="8991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cxnSp>
        <p:nvCxnSpPr>
          <p:cNvPr id="41" name="Google Shape;41;p5"/>
          <p:cNvCxnSpPr/>
          <p:nvPr/>
        </p:nvCxnSpPr>
        <p:spPr>
          <a:xfrm>
            <a:off x="447050" y="0"/>
            <a:ext cx="0" cy="1984500"/>
          </a:xfrm>
          <a:prstGeom prst="straightConnector1">
            <a:avLst/>
          </a:prstGeom>
          <a:noFill/>
          <a:ln w="19050" cap="flat" cmpd="sng">
            <a:solidFill>
              <a:schemeClr val="accent2"/>
            </a:solidFill>
            <a:prstDash val="solid"/>
            <a:round/>
            <a:headEnd type="none" w="med" len="med"/>
            <a:tailEnd type="none" w="med" len="med"/>
          </a:ln>
        </p:spPr>
      </p:cxnSp>
      <p:cxnSp>
        <p:nvCxnSpPr>
          <p:cNvPr id="42" name="Google Shape;42;p5"/>
          <p:cNvCxnSpPr/>
          <p:nvPr/>
        </p:nvCxnSpPr>
        <p:spPr>
          <a:xfrm>
            <a:off x="8703225" y="2556875"/>
            <a:ext cx="0" cy="2586600"/>
          </a:xfrm>
          <a:prstGeom prst="straightConnector1">
            <a:avLst/>
          </a:prstGeom>
          <a:noFill/>
          <a:ln w="19050" cap="flat" cmpd="sng">
            <a:solidFill>
              <a:schemeClr val="accent1"/>
            </a:solidFill>
            <a:prstDash val="solid"/>
            <a:round/>
            <a:headEnd type="none" w="med" len="med"/>
            <a:tailEnd type="none" w="med" len="med"/>
          </a:ln>
        </p:spPr>
      </p:cxnSp>
      <p:sp>
        <p:nvSpPr>
          <p:cNvPr id="43" name="Google Shape;43;p5"/>
          <p:cNvSpPr/>
          <p:nvPr/>
        </p:nvSpPr>
        <p:spPr>
          <a:xfrm>
            <a:off x="220700" y="4181675"/>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44" name="Google Shape;44;p5"/>
          <p:cNvSpPr/>
          <p:nvPr/>
        </p:nvSpPr>
        <p:spPr>
          <a:xfrm>
            <a:off x="8541975" y="683800"/>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Tree>
    <p:extLst>
      <p:ext uri="{BB962C8B-B14F-4D97-AF65-F5344CB8AC3E}">
        <p14:creationId xmlns:p14="http://schemas.microsoft.com/office/powerpoint/2010/main" val="3838648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5"/>
        <p:cNvGrpSpPr/>
        <p:nvPr/>
      </p:nvGrpSpPr>
      <p:grpSpPr>
        <a:xfrm>
          <a:off x="0" y="0"/>
          <a:ext cx="0" cy="0"/>
          <a:chOff x="0" y="0"/>
          <a:chExt cx="0" cy="0"/>
        </a:xfrm>
      </p:grpSpPr>
      <p:sp>
        <p:nvSpPr>
          <p:cNvPr id="46" name="Google Shape;46;p6"/>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a:endParaRPr/>
          </a:p>
        </p:txBody>
      </p:sp>
      <p:sp>
        <p:nvSpPr>
          <p:cNvPr id="47" name="Google Shape;47;p6"/>
          <p:cNvSpPr/>
          <p:nvPr/>
        </p:nvSpPr>
        <p:spPr>
          <a:xfrm>
            <a:off x="288275" y="3123550"/>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48" name="Google Shape;48;p6"/>
          <p:cNvSpPr/>
          <p:nvPr/>
        </p:nvSpPr>
        <p:spPr>
          <a:xfrm>
            <a:off x="8403050" y="779450"/>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49" name="Google Shape;49;p6"/>
          <p:cNvSpPr/>
          <p:nvPr/>
        </p:nvSpPr>
        <p:spPr>
          <a:xfrm>
            <a:off x="353375" y="4537975"/>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50" name="Google Shape;50;p6"/>
          <p:cNvSpPr/>
          <p:nvPr/>
        </p:nvSpPr>
        <p:spPr>
          <a:xfrm>
            <a:off x="8468150" y="2499200"/>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51" name="Google Shape;51;p6"/>
          <p:cNvCxnSpPr/>
          <p:nvPr/>
        </p:nvCxnSpPr>
        <p:spPr>
          <a:xfrm rot="10800000">
            <a:off x="8629388" y="3426250"/>
            <a:ext cx="0" cy="1725300"/>
          </a:xfrm>
          <a:prstGeom prst="straightConnector1">
            <a:avLst/>
          </a:prstGeom>
          <a:noFill/>
          <a:ln w="19050" cap="flat" cmpd="sng">
            <a:solidFill>
              <a:schemeClr val="accent2"/>
            </a:solidFill>
            <a:prstDash val="solid"/>
            <a:round/>
            <a:headEnd type="none" w="med" len="med"/>
            <a:tailEnd type="none" w="med" len="med"/>
          </a:ln>
        </p:spPr>
      </p:cxnSp>
      <p:cxnSp>
        <p:nvCxnSpPr>
          <p:cNvPr id="52" name="Google Shape;52;p6"/>
          <p:cNvCxnSpPr/>
          <p:nvPr/>
        </p:nvCxnSpPr>
        <p:spPr>
          <a:xfrm rot="10800000">
            <a:off x="514613" y="-25"/>
            <a:ext cx="0" cy="205890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741427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53"/>
        <p:cNvGrpSpPr/>
        <p:nvPr/>
      </p:nvGrpSpPr>
      <p:grpSpPr>
        <a:xfrm>
          <a:off x="0" y="0"/>
          <a:ext cx="0" cy="0"/>
          <a:chOff x="0" y="0"/>
          <a:chExt cx="0" cy="0"/>
        </a:xfrm>
      </p:grpSpPr>
      <p:sp>
        <p:nvSpPr>
          <p:cNvPr id="54" name="Google Shape;54;p7"/>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55" name="Google Shape;55;p7"/>
          <p:cNvSpPr txBox="1">
            <a:spLocks noGrp="1"/>
          </p:cNvSpPr>
          <p:nvPr>
            <p:ph type="subTitle" idx="1"/>
          </p:nvPr>
        </p:nvSpPr>
        <p:spPr>
          <a:xfrm>
            <a:off x="5558685" y="2092713"/>
            <a:ext cx="2417400" cy="396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2000" b="1">
                <a:solidFill>
                  <a:schemeClr val="accent1"/>
                </a:solidFill>
              </a:defRPr>
            </a:lvl1pPr>
            <a:lvl2pPr lvl="1" rtl="0">
              <a:spcBef>
                <a:spcPts val="0"/>
              </a:spcBef>
              <a:spcAft>
                <a:spcPts val="0"/>
              </a:spcAft>
              <a:buNone/>
              <a:defRPr sz="2000" b="1">
                <a:solidFill>
                  <a:schemeClr val="accent1"/>
                </a:solidFill>
              </a:defRPr>
            </a:lvl2pPr>
            <a:lvl3pPr lvl="2" rtl="0">
              <a:spcBef>
                <a:spcPts val="0"/>
              </a:spcBef>
              <a:spcAft>
                <a:spcPts val="0"/>
              </a:spcAft>
              <a:buNone/>
              <a:defRPr sz="2000" b="1">
                <a:solidFill>
                  <a:schemeClr val="accent1"/>
                </a:solidFill>
              </a:defRPr>
            </a:lvl3pPr>
            <a:lvl4pPr lvl="3" rtl="0">
              <a:spcBef>
                <a:spcPts val="0"/>
              </a:spcBef>
              <a:spcAft>
                <a:spcPts val="0"/>
              </a:spcAft>
              <a:buNone/>
              <a:defRPr sz="2000" b="1">
                <a:solidFill>
                  <a:schemeClr val="accent1"/>
                </a:solidFill>
              </a:defRPr>
            </a:lvl4pPr>
            <a:lvl5pPr lvl="4" rtl="0">
              <a:spcBef>
                <a:spcPts val="0"/>
              </a:spcBef>
              <a:spcAft>
                <a:spcPts val="0"/>
              </a:spcAft>
              <a:buNone/>
              <a:defRPr sz="2000" b="1">
                <a:solidFill>
                  <a:schemeClr val="accent1"/>
                </a:solidFill>
              </a:defRPr>
            </a:lvl5pPr>
            <a:lvl6pPr lvl="5" rtl="0">
              <a:spcBef>
                <a:spcPts val="0"/>
              </a:spcBef>
              <a:spcAft>
                <a:spcPts val="0"/>
              </a:spcAft>
              <a:buNone/>
              <a:defRPr sz="2000" b="1">
                <a:solidFill>
                  <a:schemeClr val="accent1"/>
                </a:solidFill>
              </a:defRPr>
            </a:lvl6pPr>
            <a:lvl7pPr lvl="6" rtl="0">
              <a:spcBef>
                <a:spcPts val="0"/>
              </a:spcBef>
              <a:spcAft>
                <a:spcPts val="0"/>
              </a:spcAft>
              <a:buNone/>
              <a:defRPr sz="2000" b="1">
                <a:solidFill>
                  <a:schemeClr val="accent1"/>
                </a:solidFill>
              </a:defRPr>
            </a:lvl7pPr>
            <a:lvl8pPr lvl="7" rtl="0">
              <a:spcBef>
                <a:spcPts val="0"/>
              </a:spcBef>
              <a:spcAft>
                <a:spcPts val="0"/>
              </a:spcAft>
              <a:buNone/>
              <a:defRPr sz="2000" b="1">
                <a:solidFill>
                  <a:schemeClr val="accent1"/>
                </a:solidFill>
              </a:defRPr>
            </a:lvl8pPr>
            <a:lvl9pPr lvl="8" rtl="0">
              <a:spcBef>
                <a:spcPts val="0"/>
              </a:spcBef>
              <a:spcAft>
                <a:spcPts val="0"/>
              </a:spcAft>
              <a:buNone/>
              <a:defRPr sz="2000" b="1">
                <a:solidFill>
                  <a:schemeClr val="accent1"/>
                </a:solidFill>
              </a:defRPr>
            </a:lvl9pPr>
          </a:lstStyle>
          <a:p>
            <a:endParaRPr/>
          </a:p>
        </p:txBody>
      </p:sp>
      <p:sp>
        <p:nvSpPr>
          <p:cNvPr id="56" name="Google Shape;56;p7"/>
          <p:cNvSpPr txBox="1">
            <a:spLocks noGrp="1"/>
          </p:cNvSpPr>
          <p:nvPr>
            <p:ph type="subTitle" idx="2"/>
          </p:nvPr>
        </p:nvSpPr>
        <p:spPr>
          <a:xfrm>
            <a:off x="5556263" y="2446659"/>
            <a:ext cx="2417400" cy="1326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a:lvl1pPr>
            <a:lvl2pPr lvl="1" rtl="0">
              <a:spcBef>
                <a:spcPts val="0"/>
              </a:spcBef>
              <a:spcAft>
                <a:spcPts val="0"/>
              </a:spcAft>
              <a:buNone/>
              <a:defRPr sz="1800"/>
            </a:lvl2pPr>
            <a:lvl3pPr lvl="2" rtl="0">
              <a:spcBef>
                <a:spcPts val="0"/>
              </a:spcBef>
              <a:spcAft>
                <a:spcPts val="0"/>
              </a:spcAft>
              <a:buNone/>
              <a:defRPr sz="1800"/>
            </a:lvl3pPr>
            <a:lvl4pPr lvl="3" rtl="0">
              <a:spcBef>
                <a:spcPts val="0"/>
              </a:spcBef>
              <a:spcAft>
                <a:spcPts val="0"/>
              </a:spcAft>
              <a:buNone/>
              <a:defRPr sz="1800"/>
            </a:lvl4pPr>
            <a:lvl5pPr lvl="4" rtl="0">
              <a:spcBef>
                <a:spcPts val="0"/>
              </a:spcBef>
              <a:spcAft>
                <a:spcPts val="0"/>
              </a:spcAft>
              <a:buNone/>
              <a:defRPr sz="1800"/>
            </a:lvl5pPr>
            <a:lvl6pPr lvl="5" rtl="0">
              <a:spcBef>
                <a:spcPts val="0"/>
              </a:spcBef>
              <a:spcAft>
                <a:spcPts val="0"/>
              </a:spcAft>
              <a:buNone/>
              <a:defRPr sz="1800"/>
            </a:lvl6pPr>
            <a:lvl7pPr lvl="6" rtl="0">
              <a:spcBef>
                <a:spcPts val="0"/>
              </a:spcBef>
              <a:spcAft>
                <a:spcPts val="0"/>
              </a:spcAft>
              <a:buNone/>
              <a:defRPr sz="1800"/>
            </a:lvl7pPr>
            <a:lvl8pPr lvl="7" rtl="0">
              <a:spcBef>
                <a:spcPts val="0"/>
              </a:spcBef>
              <a:spcAft>
                <a:spcPts val="0"/>
              </a:spcAft>
              <a:buNone/>
              <a:defRPr sz="1800"/>
            </a:lvl8pPr>
            <a:lvl9pPr lvl="8" rtl="0">
              <a:spcBef>
                <a:spcPts val="0"/>
              </a:spcBef>
              <a:spcAft>
                <a:spcPts val="0"/>
              </a:spcAft>
              <a:buNone/>
              <a:defRPr sz="1800"/>
            </a:lvl9pPr>
          </a:lstStyle>
          <a:p>
            <a:endParaRPr/>
          </a:p>
        </p:txBody>
      </p:sp>
      <p:sp>
        <p:nvSpPr>
          <p:cNvPr id="57" name="Google Shape;57;p7"/>
          <p:cNvSpPr/>
          <p:nvPr/>
        </p:nvSpPr>
        <p:spPr>
          <a:xfrm>
            <a:off x="7523363" y="50133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58" name="Google Shape;58;p7"/>
          <p:cNvSpPr/>
          <p:nvPr/>
        </p:nvSpPr>
        <p:spPr>
          <a:xfrm>
            <a:off x="948238" y="56643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59" name="Google Shape;59;p7"/>
          <p:cNvSpPr/>
          <p:nvPr/>
        </p:nvSpPr>
        <p:spPr>
          <a:xfrm>
            <a:off x="6502863" y="4496038"/>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60" name="Google Shape;60;p7"/>
          <p:cNvSpPr/>
          <p:nvPr/>
        </p:nvSpPr>
        <p:spPr>
          <a:xfrm>
            <a:off x="235388" y="4430938"/>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61" name="Google Shape;61;p7"/>
          <p:cNvCxnSpPr/>
          <p:nvPr/>
        </p:nvCxnSpPr>
        <p:spPr>
          <a:xfrm>
            <a:off x="7260950" y="4657300"/>
            <a:ext cx="1883100" cy="0"/>
          </a:xfrm>
          <a:prstGeom prst="straightConnector1">
            <a:avLst/>
          </a:prstGeom>
          <a:noFill/>
          <a:ln w="19050" cap="flat" cmpd="sng">
            <a:solidFill>
              <a:schemeClr val="accent1"/>
            </a:solidFill>
            <a:prstDash val="solid"/>
            <a:round/>
            <a:headEnd type="none" w="med" len="med"/>
            <a:tailEnd type="none" w="med" len="med"/>
          </a:ln>
        </p:spPr>
      </p:cxnSp>
      <p:cxnSp>
        <p:nvCxnSpPr>
          <p:cNvPr id="62" name="Google Shape;62;p7"/>
          <p:cNvCxnSpPr>
            <a:endCxn id="54" idx="1"/>
          </p:cNvCxnSpPr>
          <p:nvPr/>
        </p:nvCxnSpPr>
        <p:spPr>
          <a:xfrm>
            <a:off x="-15975" y="727700"/>
            <a:ext cx="742200" cy="0"/>
          </a:xfrm>
          <a:prstGeom prst="straightConnector1">
            <a:avLst/>
          </a:prstGeom>
          <a:noFill/>
          <a:ln w="19050" cap="flat" cmpd="sng">
            <a:solidFill>
              <a:schemeClr val="accent1"/>
            </a:solidFill>
            <a:prstDash val="solid"/>
            <a:round/>
            <a:headEnd type="none" w="med" len="med"/>
            <a:tailEnd type="none" w="med" len="med"/>
          </a:ln>
        </p:spPr>
      </p:cxnSp>
      <p:cxnSp>
        <p:nvCxnSpPr>
          <p:cNvPr id="63" name="Google Shape;63;p7"/>
          <p:cNvCxnSpPr/>
          <p:nvPr/>
        </p:nvCxnSpPr>
        <p:spPr>
          <a:xfrm>
            <a:off x="8417625" y="727700"/>
            <a:ext cx="742200" cy="0"/>
          </a:xfrm>
          <a:prstGeom prst="straightConnector1">
            <a:avLst/>
          </a:prstGeom>
          <a:noFill/>
          <a:ln w="19050"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091061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64"/>
        <p:cNvGrpSpPr/>
        <p:nvPr/>
      </p:nvGrpSpPr>
      <p:grpSpPr>
        <a:xfrm>
          <a:off x="0" y="0"/>
          <a:ext cx="0" cy="0"/>
          <a:chOff x="0" y="0"/>
          <a:chExt cx="0" cy="0"/>
        </a:xfrm>
      </p:grpSpPr>
      <p:sp>
        <p:nvSpPr>
          <p:cNvPr id="65" name="Google Shape;65;p8"/>
          <p:cNvSpPr txBox="1">
            <a:spLocks noGrp="1"/>
          </p:cNvSpPr>
          <p:nvPr>
            <p:ph type="title"/>
          </p:nvPr>
        </p:nvSpPr>
        <p:spPr>
          <a:xfrm>
            <a:off x="2014800" y="1464900"/>
            <a:ext cx="5114400" cy="2213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81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6" name="Google Shape;66;p8"/>
          <p:cNvSpPr/>
          <p:nvPr/>
        </p:nvSpPr>
        <p:spPr>
          <a:xfrm>
            <a:off x="318813" y="743763"/>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67" name="Google Shape;67;p8"/>
          <p:cNvSpPr/>
          <p:nvPr/>
        </p:nvSpPr>
        <p:spPr>
          <a:xfrm>
            <a:off x="383913" y="25784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68" name="Google Shape;68;p8"/>
          <p:cNvCxnSpPr/>
          <p:nvPr/>
        </p:nvCxnSpPr>
        <p:spPr>
          <a:xfrm rot="10800000">
            <a:off x="0" y="246413"/>
            <a:ext cx="2582700" cy="0"/>
          </a:xfrm>
          <a:prstGeom prst="straightConnector1">
            <a:avLst/>
          </a:prstGeom>
          <a:noFill/>
          <a:ln w="19050" cap="flat" cmpd="sng">
            <a:solidFill>
              <a:schemeClr val="accent2"/>
            </a:solidFill>
            <a:prstDash val="solid"/>
            <a:round/>
            <a:headEnd type="none" w="med" len="med"/>
            <a:tailEnd type="none" w="med" len="med"/>
          </a:ln>
        </p:spPr>
      </p:cxnSp>
      <p:sp>
        <p:nvSpPr>
          <p:cNvPr id="69" name="Google Shape;69;p8"/>
          <p:cNvSpPr/>
          <p:nvPr/>
        </p:nvSpPr>
        <p:spPr>
          <a:xfrm>
            <a:off x="318813" y="4339363"/>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70" name="Google Shape;70;p8"/>
          <p:cNvSpPr/>
          <p:nvPr/>
        </p:nvSpPr>
        <p:spPr>
          <a:xfrm>
            <a:off x="8437588" y="3130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71" name="Google Shape;71;p8"/>
          <p:cNvSpPr/>
          <p:nvPr/>
        </p:nvSpPr>
        <p:spPr>
          <a:xfrm>
            <a:off x="8372488" y="158013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72" name="Google Shape;72;p8"/>
          <p:cNvSpPr/>
          <p:nvPr/>
        </p:nvSpPr>
        <p:spPr>
          <a:xfrm>
            <a:off x="8437588" y="4161988"/>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73" name="Google Shape;73;p8"/>
          <p:cNvCxnSpPr/>
          <p:nvPr/>
        </p:nvCxnSpPr>
        <p:spPr>
          <a:xfrm rot="10800000">
            <a:off x="3942300" y="4849763"/>
            <a:ext cx="5201700" cy="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853662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74"/>
        <p:cNvGrpSpPr/>
        <p:nvPr/>
      </p:nvGrpSpPr>
      <p:grpSpPr>
        <a:xfrm>
          <a:off x="0" y="0"/>
          <a:ext cx="0" cy="0"/>
          <a:chOff x="0" y="0"/>
          <a:chExt cx="0" cy="0"/>
        </a:xfrm>
      </p:grpSpPr>
      <p:sp>
        <p:nvSpPr>
          <p:cNvPr id="75" name="Google Shape;75;p9"/>
          <p:cNvSpPr/>
          <p:nvPr/>
        </p:nvSpPr>
        <p:spPr>
          <a:xfrm>
            <a:off x="1904400" y="1160925"/>
            <a:ext cx="5335200" cy="2821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76" name="Google Shape;76;p9"/>
          <p:cNvSpPr/>
          <p:nvPr/>
        </p:nvSpPr>
        <p:spPr>
          <a:xfrm>
            <a:off x="425925" y="888888"/>
            <a:ext cx="452700" cy="452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77" name="Google Shape;77;p9"/>
          <p:cNvSpPr/>
          <p:nvPr/>
        </p:nvSpPr>
        <p:spPr>
          <a:xfrm>
            <a:off x="8330475" y="3745000"/>
            <a:ext cx="322500" cy="32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78" name="Google Shape;78;p9"/>
          <p:cNvSpPr/>
          <p:nvPr/>
        </p:nvSpPr>
        <p:spPr>
          <a:xfrm>
            <a:off x="8265375" y="392900"/>
            <a:ext cx="452700" cy="45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79" name="Google Shape;79;p9"/>
          <p:cNvSpPr/>
          <p:nvPr/>
        </p:nvSpPr>
        <p:spPr>
          <a:xfrm>
            <a:off x="491025" y="4428113"/>
            <a:ext cx="322500" cy="322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cxnSp>
        <p:nvCxnSpPr>
          <p:cNvPr id="80" name="Google Shape;80;p9"/>
          <p:cNvCxnSpPr/>
          <p:nvPr/>
        </p:nvCxnSpPr>
        <p:spPr>
          <a:xfrm rot="10800000">
            <a:off x="652275" y="1855413"/>
            <a:ext cx="0" cy="2058900"/>
          </a:xfrm>
          <a:prstGeom prst="straightConnector1">
            <a:avLst/>
          </a:prstGeom>
          <a:noFill/>
          <a:ln w="19050" cap="flat" cmpd="sng">
            <a:solidFill>
              <a:schemeClr val="accent2"/>
            </a:solidFill>
            <a:prstDash val="solid"/>
            <a:round/>
            <a:headEnd type="none" w="med" len="med"/>
            <a:tailEnd type="none" w="med" len="med"/>
          </a:ln>
        </p:spPr>
      </p:cxnSp>
      <p:sp>
        <p:nvSpPr>
          <p:cNvPr id="81" name="Google Shape;81;p9"/>
          <p:cNvSpPr txBox="1">
            <a:spLocks noGrp="1"/>
          </p:cNvSpPr>
          <p:nvPr>
            <p:ph type="title"/>
          </p:nvPr>
        </p:nvSpPr>
        <p:spPr>
          <a:xfrm>
            <a:off x="2014800" y="1482700"/>
            <a:ext cx="5114400" cy="138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107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82" name="Google Shape;82;p9"/>
          <p:cNvSpPr txBox="1">
            <a:spLocks noGrp="1"/>
          </p:cNvSpPr>
          <p:nvPr>
            <p:ph type="subTitle" idx="1"/>
          </p:nvPr>
        </p:nvSpPr>
        <p:spPr>
          <a:xfrm>
            <a:off x="2594250" y="2750800"/>
            <a:ext cx="3955500" cy="994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a:lvl1pPr>
            <a:lvl2pPr lvl="1" algn="ctr" rtl="0">
              <a:spcBef>
                <a:spcPts val="0"/>
              </a:spcBef>
              <a:spcAft>
                <a:spcPts val="0"/>
              </a:spcAft>
              <a:buNone/>
              <a:defRPr sz="1800"/>
            </a:lvl2pPr>
            <a:lvl3pPr lvl="2" algn="ctr" rtl="0">
              <a:spcBef>
                <a:spcPts val="0"/>
              </a:spcBef>
              <a:spcAft>
                <a:spcPts val="0"/>
              </a:spcAft>
              <a:buNone/>
              <a:defRPr sz="1800"/>
            </a:lvl3pPr>
            <a:lvl4pPr lvl="3" algn="ctr" rtl="0">
              <a:spcBef>
                <a:spcPts val="0"/>
              </a:spcBef>
              <a:spcAft>
                <a:spcPts val="0"/>
              </a:spcAft>
              <a:buNone/>
              <a:defRPr sz="1800"/>
            </a:lvl4pPr>
            <a:lvl5pPr lvl="4" algn="ctr" rtl="0">
              <a:spcBef>
                <a:spcPts val="0"/>
              </a:spcBef>
              <a:spcAft>
                <a:spcPts val="0"/>
              </a:spcAft>
              <a:buNone/>
              <a:defRPr sz="1800"/>
            </a:lvl5pPr>
            <a:lvl6pPr lvl="5" algn="ctr" rtl="0">
              <a:spcBef>
                <a:spcPts val="0"/>
              </a:spcBef>
              <a:spcAft>
                <a:spcPts val="0"/>
              </a:spcAft>
              <a:buNone/>
              <a:defRPr sz="1800"/>
            </a:lvl6pPr>
            <a:lvl7pPr lvl="6" algn="ctr" rtl="0">
              <a:spcBef>
                <a:spcPts val="0"/>
              </a:spcBef>
              <a:spcAft>
                <a:spcPts val="0"/>
              </a:spcAft>
              <a:buNone/>
              <a:defRPr sz="1800"/>
            </a:lvl7pPr>
            <a:lvl8pPr lvl="7" algn="ctr" rtl="0">
              <a:spcBef>
                <a:spcPts val="0"/>
              </a:spcBef>
              <a:spcAft>
                <a:spcPts val="0"/>
              </a:spcAft>
              <a:buNone/>
              <a:defRPr sz="1800"/>
            </a:lvl8pPr>
            <a:lvl9pPr lvl="8" algn="ctr" rtl="0">
              <a:spcBef>
                <a:spcPts val="0"/>
              </a:spcBef>
              <a:spcAft>
                <a:spcPts val="0"/>
              </a:spcAft>
              <a:buNone/>
              <a:defRPr sz="1800"/>
            </a:lvl9pPr>
          </a:lstStyle>
          <a:p>
            <a:endParaRPr/>
          </a:p>
        </p:txBody>
      </p:sp>
      <p:cxnSp>
        <p:nvCxnSpPr>
          <p:cNvPr id="83" name="Google Shape;83;p9"/>
          <p:cNvCxnSpPr/>
          <p:nvPr/>
        </p:nvCxnSpPr>
        <p:spPr>
          <a:xfrm rot="10800000">
            <a:off x="8491725" y="1265838"/>
            <a:ext cx="0" cy="2058900"/>
          </a:xfrm>
          <a:prstGeom prst="straightConnector1">
            <a:avLst/>
          </a:prstGeom>
          <a:noFill/>
          <a:ln w="1905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697845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84"/>
        <p:cNvGrpSpPr/>
        <p:nvPr/>
      </p:nvGrpSpPr>
      <p:grpSpPr>
        <a:xfrm>
          <a:off x="0" y="0"/>
          <a:ext cx="0" cy="0"/>
          <a:chOff x="0" y="0"/>
          <a:chExt cx="0" cy="0"/>
        </a:xfrm>
      </p:grpSpPr>
      <p:sp>
        <p:nvSpPr>
          <p:cNvPr id="85" name="Google Shape;85;p10"/>
          <p:cNvSpPr txBox="1">
            <a:spLocks noGrp="1"/>
          </p:cNvSpPr>
          <p:nvPr>
            <p:ph type="title"/>
          </p:nvPr>
        </p:nvSpPr>
        <p:spPr>
          <a:xfrm>
            <a:off x="4788773" y="620275"/>
            <a:ext cx="3756900" cy="1540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extLst>
      <p:ext uri="{BB962C8B-B14F-4D97-AF65-F5344CB8AC3E}">
        <p14:creationId xmlns:p14="http://schemas.microsoft.com/office/powerpoint/2010/main" val="1541188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6225" y="441350"/>
            <a:ext cx="7691400" cy="572700"/>
          </a:xfrm>
          <a:prstGeom prst="rect">
            <a:avLst/>
          </a:prstGeom>
          <a:noFill/>
          <a:ln>
            <a:noFill/>
          </a:ln>
        </p:spPr>
        <p:txBody>
          <a:bodyPr spcFirstLastPara="1" wrap="square" lIns="91425" tIns="91425" rIns="91425" bIns="91425" anchor="t" anchorCtr="0">
            <a:noAutofit/>
          </a:bodyPr>
          <a:lstStyle>
            <a:lvl1pPr lvl="0" algn="ctr">
              <a:lnSpc>
                <a:spcPct val="80000"/>
              </a:lnSpc>
              <a:spcBef>
                <a:spcPts val="0"/>
              </a:spcBef>
              <a:spcAft>
                <a:spcPts val="0"/>
              </a:spcAft>
              <a:buClr>
                <a:schemeClr val="dk1"/>
              </a:buClr>
              <a:buSzPts val="2800"/>
              <a:buFont typeface="Exo"/>
              <a:buNone/>
              <a:defRPr sz="2800" b="1">
                <a:solidFill>
                  <a:schemeClr val="dk1"/>
                </a:solidFill>
                <a:latin typeface="Exo"/>
                <a:ea typeface="Exo"/>
                <a:cs typeface="Exo"/>
                <a:sym typeface="Exo"/>
              </a:defRPr>
            </a:lvl1pPr>
            <a:lvl2pPr lvl="1" algn="ctr">
              <a:lnSpc>
                <a:spcPct val="80000"/>
              </a:lnSpc>
              <a:spcBef>
                <a:spcPts val="0"/>
              </a:spcBef>
              <a:spcAft>
                <a:spcPts val="0"/>
              </a:spcAft>
              <a:buClr>
                <a:schemeClr val="dk1"/>
              </a:buClr>
              <a:buSzPts val="2800"/>
              <a:buFont typeface="Exo"/>
              <a:buNone/>
              <a:defRPr sz="2800" b="1">
                <a:solidFill>
                  <a:schemeClr val="dk1"/>
                </a:solidFill>
                <a:latin typeface="Exo"/>
                <a:ea typeface="Exo"/>
                <a:cs typeface="Exo"/>
                <a:sym typeface="Exo"/>
              </a:defRPr>
            </a:lvl2pPr>
            <a:lvl3pPr lvl="2" algn="ctr">
              <a:lnSpc>
                <a:spcPct val="80000"/>
              </a:lnSpc>
              <a:spcBef>
                <a:spcPts val="0"/>
              </a:spcBef>
              <a:spcAft>
                <a:spcPts val="0"/>
              </a:spcAft>
              <a:buClr>
                <a:schemeClr val="dk1"/>
              </a:buClr>
              <a:buSzPts val="2800"/>
              <a:buFont typeface="Exo"/>
              <a:buNone/>
              <a:defRPr sz="2800" b="1">
                <a:solidFill>
                  <a:schemeClr val="dk1"/>
                </a:solidFill>
                <a:latin typeface="Exo"/>
                <a:ea typeface="Exo"/>
                <a:cs typeface="Exo"/>
                <a:sym typeface="Exo"/>
              </a:defRPr>
            </a:lvl3pPr>
            <a:lvl4pPr lvl="3" algn="ctr">
              <a:lnSpc>
                <a:spcPct val="80000"/>
              </a:lnSpc>
              <a:spcBef>
                <a:spcPts val="0"/>
              </a:spcBef>
              <a:spcAft>
                <a:spcPts val="0"/>
              </a:spcAft>
              <a:buClr>
                <a:schemeClr val="dk1"/>
              </a:buClr>
              <a:buSzPts val="2800"/>
              <a:buFont typeface="Exo"/>
              <a:buNone/>
              <a:defRPr sz="2800" b="1">
                <a:solidFill>
                  <a:schemeClr val="dk1"/>
                </a:solidFill>
                <a:latin typeface="Exo"/>
                <a:ea typeface="Exo"/>
                <a:cs typeface="Exo"/>
                <a:sym typeface="Exo"/>
              </a:defRPr>
            </a:lvl4pPr>
            <a:lvl5pPr lvl="4" algn="ctr">
              <a:lnSpc>
                <a:spcPct val="80000"/>
              </a:lnSpc>
              <a:spcBef>
                <a:spcPts val="0"/>
              </a:spcBef>
              <a:spcAft>
                <a:spcPts val="0"/>
              </a:spcAft>
              <a:buClr>
                <a:schemeClr val="dk1"/>
              </a:buClr>
              <a:buSzPts val="2800"/>
              <a:buFont typeface="Exo"/>
              <a:buNone/>
              <a:defRPr sz="2800" b="1">
                <a:solidFill>
                  <a:schemeClr val="dk1"/>
                </a:solidFill>
                <a:latin typeface="Exo"/>
                <a:ea typeface="Exo"/>
                <a:cs typeface="Exo"/>
                <a:sym typeface="Exo"/>
              </a:defRPr>
            </a:lvl5pPr>
            <a:lvl6pPr lvl="5" algn="ctr">
              <a:lnSpc>
                <a:spcPct val="80000"/>
              </a:lnSpc>
              <a:spcBef>
                <a:spcPts val="0"/>
              </a:spcBef>
              <a:spcAft>
                <a:spcPts val="0"/>
              </a:spcAft>
              <a:buClr>
                <a:schemeClr val="dk1"/>
              </a:buClr>
              <a:buSzPts val="2800"/>
              <a:buFont typeface="Exo"/>
              <a:buNone/>
              <a:defRPr sz="2800" b="1">
                <a:solidFill>
                  <a:schemeClr val="dk1"/>
                </a:solidFill>
                <a:latin typeface="Exo"/>
                <a:ea typeface="Exo"/>
                <a:cs typeface="Exo"/>
                <a:sym typeface="Exo"/>
              </a:defRPr>
            </a:lvl6pPr>
            <a:lvl7pPr lvl="6" algn="ctr">
              <a:lnSpc>
                <a:spcPct val="80000"/>
              </a:lnSpc>
              <a:spcBef>
                <a:spcPts val="0"/>
              </a:spcBef>
              <a:spcAft>
                <a:spcPts val="0"/>
              </a:spcAft>
              <a:buClr>
                <a:schemeClr val="dk1"/>
              </a:buClr>
              <a:buSzPts val="2800"/>
              <a:buFont typeface="Exo"/>
              <a:buNone/>
              <a:defRPr sz="2800" b="1">
                <a:solidFill>
                  <a:schemeClr val="dk1"/>
                </a:solidFill>
                <a:latin typeface="Exo"/>
                <a:ea typeface="Exo"/>
                <a:cs typeface="Exo"/>
                <a:sym typeface="Exo"/>
              </a:defRPr>
            </a:lvl7pPr>
            <a:lvl8pPr lvl="7" algn="ctr">
              <a:lnSpc>
                <a:spcPct val="80000"/>
              </a:lnSpc>
              <a:spcBef>
                <a:spcPts val="0"/>
              </a:spcBef>
              <a:spcAft>
                <a:spcPts val="0"/>
              </a:spcAft>
              <a:buClr>
                <a:schemeClr val="dk1"/>
              </a:buClr>
              <a:buSzPts val="2800"/>
              <a:buFont typeface="Exo"/>
              <a:buNone/>
              <a:defRPr sz="2800" b="1">
                <a:solidFill>
                  <a:schemeClr val="dk1"/>
                </a:solidFill>
                <a:latin typeface="Exo"/>
                <a:ea typeface="Exo"/>
                <a:cs typeface="Exo"/>
                <a:sym typeface="Exo"/>
              </a:defRPr>
            </a:lvl8pPr>
            <a:lvl9pPr lvl="8" algn="ctr">
              <a:lnSpc>
                <a:spcPct val="80000"/>
              </a:lnSpc>
              <a:spcBef>
                <a:spcPts val="0"/>
              </a:spcBef>
              <a:spcAft>
                <a:spcPts val="0"/>
              </a:spcAft>
              <a:buClr>
                <a:schemeClr val="dk1"/>
              </a:buClr>
              <a:buSzPts val="2800"/>
              <a:buFont typeface="Exo"/>
              <a:buNone/>
              <a:defRPr sz="2800" b="1">
                <a:solidFill>
                  <a:schemeClr val="dk1"/>
                </a:solidFill>
                <a:latin typeface="Exo"/>
                <a:ea typeface="Exo"/>
                <a:cs typeface="Exo"/>
                <a:sym typeface="Exo"/>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ctr" anchorCtr="0">
            <a:noAutofit/>
          </a:bodyPr>
          <a:lstStyle>
            <a:lvl1pPr marL="457200" lvl="0" indent="-330200">
              <a:lnSpc>
                <a:spcPct val="100000"/>
              </a:lnSpc>
              <a:spcBef>
                <a:spcPts val="0"/>
              </a:spcBef>
              <a:spcAft>
                <a:spcPts val="0"/>
              </a:spcAft>
              <a:buClr>
                <a:schemeClr val="dk1"/>
              </a:buClr>
              <a:buSzPts val="1600"/>
              <a:buFont typeface="Archivo"/>
              <a:buChar char="●"/>
              <a:defRPr sz="1600">
                <a:solidFill>
                  <a:schemeClr val="dk1"/>
                </a:solidFill>
                <a:latin typeface="Archivo"/>
                <a:ea typeface="Archivo"/>
                <a:cs typeface="Archivo"/>
                <a:sym typeface="Archivo"/>
              </a:defRPr>
            </a:lvl1pPr>
            <a:lvl2pPr marL="914400" lvl="1" indent="-330200">
              <a:lnSpc>
                <a:spcPct val="100000"/>
              </a:lnSpc>
              <a:spcBef>
                <a:spcPts val="0"/>
              </a:spcBef>
              <a:spcAft>
                <a:spcPts val="0"/>
              </a:spcAft>
              <a:buClr>
                <a:schemeClr val="dk1"/>
              </a:buClr>
              <a:buSzPts val="1600"/>
              <a:buFont typeface="Archivo"/>
              <a:buChar char="○"/>
              <a:defRPr sz="1600">
                <a:solidFill>
                  <a:schemeClr val="dk1"/>
                </a:solidFill>
                <a:latin typeface="Archivo"/>
                <a:ea typeface="Archivo"/>
                <a:cs typeface="Archivo"/>
                <a:sym typeface="Archivo"/>
              </a:defRPr>
            </a:lvl2pPr>
            <a:lvl3pPr marL="1371600" lvl="2" indent="-330200">
              <a:lnSpc>
                <a:spcPct val="100000"/>
              </a:lnSpc>
              <a:spcBef>
                <a:spcPts val="0"/>
              </a:spcBef>
              <a:spcAft>
                <a:spcPts val="0"/>
              </a:spcAft>
              <a:buClr>
                <a:schemeClr val="dk1"/>
              </a:buClr>
              <a:buSzPts val="1600"/>
              <a:buFont typeface="Archivo"/>
              <a:buChar char="■"/>
              <a:defRPr sz="1600">
                <a:solidFill>
                  <a:schemeClr val="dk1"/>
                </a:solidFill>
                <a:latin typeface="Archivo"/>
                <a:ea typeface="Archivo"/>
                <a:cs typeface="Archivo"/>
                <a:sym typeface="Archivo"/>
              </a:defRPr>
            </a:lvl3pPr>
            <a:lvl4pPr marL="1828800" lvl="3" indent="-330200">
              <a:lnSpc>
                <a:spcPct val="100000"/>
              </a:lnSpc>
              <a:spcBef>
                <a:spcPts val="0"/>
              </a:spcBef>
              <a:spcAft>
                <a:spcPts val="0"/>
              </a:spcAft>
              <a:buClr>
                <a:schemeClr val="dk1"/>
              </a:buClr>
              <a:buSzPts val="1600"/>
              <a:buFont typeface="Archivo"/>
              <a:buChar char="●"/>
              <a:defRPr sz="1600">
                <a:solidFill>
                  <a:schemeClr val="dk1"/>
                </a:solidFill>
                <a:latin typeface="Archivo"/>
                <a:ea typeface="Archivo"/>
                <a:cs typeface="Archivo"/>
                <a:sym typeface="Archivo"/>
              </a:defRPr>
            </a:lvl4pPr>
            <a:lvl5pPr marL="2286000" lvl="4" indent="-330200">
              <a:lnSpc>
                <a:spcPct val="100000"/>
              </a:lnSpc>
              <a:spcBef>
                <a:spcPts val="0"/>
              </a:spcBef>
              <a:spcAft>
                <a:spcPts val="0"/>
              </a:spcAft>
              <a:buClr>
                <a:schemeClr val="dk1"/>
              </a:buClr>
              <a:buSzPts val="1600"/>
              <a:buFont typeface="Archivo"/>
              <a:buChar char="○"/>
              <a:defRPr sz="1600">
                <a:solidFill>
                  <a:schemeClr val="dk1"/>
                </a:solidFill>
                <a:latin typeface="Archivo"/>
                <a:ea typeface="Archivo"/>
                <a:cs typeface="Archivo"/>
                <a:sym typeface="Archivo"/>
              </a:defRPr>
            </a:lvl5pPr>
            <a:lvl6pPr marL="2743200" lvl="5" indent="-330200">
              <a:lnSpc>
                <a:spcPct val="100000"/>
              </a:lnSpc>
              <a:spcBef>
                <a:spcPts val="0"/>
              </a:spcBef>
              <a:spcAft>
                <a:spcPts val="0"/>
              </a:spcAft>
              <a:buClr>
                <a:schemeClr val="dk1"/>
              </a:buClr>
              <a:buSzPts val="1600"/>
              <a:buFont typeface="Archivo"/>
              <a:buChar char="■"/>
              <a:defRPr sz="1600">
                <a:solidFill>
                  <a:schemeClr val="dk1"/>
                </a:solidFill>
                <a:latin typeface="Archivo"/>
                <a:ea typeface="Archivo"/>
                <a:cs typeface="Archivo"/>
                <a:sym typeface="Archivo"/>
              </a:defRPr>
            </a:lvl6pPr>
            <a:lvl7pPr marL="3200400" lvl="6" indent="-330200">
              <a:lnSpc>
                <a:spcPct val="100000"/>
              </a:lnSpc>
              <a:spcBef>
                <a:spcPts val="0"/>
              </a:spcBef>
              <a:spcAft>
                <a:spcPts val="0"/>
              </a:spcAft>
              <a:buClr>
                <a:schemeClr val="dk1"/>
              </a:buClr>
              <a:buSzPts val="1600"/>
              <a:buFont typeface="Archivo"/>
              <a:buChar char="●"/>
              <a:defRPr sz="1600">
                <a:solidFill>
                  <a:schemeClr val="dk1"/>
                </a:solidFill>
                <a:latin typeface="Archivo"/>
                <a:ea typeface="Archivo"/>
                <a:cs typeface="Archivo"/>
                <a:sym typeface="Archivo"/>
              </a:defRPr>
            </a:lvl7pPr>
            <a:lvl8pPr marL="3657600" lvl="7" indent="-330200">
              <a:lnSpc>
                <a:spcPct val="100000"/>
              </a:lnSpc>
              <a:spcBef>
                <a:spcPts val="0"/>
              </a:spcBef>
              <a:spcAft>
                <a:spcPts val="0"/>
              </a:spcAft>
              <a:buClr>
                <a:schemeClr val="dk1"/>
              </a:buClr>
              <a:buSzPts val="1600"/>
              <a:buFont typeface="Archivo"/>
              <a:buChar char="○"/>
              <a:defRPr sz="1600">
                <a:solidFill>
                  <a:schemeClr val="dk1"/>
                </a:solidFill>
                <a:latin typeface="Archivo"/>
                <a:ea typeface="Archivo"/>
                <a:cs typeface="Archivo"/>
                <a:sym typeface="Archivo"/>
              </a:defRPr>
            </a:lvl8pPr>
            <a:lvl9pPr marL="4114800" lvl="8" indent="-330200">
              <a:lnSpc>
                <a:spcPct val="100000"/>
              </a:lnSpc>
              <a:spcBef>
                <a:spcPts val="0"/>
              </a:spcBef>
              <a:spcAft>
                <a:spcPts val="0"/>
              </a:spcAft>
              <a:buClr>
                <a:schemeClr val="dk1"/>
              </a:buClr>
              <a:buSzPts val="1600"/>
              <a:buFont typeface="Archivo"/>
              <a:buChar char="■"/>
              <a:defRPr sz="1600">
                <a:solidFill>
                  <a:schemeClr val="dk1"/>
                </a:solidFill>
                <a:latin typeface="Archivo"/>
                <a:ea typeface="Archivo"/>
                <a:cs typeface="Archivo"/>
                <a:sym typeface="Archivo"/>
              </a:defRPr>
            </a:lvl9pPr>
          </a:lstStyle>
          <a:p>
            <a:endParaRPr/>
          </a:p>
        </p:txBody>
      </p:sp>
    </p:spTree>
    <p:extLst>
      <p:ext uri="{BB962C8B-B14F-4D97-AF65-F5344CB8AC3E}">
        <p14:creationId xmlns:p14="http://schemas.microsoft.com/office/powerpoint/2010/main" val="3591762453"/>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slide" Target="slide10.xml"/><Relationship Id="rId7" Type="http://schemas.openxmlformats.org/officeDocument/2006/relationships/image" Target="../media/image10.emf"/><Relationship Id="rId2" Type="http://schemas.openxmlformats.org/officeDocument/2006/relationships/image" Target="../media/image2.png"/><Relationship Id="rId1" Type="http://schemas.openxmlformats.org/officeDocument/2006/relationships/slideLayout" Target="../slideLayouts/slideLayout5.xml"/><Relationship Id="rId6" Type="http://schemas.openxmlformats.org/officeDocument/2006/relationships/image" Target="../media/image9.emf"/><Relationship Id="rId5" Type="http://schemas.openxmlformats.org/officeDocument/2006/relationships/image" Target="../media/image8.emf"/><Relationship Id="rId10" Type="http://schemas.openxmlformats.org/officeDocument/2006/relationships/image" Target="../media/image13.emf"/><Relationship Id="rId4" Type="http://schemas.openxmlformats.org/officeDocument/2006/relationships/slide" Target="slide26.xml"/><Relationship Id="rId9" Type="http://schemas.openxmlformats.org/officeDocument/2006/relationships/image" Target="../media/image12.emf"/></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7.png"/><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hyperlink" Target="http://www.shutterstock.com/" TargetMode="External"/><Relationship Id="rId2" Type="http://schemas.openxmlformats.org/officeDocument/2006/relationships/notesSlide" Target="../notesSlides/notesSlide15.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 Target="slide6.xml"/><Relationship Id="rId7" Type="http://schemas.openxmlformats.org/officeDocument/2006/relationships/slide" Target="slide26.xml"/><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slide" Target="slide16.xml"/><Relationship Id="rId5" Type="http://schemas.openxmlformats.org/officeDocument/2006/relationships/slide" Target="slide25.xml"/><Relationship Id="rId4" Type="http://schemas.openxmlformats.org/officeDocument/2006/relationships/slide" Target="slide20.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3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6" y="-57215"/>
            <a:ext cx="9144000" cy="514285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40"/>
            <a:ext cx="9144000" cy="512063"/>
          </a:xfrm>
          <a:prstGeom prst="rect">
            <a:avLst/>
          </a:prstGeom>
        </p:spPr>
      </p:pic>
      <p:sp>
        <p:nvSpPr>
          <p:cNvPr id="6" name="テキスト プレースホルダー 11"/>
          <p:cNvSpPr txBox="1">
            <a:spLocks/>
          </p:cNvSpPr>
          <p:nvPr/>
        </p:nvSpPr>
        <p:spPr>
          <a:xfrm>
            <a:off x="3297541" y="1460735"/>
            <a:ext cx="5562599" cy="651845"/>
          </a:xfrm>
          <a:prstGeom prst="rect">
            <a:avLst/>
          </a:prstGeom>
        </p:spPr>
        <p:txBody>
          <a:bodyPr lIns="91438" tIns="45719" rIns="91438" bIns="45719" anchor="t">
            <a:noAutofit/>
          </a:bodyPr>
          <a:lstStyle>
            <a:lvl1pPr marL="342900" indent="-342900" algn="ctr" defTabSz="914400" rtl="0" eaLnBrk="1" latinLnBrk="0" hangingPunct="1">
              <a:spcBef>
                <a:spcPct val="20000"/>
              </a:spcBef>
              <a:buFont typeface="Arial" pitchFamily="34" charset="0"/>
              <a:buChar char="•"/>
              <a:defRPr sz="4000" kern="1200" spc="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333">
              <a:buClr>
                <a:srgbClr val="000000"/>
              </a:buClr>
              <a:buNone/>
            </a:pPr>
            <a:r>
              <a:rPr lang="en-US" sz="4800" b="1" dirty="0">
                <a:solidFill>
                  <a:srgbClr val="C00000"/>
                </a:solidFill>
                <a:latin typeface="PT Sans" panose="020B0503020203020204" pitchFamily="34" charset="0"/>
                <a:cs typeface="Arial" pitchFamily="34" charset="0"/>
                <a:sym typeface="Arial"/>
              </a:rPr>
              <a:t>IPA </a:t>
            </a:r>
            <a:r>
              <a:rPr lang="en-US" sz="4800" b="1" dirty="0" err="1">
                <a:solidFill>
                  <a:srgbClr val="C00000"/>
                </a:solidFill>
                <a:latin typeface="PT Sans" panose="020B0503020203020204" pitchFamily="34" charset="0"/>
                <a:cs typeface="Arial" pitchFamily="34" charset="0"/>
                <a:sym typeface="Arial"/>
              </a:rPr>
              <a:t>Biologi</a:t>
            </a:r>
            <a:endParaRPr lang="en-US" sz="4800" b="1" dirty="0">
              <a:solidFill>
                <a:srgbClr val="C00000"/>
              </a:solidFill>
              <a:latin typeface="PT Sans" panose="020B0503020203020204" pitchFamily="34" charset="0"/>
              <a:cs typeface="Arial" pitchFamily="34" charset="0"/>
              <a:sym typeface="Arial"/>
            </a:endParaRPr>
          </a:p>
        </p:txBody>
      </p:sp>
      <p:cxnSp>
        <p:nvCxnSpPr>
          <p:cNvPr id="7" name="直線コネクタ 9"/>
          <p:cNvCxnSpPr/>
          <p:nvPr/>
        </p:nvCxnSpPr>
        <p:spPr>
          <a:xfrm>
            <a:off x="4056126" y="2646137"/>
            <a:ext cx="4576597" cy="0"/>
          </a:xfrm>
          <a:prstGeom prst="line">
            <a:avLst/>
          </a:prstGeom>
          <a:noFill/>
          <a:ln w="19050" cap="flat" cmpd="sng" algn="ctr">
            <a:solidFill>
              <a:sysClr val="windowText" lastClr="000000">
                <a:lumMod val="65000"/>
                <a:lumOff val="35000"/>
              </a:sysClr>
            </a:solidFill>
            <a:prstDash val="solid"/>
          </a:ln>
          <a:effectLst/>
        </p:spPr>
      </p:cxnSp>
      <p:sp>
        <p:nvSpPr>
          <p:cNvPr id="9" name="Rectangle 8"/>
          <p:cNvSpPr/>
          <p:nvPr/>
        </p:nvSpPr>
        <p:spPr>
          <a:xfrm>
            <a:off x="4857996" y="2254381"/>
            <a:ext cx="2441690" cy="338552"/>
          </a:xfrm>
          <a:prstGeom prst="rect">
            <a:avLst/>
          </a:prstGeom>
        </p:spPr>
        <p:txBody>
          <a:bodyPr wrap="none" lIns="91438" tIns="45719" rIns="91438" bIns="45719">
            <a:spAutoFit/>
          </a:bodyPr>
          <a:lstStyle/>
          <a:p>
            <a:pPr algn="ctr" defTabSz="914333">
              <a:buClr>
                <a:srgbClr val="000000"/>
              </a:buClr>
              <a:defRPr/>
            </a:pPr>
            <a:r>
              <a:rPr lang="en-US" sz="1600" b="1" kern="0" dirty="0">
                <a:solidFill>
                  <a:prstClr val="white">
                    <a:lumMod val="50000"/>
                  </a:prstClr>
                </a:solidFill>
                <a:latin typeface="PT Sans" panose="020B0503020203020204" pitchFamily="34" charset="0"/>
                <a:cs typeface="Palanquin" panose="020B0004020203020204" pitchFamily="34" charset="0"/>
                <a:sym typeface="Arial"/>
              </a:rPr>
              <a:t>UNTUK SMA/MA KELAS X</a:t>
            </a:r>
            <a:endParaRPr lang="id-ID" sz="1600" b="1" kern="0" dirty="0">
              <a:solidFill>
                <a:prstClr val="white">
                  <a:lumMod val="50000"/>
                </a:prstClr>
              </a:solidFill>
              <a:latin typeface="PT Sans" panose="020B0503020203020204" pitchFamily="34" charset="0"/>
              <a:cs typeface="Palanquin" panose="020B0004020203020204" pitchFamily="34" charset="0"/>
              <a:sym typeface="Arial"/>
            </a:endParaRPr>
          </a:p>
        </p:txBody>
      </p:sp>
      <p:grpSp>
        <p:nvGrpSpPr>
          <p:cNvPr id="10" name="Group 9"/>
          <p:cNvGrpSpPr/>
          <p:nvPr/>
        </p:nvGrpSpPr>
        <p:grpSpPr>
          <a:xfrm>
            <a:off x="1230701" y="723999"/>
            <a:ext cx="2673426" cy="3695503"/>
            <a:chOff x="609600" y="438151"/>
            <a:chExt cx="2673426" cy="3695503"/>
          </a:xfrm>
        </p:grpSpPr>
        <p:sp>
          <p:nvSpPr>
            <p:cNvPr id="11" name="Cube 10"/>
            <p:cNvSpPr/>
            <p:nvPr/>
          </p:nvSpPr>
          <p:spPr>
            <a:xfrm>
              <a:off x="609601" y="438151"/>
              <a:ext cx="2673425" cy="3695503"/>
            </a:xfrm>
            <a:prstGeom prst="cube">
              <a:avLst>
                <a:gd name="adj" fmla="val 3711"/>
              </a:avLst>
            </a:prstGeom>
            <a:gradFill flip="none" rotWithShape="1">
              <a:gsLst>
                <a:gs pos="0">
                  <a:sysClr val="window" lastClr="FFFFFF">
                    <a:lumMod val="75000"/>
                    <a:shade val="30000"/>
                    <a:satMod val="115000"/>
                  </a:sysClr>
                </a:gs>
                <a:gs pos="50000">
                  <a:sysClr val="window" lastClr="FFFFFF">
                    <a:lumMod val="75000"/>
                    <a:shade val="67500"/>
                    <a:satMod val="115000"/>
                  </a:sysClr>
                </a:gs>
                <a:gs pos="100000">
                  <a:sysClr val="window" lastClr="FFFFFF">
                    <a:lumMod val="75000"/>
                    <a:shade val="100000"/>
                    <a:satMod val="115000"/>
                  </a:sysClr>
                </a:gs>
              </a:gsLst>
              <a:lin ang="0" scaled="1"/>
              <a:tileRect/>
            </a:gradFill>
            <a:ln w="25400" cap="flat" cmpd="sng" algn="ctr">
              <a:solidFill>
                <a:sysClr val="window" lastClr="FFFFFF">
                  <a:lumMod val="65000"/>
                </a:sysClr>
              </a:solidFill>
              <a:prstDash val="solid"/>
            </a:ln>
            <a:effectLst/>
          </p:spPr>
          <p:txBody>
            <a:bodyPr lIns="214171" tIns="107085" rIns="214171" bIns="107085" rtlCol="0" anchor="ctr"/>
            <a:lstStyle/>
            <a:p>
              <a:pPr algn="ctr" defTabSz="914333">
                <a:buClr>
                  <a:srgbClr val="000000"/>
                </a:buClr>
                <a:defRPr/>
              </a:pPr>
              <a:endParaRPr lang="en-US" sz="1800" kern="0">
                <a:solidFill>
                  <a:prstClr val="white"/>
                </a:solidFill>
                <a:latin typeface="PT Sans" panose="020B0503020203020204" pitchFamily="34" charset="0"/>
                <a:cs typeface="Arial"/>
                <a:sym typeface="Arial"/>
              </a:endParaRP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547809"/>
              <a:ext cx="2521401" cy="3585845"/>
            </a:xfrm>
            <a:prstGeom prst="rect">
              <a:avLst/>
            </a:prstGeom>
          </p:spPr>
        </p:pic>
      </p:grpSp>
      <p:sp>
        <p:nvSpPr>
          <p:cNvPr id="13" name="Rectangle 12"/>
          <p:cNvSpPr/>
          <p:nvPr/>
        </p:nvSpPr>
        <p:spPr>
          <a:xfrm>
            <a:off x="5391900" y="2703674"/>
            <a:ext cx="1311573" cy="1200327"/>
          </a:xfrm>
          <a:prstGeom prst="rect">
            <a:avLst/>
          </a:prstGeom>
        </p:spPr>
        <p:txBody>
          <a:bodyPr wrap="none" lIns="91438" tIns="45719" rIns="91438" bIns="45719">
            <a:spAutoFit/>
          </a:bodyPr>
          <a:lstStyle/>
          <a:p>
            <a:pPr algn="ctr" defTabSz="914333">
              <a:buClr>
                <a:srgbClr val="000000"/>
              </a:buClr>
              <a:defRPr/>
            </a:pPr>
            <a:r>
              <a:rPr lang="id-ID" sz="3600" b="1" kern="0" dirty="0">
                <a:solidFill>
                  <a:srgbClr val="000000"/>
                </a:solidFill>
                <a:latin typeface="PT Sans" panose="020B0503020203020204" pitchFamily="34" charset="0"/>
                <a:cs typeface="Arial"/>
                <a:sym typeface="Arial"/>
              </a:rPr>
              <a:t>Bab 2</a:t>
            </a:r>
          </a:p>
          <a:p>
            <a:pPr algn="ctr" defTabSz="914333">
              <a:buClr>
                <a:srgbClr val="000000"/>
              </a:buClr>
              <a:defRPr/>
            </a:pPr>
            <a:r>
              <a:rPr lang="en-US" sz="3600" b="1" kern="0" dirty="0">
                <a:solidFill>
                  <a:srgbClr val="000000"/>
                </a:solidFill>
                <a:latin typeface="PT Sans" panose="020B0503020203020204" pitchFamily="34" charset="0"/>
                <a:cs typeface="Arial"/>
                <a:sym typeface="Arial"/>
              </a:rPr>
              <a:t>V</a:t>
            </a:r>
            <a:r>
              <a:rPr lang="id-ID" sz="3600" b="1" kern="0" dirty="0">
                <a:solidFill>
                  <a:srgbClr val="000000"/>
                </a:solidFill>
                <a:latin typeface="PT Sans" panose="020B0503020203020204" pitchFamily="34" charset="0"/>
                <a:cs typeface="Arial"/>
                <a:sym typeface="Arial"/>
              </a:rPr>
              <a:t>irus</a:t>
            </a:r>
          </a:p>
        </p:txBody>
      </p:sp>
    </p:spTree>
    <p:extLst>
      <p:ext uri="{BB962C8B-B14F-4D97-AF65-F5344CB8AC3E}">
        <p14:creationId xmlns:p14="http://schemas.microsoft.com/office/powerpoint/2010/main" val="308927274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iterate type="wd">
                                    <p:tmPct val="10000"/>
                                  </p:iterate>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16" presetClass="entr" presetSubtype="37"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outVertical)">
                                      <p:cBhvr>
                                        <p:cTn id="12" dur="1000"/>
                                        <p:tgtEl>
                                          <p:spTgt spid="7"/>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fltVal val="0"/>
                                          </p:val>
                                        </p:tav>
                                        <p:tav tm="100000">
                                          <p:val>
                                            <p:strVal val="#ppt_w"/>
                                          </p:val>
                                        </p:tav>
                                      </p:tavLst>
                                    </p:anim>
                                    <p:anim calcmode="lin" valueType="num">
                                      <p:cBhvr>
                                        <p:cTn id="16" dur="1000" fill="hold"/>
                                        <p:tgtEl>
                                          <p:spTgt spid="9"/>
                                        </p:tgtEl>
                                        <p:attrNameLst>
                                          <p:attrName>ppt_h</p:attrName>
                                        </p:attrNameLst>
                                      </p:cBhvr>
                                      <p:tavLst>
                                        <p:tav tm="0">
                                          <p:val>
                                            <p:fltVal val="0"/>
                                          </p:val>
                                        </p:tav>
                                        <p:tav tm="100000">
                                          <p:val>
                                            <p:strVal val="#ppt_h"/>
                                          </p:val>
                                        </p:tav>
                                      </p:tavLst>
                                    </p:anim>
                                    <p:animEffect transition="in" filter="fade">
                                      <p:cBhvr>
                                        <p:cTn id="17" dur="1000"/>
                                        <p:tgtEl>
                                          <p:spTgt spid="9"/>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13"/>
                                        </p:tgtEl>
                                        <p:attrNameLst>
                                          <p:attrName>style.visibility</p:attrName>
                                        </p:attrNameLst>
                                      </p:cBhvr>
                                      <p:to>
                                        <p:strVal val="visible"/>
                                      </p:to>
                                    </p:set>
                                    <p:anim calcmode="lin" valueType="num">
                                      <p:cBhvr>
                                        <p:cTn id="20" dur="1000" fill="hold"/>
                                        <p:tgtEl>
                                          <p:spTgt spid="13"/>
                                        </p:tgtEl>
                                        <p:attrNameLst>
                                          <p:attrName>ppt_w</p:attrName>
                                        </p:attrNameLst>
                                      </p:cBhvr>
                                      <p:tavLst>
                                        <p:tav tm="0">
                                          <p:val>
                                            <p:fltVal val="0"/>
                                          </p:val>
                                        </p:tav>
                                        <p:tav tm="100000">
                                          <p:val>
                                            <p:strVal val="#ppt_w"/>
                                          </p:val>
                                        </p:tav>
                                      </p:tavLst>
                                    </p:anim>
                                    <p:anim calcmode="lin" valueType="num">
                                      <p:cBhvr>
                                        <p:cTn id="21" dur="1000" fill="hold"/>
                                        <p:tgtEl>
                                          <p:spTgt spid="13"/>
                                        </p:tgtEl>
                                        <p:attrNameLst>
                                          <p:attrName>ppt_h</p:attrName>
                                        </p:attrNameLst>
                                      </p:cBhvr>
                                      <p:tavLst>
                                        <p:tav tm="0">
                                          <p:val>
                                            <p:fltVal val="0"/>
                                          </p:val>
                                        </p:tav>
                                        <p:tav tm="100000">
                                          <p:val>
                                            <p:strVal val="#ppt_h"/>
                                          </p:val>
                                        </p:tav>
                                      </p:tavLst>
                                    </p:anim>
                                    <p:animEffect transition="in" filter="fade">
                                      <p:cBhvr>
                                        <p:cTn id="22"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9"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14" name="Google Shape;2719;p59">
            <a:hlinkClick r:id="rId3" action="ppaction://hlinksldjump"/>
            <a:extLst>
              <a:ext uri="{FF2B5EF4-FFF2-40B4-BE49-F238E27FC236}">
                <a16:creationId xmlns:a16="http://schemas.microsoft.com/office/drawing/2014/main" id="{6F01FBDD-9F7E-2E98-49E9-4E83AC989822}"/>
              </a:ext>
            </a:extLst>
          </p:cNvPr>
          <p:cNvSpPr txBox="1">
            <a:spLocks/>
          </p:cNvSpPr>
          <p:nvPr/>
        </p:nvSpPr>
        <p:spPr>
          <a:xfrm>
            <a:off x="868102" y="4006587"/>
            <a:ext cx="1697249" cy="288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3"/>
              </a:buClr>
              <a:buSzPts val="2500"/>
              <a:buFont typeface="Montserrat"/>
              <a:buNone/>
              <a:defRPr sz="2000" b="1" i="0" u="none" strike="noStrike" cap="none">
                <a:solidFill>
                  <a:schemeClr val="accent3"/>
                </a:solidFill>
                <a:latin typeface="Montserrat"/>
                <a:ea typeface="Montserrat"/>
                <a:cs typeface="Montserrat"/>
                <a:sym typeface="Montserrat"/>
              </a:defRPr>
            </a:lvl1pPr>
            <a:lvl2pPr marR="0" lvl="1"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2pPr>
            <a:lvl3pPr marR="0" lvl="2"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3pPr>
            <a:lvl4pPr marR="0" lvl="3"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4pPr>
            <a:lvl5pPr marR="0" lvl="4"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5pPr>
            <a:lvl6pPr marR="0" lvl="5"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6pPr>
            <a:lvl7pPr marR="0" lvl="6"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7pPr>
            <a:lvl8pPr marR="0" lvl="7"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8pPr>
            <a:lvl9pPr marR="0" lvl="8"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9pPr>
          </a:lstStyle>
          <a:p>
            <a:pPr defTabSz="914333">
              <a:buClr>
                <a:srgbClr val="3D6D70"/>
              </a:buClr>
              <a:defRPr/>
            </a:pPr>
            <a:r>
              <a:rPr lang="id-ID" sz="1800" kern="0" dirty="0">
                <a:solidFill>
                  <a:srgbClr val="98AF35">
                    <a:lumMod val="50000"/>
                  </a:srgbClr>
                </a:solidFill>
                <a:latin typeface="PT Sans" panose="020B0503020203020204" pitchFamily="34" charset="0"/>
                <a:cs typeface="Palanquin" panose="020B0004020203020204" pitchFamily="34" charset="0"/>
              </a:rPr>
              <a:t>Filamen</a:t>
            </a:r>
            <a:endParaRPr lang="en-US" sz="1800" kern="0" dirty="0">
              <a:solidFill>
                <a:srgbClr val="98AF35">
                  <a:lumMod val="50000"/>
                </a:srgbClr>
              </a:solidFill>
              <a:latin typeface="PT Sans" panose="020B0503020203020204" pitchFamily="34" charset="0"/>
              <a:cs typeface="Palanquin" panose="020B0004020203020204" pitchFamily="34" charset="0"/>
            </a:endParaRPr>
          </a:p>
        </p:txBody>
      </p:sp>
      <p:sp>
        <p:nvSpPr>
          <p:cNvPr id="16" name="Google Shape;2717;p59">
            <a:hlinkClick r:id="rId3" action="ppaction://hlinksldjump"/>
            <a:extLst>
              <a:ext uri="{FF2B5EF4-FFF2-40B4-BE49-F238E27FC236}">
                <a16:creationId xmlns:a16="http://schemas.microsoft.com/office/drawing/2014/main" id="{90C3DAF6-CDF8-6D75-4F4E-53C91DA6413C}"/>
              </a:ext>
            </a:extLst>
          </p:cNvPr>
          <p:cNvSpPr txBox="1">
            <a:spLocks/>
          </p:cNvSpPr>
          <p:nvPr/>
        </p:nvSpPr>
        <p:spPr>
          <a:xfrm>
            <a:off x="868102" y="2315394"/>
            <a:ext cx="1697249" cy="288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3"/>
              </a:buClr>
              <a:buSzPts val="2500"/>
              <a:buFont typeface="Montserrat"/>
              <a:buNone/>
              <a:defRPr sz="2000" b="1" i="0" u="none" strike="noStrike" cap="none">
                <a:solidFill>
                  <a:schemeClr val="accent3"/>
                </a:solidFill>
                <a:latin typeface="Montserrat"/>
                <a:ea typeface="Montserrat"/>
                <a:cs typeface="Montserrat"/>
                <a:sym typeface="Montserrat"/>
              </a:defRPr>
            </a:lvl1pPr>
            <a:lvl2pPr marR="0" lvl="1"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2pPr>
            <a:lvl3pPr marR="0" lvl="2"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3pPr>
            <a:lvl4pPr marR="0" lvl="3"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4pPr>
            <a:lvl5pPr marR="0" lvl="4"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5pPr>
            <a:lvl6pPr marR="0" lvl="5"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6pPr>
            <a:lvl7pPr marR="0" lvl="6"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7pPr>
            <a:lvl8pPr marR="0" lvl="7"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8pPr>
            <a:lvl9pPr marR="0" lvl="8"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9pPr>
          </a:lstStyle>
          <a:p>
            <a:pPr defTabSz="914333">
              <a:buClr>
                <a:srgbClr val="3D6D70"/>
              </a:buClr>
              <a:defRPr/>
            </a:pPr>
            <a:r>
              <a:rPr lang="id-ID" sz="1800" kern="0" dirty="0">
                <a:solidFill>
                  <a:srgbClr val="98AF35">
                    <a:lumMod val="50000"/>
                  </a:srgbClr>
                </a:solidFill>
                <a:latin typeface="PT Sans" panose="020B0503020203020204" pitchFamily="34" charset="0"/>
                <a:cs typeface="Palanquin" panose="020B0004020203020204" pitchFamily="34" charset="0"/>
              </a:rPr>
              <a:t>Batang</a:t>
            </a:r>
            <a:endParaRPr lang="en-US" sz="1800" kern="0" dirty="0">
              <a:solidFill>
                <a:srgbClr val="98AF35">
                  <a:lumMod val="50000"/>
                </a:srgbClr>
              </a:solidFill>
              <a:latin typeface="PT Sans" panose="020B0503020203020204" pitchFamily="34" charset="0"/>
              <a:cs typeface="Palanquin" panose="020B0004020203020204" pitchFamily="34" charset="0"/>
            </a:endParaRPr>
          </a:p>
        </p:txBody>
      </p:sp>
      <p:sp>
        <p:nvSpPr>
          <p:cNvPr id="17" name="Google Shape;2728;p59">
            <a:hlinkClick r:id="rId4" action="ppaction://hlinksldjump"/>
            <a:extLst>
              <a:ext uri="{FF2B5EF4-FFF2-40B4-BE49-F238E27FC236}">
                <a16:creationId xmlns:a16="http://schemas.microsoft.com/office/drawing/2014/main" id="{BE41352E-05B4-177E-8777-75D68C5F6B20}"/>
              </a:ext>
            </a:extLst>
          </p:cNvPr>
          <p:cNvSpPr txBox="1">
            <a:spLocks/>
          </p:cNvSpPr>
          <p:nvPr/>
        </p:nvSpPr>
        <p:spPr>
          <a:xfrm>
            <a:off x="6324260" y="4001936"/>
            <a:ext cx="1799340" cy="288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3"/>
              </a:buClr>
              <a:buSzPts val="2500"/>
              <a:buFont typeface="Montserrat"/>
              <a:buNone/>
              <a:defRPr sz="2000" b="1" i="0" u="none" strike="noStrike" cap="none">
                <a:solidFill>
                  <a:schemeClr val="accent3"/>
                </a:solidFill>
                <a:latin typeface="Montserrat"/>
                <a:ea typeface="Montserrat"/>
                <a:cs typeface="Montserrat"/>
                <a:sym typeface="Montserrat"/>
              </a:defRPr>
            </a:lvl1pPr>
            <a:lvl2pPr marR="0" lvl="1"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2pPr>
            <a:lvl3pPr marR="0" lvl="2"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3pPr>
            <a:lvl4pPr marR="0" lvl="3"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4pPr>
            <a:lvl5pPr marR="0" lvl="4"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5pPr>
            <a:lvl6pPr marR="0" lvl="5"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6pPr>
            <a:lvl7pPr marR="0" lvl="6"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7pPr>
            <a:lvl8pPr marR="0" lvl="7"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8pPr>
            <a:lvl9pPr marR="0" lvl="8"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9pPr>
          </a:lstStyle>
          <a:p>
            <a:pPr defTabSz="914333">
              <a:buClr>
                <a:srgbClr val="3D6D70"/>
              </a:buClr>
              <a:defRPr/>
            </a:pPr>
            <a:r>
              <a:rPr lang="id-ID" sz="1800" kern="0" dirty="0">
                <a:solidFill>
                  <a:srgbClr val="98AF35">
                    <a:lumMod val="50000"/>
                  </a:srgbClr>
                </a:solidFill>
                <a:latin typeface="PT Sans" panose="020B0503020203020204" pitchFamily="34" charset="0"/>
                <a:cs typeface="Palanquin" panose="020B0004020203020204" pitchFamily="34" charset="0"/>
              </a:rPr>
              <a:t>Seperti Huruf T</a:t>
            </a:r>
            <a:endParaRPr lang="en-US" sz="1800" kern="0" dirty="0">
              <a:solidFill>
                <a:srgbClr val="98AF35">
                  <a:lumMod val="50000"/>
                </a:srgbClr>
              </a:solidFill>
              <a:latin typeface="PT Sans" panose="020B0503020203020204" pitchFamily="34" charset="0"/>
              <a:cs typeface="Palanquin" panose="020B0004020203020204" pitchFamily="34" charset="0"/>
            </a:endParaRPr>
          </a:p>
        </p:txBody>
      </p:sp>
      <p:sp>
        <p:nvSpPr>
          <p:cNvPr id="18" name="Google Shape;2721;p59">
            <a:hlinkClick r:id="" action="ppaction://hlinkshowjump?jump=nextslide"/>
            <a:extLst>
              <a:ext uri="{FF2B5EF4-FFF2-40B4-BE49-F238E27FC236}">
                <a16:creationId xmlns:a16="http://schemas.microsoft.com/office/drawing/2014/main" id="{874FEEF7-65EB-31BC-AB92-846BF68E8620}"/>
              </a:ext>
            </a:extLst>
          </p:cNvPr>
          <p:cNvSpPr txBox="1">
            <a:spLocks/>
          </p:cNvSpPr>
          <p:nvPr/>
        </p:nvSpPr>
        <p:spPr>
          <a:xfrm>
            <a:off x="3475899" y="2310743"/>
            <a:ext cx="1697248" cy="288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3"/>
              </a:buClr>
              <a:buSzPts val="2500"/>
              <a:buFont typeface="Montserrat"/>
              <a:buNone/>
              <a:defRPr sz="2000" b="1" i="0" u="none" strike="noStrike" cap="none">
                <a:solidFill>
                  <a:schemeClr val="accent3"/>
                </a:solidFill>
                <a:latin typeface="Montserrat"/>
                <a:ea typeface="Montserrat"/>
                <a:cs typeface="Montserrat"/>
                <a:sym typeface="Montserrat"/>
              </a:defRPr>
            </a:lvl1pPr>
            <a:lvl2pPr marR="0" lvl="1"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2pPr>
            <a:lvl3pPr marR="0" lvl="2"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3pPr>
            <a:lvl4pPr marR="0" lvl="3"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4pPr>
            <a:lvl5pPr marR="0" lvl="4"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5pPr>
            <a:lvl6pPr marR="0" lvl="5"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6pPr>
            <a:lvl7pPr marR="0" lvl="6"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7pPr>
            <a:lvl8pPr marR="0" lvl="7"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8pPr>
            <a:lvl9pPr marR="0" lvl="8"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9pPr>
          </a:lstStyle>
          <a:p>
            <a:pPr defTabSz="914333">
              <a:buClr>
                <a:srgbClr val="3D6D70"/>
              </a:buClr>
              <a:defRPr/>
            </a:pPr>
            <a:r>
              <a:rPr lang="id-ID" sz="1800" kern="0" dirty="0">
                <a:solidFill>
                  <a:srgbClr val="98AF35">
                    <a:lumMod val="50000"/>
                  </a:srgbClr>
                </a:solidFill>
                <a:latin typeface="PT Sans" panose="020B0503020203020204" pitchFamily="34" charset="0"/>
                <a:cs typeface="Palanquin" panose="020B0004020203020204" pitchFamily="34" charset="0"/>
              </a:rPr>
              <a:t>Bulat</a:t>
            </a:r>
            <a:endParaRPr lang="en-US" sz="1800" kern="0" dirty="0">
              <a:solidFill>
                <a:srgbClr val="98AF35">
                  <a:lumMod val="50000"/>
                </a:srgbClr>
              </a:solidFill>
              <a:latin typeface="PT Sans" panose="020B0503020203020204" pitchFamily="34" charset="0"/>
              <a:cs typeface="Palanquin" panose="020B0004020203020204" pitchFamily="34" charset="0"/>
            </a:endParaRPr>
          </a:p>
        </p:txBody>
      </p:sp>
      <p:sp>
        <p:nvSpPr>
          <p:cNvPr id="19" name="Google Shape;2721;p59">
            <a:hlinkClick r:id="rId4" action="ppaction://hlinksldjump"/>
            <a:extLst>
              <a:ext uri="{FF2B5EF4-FFF2-40B4-BE49-F238E27FC236}">
                <a16:creationId xmlns:a16="http://schemas.microsoft.com/office/drawing/2014/main" id="{69CDD34A-600E-3DED-A51A-2CE0EE5FD8FB}"/>
              </a:ext>
            </a:extLst>
          </p:cNvPr>
          <p:cNvSpPr txBox="1">
            <a:spLocks/>
          </p:cNvSpPr>
          <p:nvPr/>
        </p:nvSpPr>
        <p:spPr>
          <a:xfrm>
            <a:off x="6375306" y="2310743"/>
            <a:ext cx="1697248" cy="288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3"/>
              </a:buClr>
              <a:buSzPts val="2500"/>
              <a:buFont typeface="Montserrat"/>
              <a:buNone/>
              <a:defRPr sz="2000" b="1" i="0" u="none" strike="noStrike" cap="none">
                <a:solidFill>
                  <a:schemeClr val="accent3"/>
                </a:solidFill>
                <a:latin typeface="Montserrat"/>
                <a:ea typeface="Montserrat"/>
                <a:cs typeface="Montserrat"/>
                <a:sym typeface="Montserrat"/>
              </a:defRPr>
            </a:lvl1pPr>
            <a:lvl2pPr marR="0" lvl="1"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2pPr>
            <a:lvl3pPr marR="0" lvl="2"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3pPr>
            <a:lvl4pPr marR="0" lvl="3"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4pPr>
            <a:lvl5pPr marR="0" lvl="4"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5pPr>
            <a:lvl6pPr marR="0" lvl="5"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6pPr>
            <a:lvl7pPr marR="0" lvl="6"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7pPr>
            <a:lvl8pPr marR="0" lvl="7"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8pPr>
            <a:lvl9pPr marR="0" lvl="8"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9pPr>
          </a:lstStyle>
          <a:p>
            <a:pPr defTabSz="914333">
              <a:buClr>
                <a:srgbClr val="3D6D70"/>
              </a:buClr>
              <a:defRPr/>
            </a:pPr>
            <a:r>
              <a:rPr lang="id-ID" sz="1800" kern="0" dirty="0">
                <a:solidFill>
                  <a:srgbClr val="98AF35">
                    <a:lumMod val="50000"/>
                  </a:srgbClr>
                </a:solidFill>
                <a:latin typeface="PT Sans" panose="020B0503020203020204" pitchFamily="34" charset="0"/>
                <a:cs typeface="Palanquin" panose="020B0004020203020204" pitchFamily="34" charset="0"/>
              </a:rPr>
              <a:t>Oval (Peluru)</a:t>
            </a:r>
            <a:endParaRPr lang="en-US" sz="1800" kern="0" dirty="0">
              <a:solidFill>
                <a:srgbClr val="98AF35">
                  <a:lumMod val="50000"/>
                </a:srgbClr>
              </a:solidFill>
              <a:latin typeface="PT Sans" panose="020B0503020203020204" pitchFamily="34" charset="0"/>
              <a:cs typeface="Palanquin" panose="020B0004020203020204" pitchFamily="34" charset="0"/>
            </a:endParaRPr>
          </a:p>
        </p:txBody>
      </p:sp>
      <p:sp>
        <p:nvSpPr>
          <p:cNvPr id="20" name="Google Shape;2723;p59">
            <a:hlinkClick r:id="rId4" action="ppaction://hlinksldjump"/>
            <a:extLst>
              <a:ext uri="{FF2B5EF4-FFF2-40B4-BE49-F238E27FC236}">
                <a16:creationId xmlns:a16="http://schemas.microsoft.com/office/drawing/2014/main" id="{A0A411C7-11D3-6A51-9199-7E4678FA206E}"/>
              </a:ext>
            </a:extLst>
          </p:cNvPr>
          <p:cNvSpPr txBox="1">
            <a:spLocks/>
          </p:cNvSpPr>
          <p:nvPr/>
        </p:nvSpPr>
        <p:spPr>
          <a:xfrm>
            <a:off x="3475899" y="4001936"/>
            <a:ext cx="1697248" cy="288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3"/>
              </a:buClr>
              <a:buSzPts val="2500"/>
              <a:buFont typeface="Montserrat"/>
              <a:buNone/>
              <a:defRPr sz="2000" b="1" i="0" u="none" strike="noStrike" cap="none">
                <a:solidFill>
                  <a:schemeClr val="accent3"/>
                </a:solidFill>
                <a:latin typeface="Montserrat"/>
                <a:ea typeface="Montserrat"/>
                <a:cs typeface="Montserrat"/>
                <a:sym typeface="Montserrat"/>
              </a:defRPr>
            </a:lvl1pPr>
            <a:lvl2pPr marR="0" lvl="1"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2pPr>
            <a:lvl3pPr marR="0" lvl="2"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3pPr>
            <a:lvl4pPr marR="0" lvl="3"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4pPr>
            <a:lvl5pPr marR="0" lvl="4"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5pPr>
            <a:lvl6pPr marR="0" lvl="5"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6pPr>
            <a:lvl7pPr marR="0" lvl="6"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7pPr>
            <a:lvl8pPr marR="0" lvl="7"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8pPr>
            <a:lvl9pPr marR="0" lvl="8" algn="ctr" rtl="0">
              <a:lnSpc>
                <a:spcPct val="100000"/>
              </a:lnSpc>
              <a:spcBef>
                <a:spcPts val="0"/>
              </a:spcBef>
              <a:spcAft>
                <a:spcPts val="0"/>
              </a:spcAft>
              <a:buClr>
                <a:schemeClr val="accent3"/>
              </a:buClr>
              <a:buSzPts val="2500"/>
              <a:buFont typeface="Bebas Neue"/>
              <a:buNone/>
              <a:defRPr sz="2500" b="0" i="0" u="none" strike="noStrike" cap="none">
                <a:solidFill>
                  <a:schemeClr val="accent3"/>
                </a:solidFill>
                <a:latin typeface="Bebas Neue"/>
                <a:ea typeface="Bebas Neue"/>
                <a:cs typeface="Bebas Neue"/>
                <a:sym typeface="Bebas Neue"/>
              </a:defRPr>
            </a:lvl9pPr>
          </a:lstStyle>
          <a:p>
            <a:pPr defTabSz="914333">
              <a:buClr>
                <a:srgbClr val="3D6D70"/>
              </a:buClr>
              <a:defRPr/>
            </a:pPr>
            <a:r>
              <a:rPr lang="id-ID" sz="1800" kern="0" dirty="0">
                <a:solidFill>
                  <a:srgbClr val="98AF35">
                    <a:lumMod val="50000"/>
                  </a:srgbClr>
                </a:solidFill>
                <a:latin typeface="PT Sans" panose="020B0503020203020204" pitchFamily="34" charset="0"/>
                <a:cs typeface="Palanquin" panose="020B0004020203020204" pitchFamily="34" charset="0"/>
              </a:rPr>
              <a:t>Polihedral</a:t>
            </a:r>
            <a:endParaRPr lang="en-US" sz="1800" kern="0" dirty="0">
              <a:solidFill>
                <a:srgbClr val="98AF35">
                  <a:lumMod val="50000"/>
                </a:srgbClr>
              </a:solidFill>
              <a:latin typeface="PT Sans" panose="020B0503020203020204" pitchFamily="34" charset="0"/>
              <a:cs typeface="Palanquin" panose="020B0004020203020204" pitchFamily="34" charset="0"/>
            </a:endParaRPr>
          </a:p>
        </p:txBody>
      </p:sp>
      <p:pic>
        <p:nvPicPr>
          <p:cNvPr id="21" name="Picture 20">
            <a:extLst>
              <a:ext uri="{FF2B5EF4-FFF2-40B4-BE49-F238E27FC236}">
                <a16:creationId xmlns:a16="http://schemas.microsoft.com/office/drawing/2014/main" id="{2167AE9B-5700-0162-A5DC-1D7B65FDB718}"/>
              </a:ext>
            </a:extLst>
          </p:cNvPr>
          <p:cNvPicPr>
            <a:picLocks noChangeAspect="1"/>
          </p:cNvPicPr>
          <p:nvPr/>
        </p:nvPicPr>
        <p:blipFill rotWithShape="1">
          <a:blip r:embed="rId5">
            <a:clrChange>
              <a:clrFrom>
                <a:srgbClr val="FFFFFF"/>
              </a:clrFrom>
              <a:clrTo>
                <a:srgbClr val="FFFFFF">
                  <a:alpha val="0"/>
                </a:srgbClr>
              </a:clrTo>
            </a:clrChange>
          </a:blip>
          <a:srcRect r="9230" b="14703"/>
          <a:stretch/>
        </p:blipFill>
        <p:spPr>
          <a:xfrm rot="16200000">
            <a:off x="1183745" y="1548267"/>
            <a:ext cx="1065960" cy="339625"/>
          </a:xfrm>
          <a:prstGeom prst="rect">
            <a:avLst/>
          </a:prstGeom>
        </p:spPr>
      </p:pic>
      <p:pic>
        <p:nvPicPr>
          <p:cNvPr id="22" name="Picture 21">
            <a:extLst>
              <a:ext uri="{FF2B5EF4-FFF2-40B4-BE49-F238E27FC236}">
                <a16:creationId xmlns:a16="http://schemas.microsoft.com/office/drawing/2014/main" id="{73573190-1B63-CBAC-5B79-063DA977EADA}"/>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3805314" y="1198673"/>
            <a:ext cx="1038418" cy="954361"/>
          </a:xfrm>
          <a:prstGeom prst="rect">
            <a:avLst/>
          </a:prstGeom>
        </p:spPr>
      </p:pic>
      <p:pic>
        <p:nvPicPr>
          <p:cNvPr id="23" name="Picture 22">
            <a:extLst>
              <a:ext uri="{FF2B5EF4-FFF2-40B4-BE49-F238E27FC236}">
                <a16:creationId xmlns:a16="http://schemas.microsoft.com/office/drawing/2014/main" id="{90D9621A-1C47-5E00-006E-D62180C349F9}"/>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933299" y="2838930"/>
            <a:ext cx="581265" cy="1112528"/>
          </a:xfrm>
          <a:prstGeom prst="rect">
            <a:avLst/>
          </a:prstGeom>
        </p:spPr>
      </p:pic>
      <p:pic>
        <p:nvPicPr>
          <p:cNvPr id="24" name="Picture 23">
            <a:extLst>
              <a:ext uri="{FF2B5EF4-FFF2-40B4-BE49-F238E27FC236}">
                <a16:creationId xmlns:a16="http://schemas.microsoft.com/office/drawing/2014/main" id="{9E4E7218-53C4-3926-B3C3-F3F02953F53F}"/>
              </a:ext>
            </a:extLst>
          </p:cNvPr>
          <p:cNvPicPr>
            <a:picLocks noChangeAspect="1"/>
          </p:cNvPicPr>
          <p:nvPr/>
        </p:nvPicPr>
        <p:blipFill rotWithShape="1">
          <a:blip r:embed="rId8">
            <a:clrChange>
              <a:clrFrom>
                <a:srgbClr val="FFFFFF"/>
              </a:clrFrom>
              <a:clrTo>
                <a:srgbClr val="FFFFFF">
                  <a:alpha val="0"/>
                </a:srgbClr>
              </a:clrTo>
            </a:clrChange>
          </a:blip>
          <a:srcRect t="8303" b="6084"/>
          <a:stretch/>
        </p:blipFill>
        <p:spPr>
          <a:xfrm>
            <a:off x="3825268" y="2898816"/>
            <a:ext cx="998510" cy="973435"/>
          </a:xfrm>
          <a:prstGeom prst="rect">
            <a:avLst/>
          </a:prstGeom>
        </p:spPr>
      </p:pic>
      <p:pic>
        <p:nvPicPr>
          <p:cNvPr id="25" name="Picture 24">
            <a:extLst>
              <a:ext uri="{FF2B5EF4-FFF2-40B4-BE49-F238E27FC236}">
                <a16:creationId xmlns:a16="http://schemas.microsoft.com/office/drawing/2014/main" id="{B3102896-8F99-1797-C3DE-05F25A1BF602}"/>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16425" y="2907615"/>
            <a:ext cx="1000603" cy="843942"/>
          </a:xfrm>
          <a:prstGeom prst="rect">
            <a:avLst/>
          </a:prstGeom>
        </p:spPr>
      </p:pic>
      <p:pic>
        <p:nvPicPr>
          <p:cNvPr id="26" name="Picture 25">
            <a:extLst>
              <a:ext uri="{FF2B5EF4-FFF2-40B4-BE49-F238E27FC236}">
                <a16:creationId xmlns:a16="http://schemas.microsoft.com/office/drawing/2014/main" id="{79A2622F-CE9E-6B83-5B91-20AB51EDD876}"/>
              </a:ext>
            </a:extLst>
          </p:cNvPr>
          <p:cNvPicPr>
            <a:picLocks noChangeAspect="1"/>
          </p:cNvPicPr>
          <p:nvPr/>
        </p:nvPicPr>
        <p:blipFill rotWithShape="1">
          <a:blip r:embed="rId10">
            <a:clrChange>
              <a:clrFrom>
                <a:srgbClr val="FFFFFF"/>
              </a:clrFrom>
              <a:clrTo>
                <a:srgbClr val="FFFFFF">
                  <a:alpha val="0"/>
                </a:srgbClr>
              </a:clrTo>
            </a:clrChange>
          </a:blip>
          <a:srcRect l="8588" t="5935" r="6077" b="6833"/>
          <a:stretch/>
        </p:blipFill>
        <p:spPr>
          <a:xfrm>
            <a:off x="6855791" y="1180448"/>
            <a:ext cx="736281" cy="920349"/>
          </a:xfrm>
          <a:prstGeom prst="rect">
            <a:avLst/>
          </a:prstGeom>
        </p:spPr>
      </p:pic>
      <p:sp>
        <p:nvSpPr>
          <p:cNvPr id="27" name="Google Shape;518;p45">
            <a:extLst>
              <a:ext uri="{FF2B5EF4-FFF2-40B4-BE49-F238E27FC236}">
                <a16:creationId xmlns:a16="http://schemas.microsoft.com/office/drawing/2014/main" id="{83DDF97F-349D-88B2-6DEA-7FD2FEE77BC5}"/>
              </a:ext>
            </a:extLst>
          </p:cNvPr>
          <p:cNvSpPr txBox="1">
            <a:spLocks noGrp="1"/>
          </p:cNvSpPr>
          <p:nvPr>
            <p:ph type="title"/>
          </p:nvPr>
        </p:nvSpPr>
        <p:spPr>
          <a:prstGeom prst="rect">
            <a:avLst/>
          </a:prstGeom>
        </p:spPr>
        <p:txBody>
          <a:bodyPr spcFirstLastPara="1" wrap="square" lIns="91425" tIns="91425" rIns="91425" bIns="91425" anchor="t" anchorCtr="0">
            <a:noAutofit/>
          </a:bodyPr>
          <a:lstStyle/>
          <a:p>
            <a:r>
              <a:rPr lang="id-ID" sz="3200" dirty="0">
                <a:latin typeface="PT Sans" panose="020B0503020203020204" pitchFamily="34" charset="0"/>
              </a:rPr>
              <a:t>Bentuk </a:t>
            </a:r>
            <a:r>
              <a:rPr lang="id-ID" sz="3200" dirty="0">
                <a:solidFill>
                  <a:schemeClr val="dk2"/>
                </a:solidFill>
                <a:latin typeface="PT Sans" panose="020B0503020203020204" pitchFamily="34" charset="0"/>
              </a:rPr>
              <a:t>Virus</a:t>
            </a:r>
            <a:endParaRPr sz="3200" dirty="0">
              <a:solidFill>
                <a:schemeClr val="dk2"/>
              </a:solidFill>
              <a:latin typeface="PT Sans" panose="020B0503020203020204" pitchFamily="34" charset="0"/>
            </a:endParaRPr>
          </a:p>
        </p:txBody>
      </p:sp>
      <p:grpSp>
        <p:nvGrpSpPr>
          <p:cNvPr id="38" name="Group 37">
            <a:extLst>
              <a:ext uri="{FF2B5EF4-FFF2-40B4-BE49-F238E27FC236}">
                <a16:creationId xmlns:a16="http://schemas.microsoft.com/office/drawing/2014/main" id="{FA9E1B63-FFA2-89BC-2502-4A2A10D4B7EC}"/>
              </a:ext>
            </a:extLst>
          </p:cNvPr>
          <p:cNvGrpSpPr/>
          <p:nvPr/>
        </p:nvGrpSpPr>
        <p:grpSpPr>
          <a:xfrm>
            <a:off x="2662471" y="362299"/>
            <a:ext cx="651780" cy="651752"/>
            <a:chOff x="3213961" y="3264045"/>
            <a:chExt cx="877267" cy="877230"/>
          </a:xfrm>
        </p:grpSpPr>
        <p:sp>
          <p:nvSpPr>
            <p:cNvPr id="39" name="Google Shape;139;p16">
              <a:extLst>
                <a:ext uri="{FF2B5EF4-FFF2-40B4-BE49-F238E27FC236}">
                  <a16:creationId xmlns:a16="http://schemas.microsoft.com/office/drawing/2014/main" id="{C7B27CCC-3BE2-D7F2-9857-F2B58BA7655C}"/>
                </a:ext>
              </a:extLst>
            </p:cNvPr>
            <p:cNvSpPr/>
            <p:nvPr/>
          </p:nvSpPr>
          <p:spPr>
            <a:xfrm>
              <a:off x="3213961" y="3264045"/>
              <a:ext cx="877267" cy="877230"/>
            </a:xfrm>
            <a:custGeom>
              <a:avLst/>
              <a:gdLst/>
              <a:ahLst/>
              <a:cxnLst/>
              <a:rect l="l" t="t" r="r" b="b"/>
              <a:pathLst>
                <a:path w="22964" h="22963" extrusionOk="0">
                  <a:moveTo>
                    <a:pt x="11482" y="0"/>
                  </a:moveTo>
                  <a:cubicBezTo>
                    <a:pt x="5159" y="0"/>
                    <a:pt x="1" y="5159"/>
                    <a:pt x="1" y="11481"/>
                  </a:cubicBezTo>
                  <a:cubicBezTo>
                    <a:pt x="1" y="17804"/>
                    <a:pt x="5159" y="22962"/>
                    <a:pt x="11482" y="22962"/>
                  </a:cubicBezTo>
                  <a:cubicBezTo>
                    <a:pt x="17805" y="22962"/>
                    <a:pt x="22963" y="17804"/>
                    <a:pt x="22963" y="11481"/>
                  </a:cubicBezTo>
                  <a:cubicBezTo>
                    <a:pt x="22963" y="5159"/>
                    <a:pt x="17805" y="0"/>
                    <a:pt x="11482" y="0"/>
                  </a:cubicBezTo>
                  <a:close/>
                </a:path>
              </a:pathLst>
            </a:custGeom>
            <a:solidFill>
              <a:schemeClr val="l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40" name="Google Shape;140;p16">
              <a:extLst>
                <a:ext uri="{FF2B5EF4-FFF2-40B4-BE49-F238E27FC236}">
                  <a16:creationId xmlns:a16="http://schemas.microsoft.com/office/drawing/2014/main" id="{9B391617-32C6-E586-F74B-683D6A418A02}"/>
                </a:ext>
              </a:extLst>
            </p:cNvPr>
            <p:cNvSpPr/>
            <p:nvPr/>
          </p:nvSpPr>
          <p:spPr>
            <a:xfrm>
              <a:off x="3286352" y="3337275"/>
              <a:ext cx="731604" cy="731604"/>
            </a:xfrm>
            <a:custGeom>
              <a:avLst/>
              <a:gdLst/>
              <a:ahLst/>
              <a:cxnLst/>
              <a:rect l="l" t="t" r="r" b="b"/>
              <a:pathLst>
                <a:path w="19151" h="19151" extrusionOk="0">
                  <a:moveTo>
                    <a:pt x="9587" y="1"/>
                  </a:moveTo>
                  <a:cubicBezTo>
                    <a:pt x="4314" y="1"/>
                    <a:pt x="0" y="4292"/>
                    <a:pt x="0" y="9564"/>
                  </a:cubicBezTo>
                  <a:cubicBezTo>
                    <a:pt x="0" y="14837"/>
                    <a:pt x="4314" y="19151"/>
                    <a:pt x="9587" y="19151"/>
                  </a:cubicBezTo>
                  <a:cubicBezTo>
                    <a:pt x="14860" y="19151"/>
                    <a:pt x="19151" y="14837"/>
                    <a:pt x="19151" y="9564"/>
                  </a:cubicBezTo>
                  <a:cubicBezTo>
                    <a:pt x="19151" y="4292"/>
                    <a:pt x="14860" y="1"/>
                    <a:pt x="9587" y="1"/>
                  </a:cubicBezTo>
                  <a:close/>
                </a:path>
              </a:pathLst>
            </a:custGeom>
            <a:solidFill>
              <a:schemeClr val="accen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41" name="Google Shape;231;p16">
              <a:extLst>
                <a:ext uri="{FF2B5EF4-FFF2-40B4-BE49-F238E27FC236}">
                  <a16:creationId xmlns:a16="http://schemas.microsoft.com/office/drawing/2014/main" id="{761CE66D-D63D-653A-B165-67572DDAE4B1}"/>
                </a:ext>
              </a:extLst>
            </p:cNvPr>
            <p:cNvSpPr txBox="1"/>
            <p:nvPr/>
          </p:nvSpPr>
          <p:spPr>
            <a:xfrm>
              <a:off x="3343796" y="3336685"/>
              <a:ext cx="624300" cy="7317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en"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2</a:t>
              </a:r>
              <a:endParaRPr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spTree>
    <p:extLst>
      <p:ext uri="{BB962C8B-B14F-4D97-AF65-F5344CB8AC3E}">
        <p14:creationId xmlns:p14="http://schemas.microsoft.com/office/powerpoint/2010/main" val="1189266854"/>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childTnLst>
                                </p:cTn>
                              </p:par>
                            </p:childTnLst>
                          </p:cTn>
                        </p:par>
                        <p:par>
                          <p:cTn id="10" fill="hold">
                            <p:stCondLst>
                              <p:cond delay="0"/>
                            </p:stCondLst>
                            <p:childTnLst>
                              <p:par>
                                <p:cTn id="11" presetID="22" presetClass="entr" presetSubtype="4"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down)">
                                      <p:cBhvr>
                                        <p:cTn id="21" dur="500"/>
                                        <p:tgtEl>
                                          <p:spTgt spid="18"/>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down)">
                                      <p:cBhvr>
                                        <p:cTn id="25" dur="500"/>
                                        <p:tgtEl>
                                          <p:spTgt spid="22"/>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00"/>
                                        <p:tgtEl>
                                          <p:spTgt spid="19"/>
                                        </p:tgtEl>
                                      </p:cBhvr>
                                    </p:animEffect>
                                  </p:childTnLst>
                                </p:cTn>
                              </p:par>
                            </p:childTnLst>
                          </p:cTn>
                        </p:par>
                        <p:par>
                          <p:cTn id="30" fill="hold">
                            <p:stCondLst>
                              <p:cond delay="2500"/>
                            </p:stCondLst>
                            <p:childTnLst>
                              <p:par>
                                <p:cTn id="31" presetID="22" presetClass="entr" presetSubtype="4"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down)">
                                      <p:cBhvr>
                                        <p:cTn id="33" dur="500"/>
                                        <p:tgtEl>
                                          <p:spTgt spid="26"/>
                                        </p:tgtEl>
                                      </p:cBhvr>
                                    </p:animEffect>
                                  </p:childTnLst>
                                </p:cTn>
                              </p:par>
                            </p:childTnLst>
                          </p:cTn>
                        </p:par>
                        <p:par>
                          <p:cTn id="34" fill="hold">
                            <p:stCondLst>
                              <p:cond delay="3000"/>
                            </p:stCondLst>
                            <p:childTnLst>
                              <p:par>
                                <p:cTn id="35" presetID="22" presetClass="entr" presetSubtype="4"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down)">
                                      <p:cBhvr>
                                        <p:cTn id="37" dur="500"/>
                                        <p:tgtEl>
                                          <p:spTgt spid="25"/>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down)">
                                      <p:cBhvr>
                                        <p:cTn id="41" dur="500"/>
                                        <p:tgtEl>
                                          <p:spTgt spid="14"/>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down)">
                                      <p:cBhvr>
                                        <p:cTn id="45" dur="500"/>
                                        <p:tgtEl>
                                          <p:spTgt spid="20"/>
                                        </p:tgtEl>
                                      </p:cBhvr>
                                    </p:animEffect>
                                  </p:childTnLst>
                                </p:cTn>
                              </p:par>
                            </p:childTnLst>
                          </p:cTn>
                        </p:par>
                        <p:par>
                          <p:cTn id="46" fill="hold">
                            <p:stCondLst>
                              <p:cond delay="4500"/>
                            </p:stCondLst>
                            <p:childTnLst>
                              <p:par>
                                <p:cTn id="47" presetID="22" presetClass="entr" presetSubtype="4"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down)">
                                      <p:cBhvr>
                                        <p:cTn id="49" dur="500"/>
                                        <p:tgtEl>
                                          <p:spTgt spid="24"/>
                                        </p:tgtEl>
                                      </p:cBhvr>
                                    </p:animEffect>
                                  </p:childTnLst>
                                </p:cTn>
                              </p:par>
                            </p:childTnLst>
                          </p:cTn>
                        </p:par>
                        <p:par>
                          <p:cTn id="50" fill="hold">
                            <p:stCondLst>
                              <p:cond delay="5000"/>
                            </p:stCondLst>
                            <p:childTnLst>
                              <p:par>
                                <p:cTn id="51" presetID="22" presetClass="entr" presetSubtype="4"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childTnLst>
                          </p:cTn>
                        </p:par>
                        <p:par>
                          <p:cTn id="54" fill="hold">
                            <p:stCondLst>
                              <p:cond delay="5500"/>
                            </p:stCondLst>
                            <p:childTnLst>
                              <p:par>
                                <p:cTn id="55" presetID="22" presetClass="entr" presetSubtype="4"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P spid="18" grpId="0"/>
      <p:bldP spid="19" grpId="0"/>
      <p:bldP spid="20"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27" name="Google Shape;518;p45">
            <a:extLst>
              <a:ext uri="{FF2B5EF4-FFF2-40B4-BE49-F238E27FC236}">
                <a16:creationId xmlns:a16="http://schemas.microsoft.com/office/drawing/2014/main" id="{83DDF97F-349D-88B2-6DEA-7FD2FEE77BC5}"/>
              </a:ext>
            </a:extLst>
          </p:cNvPr>
          <p:cNvSpPr txBox="1">
            <a:spLocks noGrp="1"/>
          </p:cNvSpPr>
          <p:nvPr>
            <p:ph type="title"/>
          </p:nvPr>
        </p:nvSpPr>
        <p:spPr>
          <a:prstGeom prst="rect">
            <a:avLst/>
          </a:prstGeom>
        </p:spPr>
        <p:txBody>
          <a:bodyPr spcFirstLastPara="1" wrap="square" lIns="91425" tIns="91425" rIns="91425" bIns="91425" anchor="t" anchorCtr="0">
            <a:noAutofit/>
          </a:bodyPr>
          <a:lstStyle/>
          <a:p>
            <a:r>
              <a:rPr lang="id-ID" sz="3200" dirty="0">
                <a:latin typeface="PT Sans" panose="020B0503020203020204" pitchFamily="34" charset="0"/>
              </a:rPr>
              <a:t>Struktur Tubuh </a:t>
            </a:r>
            <a:r>
              <a:rPr lang="id-ID" sz="3200" dirty="0">
                <a:solidFill>
                  <a:schemeClr val="dk2"/>
                </a:solidFill>
                <a:latin typeface="PT Sans" panose="020B0503020203020204" pitchFamily="34" charset="0"/>
              </a:rPr>
              <a:t>Virus</a:t>
            </a:r>
            <a:endParaRPr sz="3200" dirty="0">
              <a:solidFill>
                <a:schemeClr val="dk2"/>
              </a:solidFill>
              <a:latin typeface="PT Sans" panose="020B0503020203020204" pitchFamily="34" charset="0"/>
            </a:endParaRPr>
          </a:p>
        </p:txBody>
      </p:sp>
      <p:sp>
        <p:nvSpPr>
          <p:cNvPr id="2" name="Subtitle 1">
            <a:extLst>
              <a:ext uri="{FF2B5EF4-FFF2-40B4-BE49-F238E27FC236}">
                <a16:creationId xmlns:a16="http://schemas.microsoft.com/office/drawing/2014/main" id="{232B82E0-8DBF-4BD4-2940-BBBCA35C6BBC}"/>
              </a:ext>
            </a:extLst>
          </p:cNvPr>
          <p:cNvSpPr>
            <a:spLocks noGrp="1"/>
          </p:cNvSpPr>
          <p:nvPr>
            <p:ph type="subTitle" idx="1"/>
          </p:nvPr>
        </p:nvSpPr>
        <p:spPr>
          <a:xfrm>
            <a:off x="920226" y="1633898"/>
            <a:ext cx="3600000" cy="432000"/>
          </a:xfrm>
          <a:solidFill>
            <a:schemeClr val="accent2"/>
          </a:solidFill>
          <a:effectLst>
            <a:outerShdw blurRad="50800" dist="38100" dir="5400000" algn="t" rotWithShape="0">
              <a:prstClr val="black">
                <a:alpha val="40000"/>
              </a:prstClr>
            </a:outerShdw>
          </a:effectLst>
        </p:spPr>
        <p:txBody>
          <a:bodyPr/>
          <a:lstStyle/>
          <a:p>
            <a:r>
              <a:rPr lang="en-US" dirty="0" err="1">
                <a:solidFill>
                  <a:schemeClr val="tx1"/>
                </a:solidFill>
              </a:rPr>
              <a:t>Materi</a:t>
            </a:r>
            <a:r>
              <a:rPr lang="id-ID" dirty="0">
                <a:solidFill>
                  <a:schemeClr val="tx1"/>
                </a:solidFill>
              </a:rPr>
              <a:t> </a:t>
            </a:r>
            <a:r>
              <a:rPr lang="en-US" dirty="0">
                <a:solidFill>
                  <a:schemeClr val="tx1"/>
                </a:solidFill>
              </a:rPr>
              <a:t>(Benda Mati)</a:t>
            </a:r>
          </a:p>
        </p:txBody>
      </p:sp>
      <p:sp>
        <p:nvSpPr>
          <p:cNvPr id="3" name="Subtitle 2">
            <a:extLst>
              <a:ext uri="{FF2B5EF4-FFF2-40B4-BE49-F238E27FC236}">
                <a16:creationId xmlns:a16="http://schemas.microsoft.com/office/drawing/2014/main" id="{BE360C5B-414C-9E0D-1F7C-9CB2ECA4CD1B}"/>
              </a:ext>
            </a:extLst>
          </p:cNvPr>
          <p:cNvSpPr>
            <a:spLocks noGrp="1"/>
          </p:cNvSpPr>
          <p:nvPr>
            <p:ph type="subTitle" idx="2"/>
          </p:nvPr>
        </p:nvSpPr>
        <p:spPr>
          <a:xfrm>
            <a:off x="920227" y="2228684"/>
            <a:ext cx="3587041" cy="2170788"/>
          </a:xfrm>
        </p:spPr>
        <p:txBody>
          <a:bodyPr/>
          <a:lstStyle/>
          <a:p>
            <a:pPr marL="266693" indent="-266693" algn="l">
              <a:buFont typeface="Arial" panose="020B0604020202020204" pitchFamily="34" charset="0"/>
              <a:buChar char="•"/>
            </a:pPr>
            <a:r>
              <a:rPr lang="en-US" dirty="0" err="1">
                <a:solidFill>
                  <a:schemeClr val="tx1"/>
                </a:solidFill>
                <a:latin typeface="PT Sans" panose="020B0503020203020204" pitchFamily="34" charset="0"/>
              </a:rPr>
              <a:t>Bukan</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merupakan</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sel</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karena</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tidak</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memiliki</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dinding</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sel</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membran</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sitoplasma</a:t>
            </a:r>
            <a:r>
              <a:rPr lang="en-US" dirty="0">
                <a:solidFill>
                  <a:schemeClr val="tx1"/>
                </a:solidFill>
                <a:latin typeface="PT Sans" panose="020B0503020203020204" pitchFamily="34" charset="0"/>
              </a:rPr>
              <a:t>, inti, dan </a:t>
            </a:r>
            <a:r>
              <a:rPr lang="en-US" dirty="0" err="1">
                <a:solidFill>
                  <a:schemeClr val="tx1"/>
                </a:solidFill>
                <a:latin typeface="PT Sans" panose="020B0503020203020204" pitchFamily="34" charset="0"/>
              </a:rPr>
              <a:t>organel</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sel</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lainnya</a:t>
            </a:r>
            <a:r>
              <a:rPr lang="en-US" dirty="0">
                <a:solidFill>
                  <a:schemeClr val="tx1"/>
                </a:solidFill>
                <a:latin typeface="PT Sans" panose="020B0503020203020204" pitchFamily="34" charset="0"/>
              </a:rPr>
              <a:t>.</a:t>
            </a:r>
          </a:p>
          <a:p>
            <a:pPr marL="266693" indent="-266693" algn="l">
              <a:buFont typeface="Arial" panose="020B0604020202020204" pitchFamily="34" charset="0"/>
              <a:buChar char="•"/>
            </a:pPr>
            <a:r>
              <a:rPr lang="en-US" dirty="0" err="1">
                <a:solidFill>
                  <a:schemeClr val="tx1"/>
                </a:solidFill>
                <a:latin typeface="PT Sans" panose="020B0503020203020204" pitchFamily="34" charset="0"/>
              </a:rPr>
              <a:t>Dapat</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dikristalkan</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seperti</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sifat</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benda</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mati</a:t>
            </a:r>
            <a:r>
              <a:rPr lang="en-US" dirty="0">
                <a:solidFill>
                  <a:schemeClr val="tx1"/>
                </a:solidFill>
                <a:latin typeface="PT Sans" panose="020B0503020203020204" pitchFamily="34" charset="0"/>
              </a:rPr>
              <a:t>.</a:t>
            </a:r>
          </a:p>
          <a:p>
            <a:pPr marL="266693" indent="-266693" algn="l">
              <a:buFont typeface="Arial" panose="020B0604020202020204" pitchFamily="34" charset="0"/>
              <a:buChar char="•"/>
            </a:pPr>
            <a:r>
              <a:rPr lang="en-US" dirty="0" err="1">
                <a:solidFill>
                  <a:schemeClr val="tx1"/>
                </a:solidFill>
                <a:latin typeface="PT Sans" panose="020B0503020203020204" pitchFamily="34" charset="0"/>
              </a:rPr>
              <a:t>Hanya</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dapat</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hidup</a:t>
            </a:r>
            <a:r>
              <a:rPr lang="en-US" dirty="0">
                <a:solidFill>
                  <a:schemeClr val="tx1"/>
                </a:solidFill>
                <a:latin typeface="PT Sans" panose="020B0503020203020204" pitchFamily="34" charset="0"/>
              </a:rPr>
              <a:t> dan </a:t>
            </a:r>
            <a:r>
              <a:rPr lang="en-US" dirty="0" err="1">
                <a:solidFill>
                  <a:schemeClr val="tx1"/>
                </a:solidFill>
                <a:latin typeface="PT Sans" panose="020B0503020203020204" pitchFamily="34" charset="0"/>
              </a:rPr>
              <a:t>berkembang</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biak</a:t>
            </a:r>
            <a:r>
              <a:rPr lang="en-US" dirty="0">
                <a:solidFill>
                  <a:schemeClr val="tx1"/>
                </a:solidFill>
                <a:latin typeface="PT Sans" panose="020B0503020203020204" pitchFamily="34" charset="0"/>
              </a:rPr>
              <a:t> di </a:t>
            </a:r>
            <a:r>
              <a:rPr lang="en-US" dirty="0" err="1">
                <a:solidFill>
                  <a:schemeClr val="tx1"/>
                </a:solidFill>
                <a:latin typeface="PT Sans" panose="020B0503020203020204" pitchFamily="34" charset="0"/>
              </a:rPr>
              <a:t>dalam</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sel</a:t>
            </a:r>
            <a:r>
              <a:rPr lang="en-US" dirty="0">
                <a:solidFill>
                  <a:schemeClr val="tx1"/>
                </a:solidFill>
                <a:latin typeface="PT Sans" panose="020B0503020203020204" pitchFamily="34" charset="0"/>
              </a:rPr>
              <a:t> </a:t>
            </a:r>
            <a:r>
              <a:rPr lang="en-US" dirty="0" err="1">
                <a:solidFill>
                  <a:schemeClr val="tx1"/>
                </a:solidFill>
                <a:latin typeface="PT Sans" panose="020B0503020203020204" pitchFamily="34" charset="0"/>
              </a:rPr>
              <a:t>hidup</a:t>
            </a:r>
            <a:r>
              <a:rPr lang="en-US" dirty="0">
                <a:solidFill>
                  <a:schemeClr val="tx1"/>
                </a:solidFill>
                <a:latin typeface="PT Sans" panose="020B0503020203020204" pitchFamily="34" charset="0"/>
              </a:rPr>
              <a:t> lain.</a:t>
            </a:r>
          </a:p>
          <a:p>
            <a:endParaRPr lang="en-US" sz="1400" dirty="0">
              <a:latin typeface="PT Sans" panose="020B0503020203020204" pitchFamily="34" charset="0"/>
            </a:endParaRPr>
          </a:p>
        </p:txBody>
      </p:sp>
      <p:sp>
        <p:nvSpPr>
          <p:cNvPr id="4" name="Subtitle 3">
            <a:extLst>
              <a:ext uri="{FF2B5EF4-FFF2-40B4-BE49-F238E27FC236}">
                <a16:creationId xmlns:a16="http://schemas.microsoft.com/office/drawing/2014/main" id="{548BBF2C-B8D3-9706-A492-24DAAA95DC6B}"/>
              </a:ext>
            </a:extLst>
          </p:cNvPr>
          <p:cNvSpPr>
            <a:spLocks noGrp="1"/>
          </p:cNvSpPr>
          <p:nvPr>
            <p:ph type="subTitle" idx="3"/>
          </p:nvPr>
        </p:nvSpPr>
        <p:spPr>
          <a:xfrm>
            <a:off x="4636735" y="1633898"/>
            <a:ext cx="3600000" cy="432000"/>
          </a:xfrm>
          <a:solidFill>
            <a:schemeClr val="accent2"/>
          </a:solidFill>
          <a:effectLst>
            <a:outerShdw blurRad="50800" dist="38100" dir="5400000" algn="t" rotWithShape="0">
              <a:prstClr val="black">
                <a:alpha val="40000"/>
              </a:prstClr>
            </a:outerShdw>
          </a:effectLst>
        </p:spPr>
        <p:txBody>
          <a:bodyPr/>
          <a:lstStyle/>
          <a:p>
            <a:r>
              <a:rPr lang="en-US" dirty="0" err="1">
                <a:solidFill>
                  <a:schemeClr val="tx1"/>
                </a:solidFill>
              </a:rPr>
              <a:t>Makhluk</a:t>
            </a:r>
            <a:r>
              <a:rPr lang="en-US" dirty="0">
                <a:solidFill>
                  <a:schemeClr val="tx1"/>
                </a:solidFill>
              </a:rPr>
              <a:t> </a:t>
            </a:r>
            <a:r>
              <a:rPr lang="en-US" dirty="0" err="1">
                <a:solidFill>
                  <a:schemeClr val="tx1"/>
                </a:solidFill>
              </a:rPr>
              <a:t>Hidup</a:t>
            </a:r>
            <a:endParaRPr lang="en-US" dirty="0">
              <a:solidFill>
                <a:schemeClr val="tx1"/>
              </a:solidFill>
            </a:endParaRPr>
          </a:p>
        </p:txBody>
      </p:sp>
      <p:sp>
        <p:nvSpPr>
          <p:cNvPr id="5" name="Subtitle 4">
            <a:extLst>
              <a:ext uri="{FF2B5EF4-FFF2-40B4-BE49-F238E27FC236}">
                <a16:creationId xmlns:a16="http://schemas.microsoft.com/office/drawing/2014/main" id="{61502FB9-5327-1D22-5C17-980962BEA5E1}"/>
              </a:ext>
            </a:extLst>
          </p:cNvPr>
          <p:cNvSpPr>
            <a:spLocks noGrp="1"/>
          </p:cNvSpPr>
          <p:nvPr>
            <p:ph type="subTitle" idx="4"/>
          </p:nvPr>
        </p:nvSpPr>
        <p:spPr>
          <a:xfrm>
            <a:off x="4636735" y="2228684"/>
            <a:ext cx="3600000" cy="1401054"/>
          </a:xfrm>
        </p:spPr>
        <p:txBody>
          <a:bodyPr/>
          <a:lstStyle/>
          <a:p>
            <a:pPr marL="285743" indent="-285743" algn="l" defTabSz="914333">
              <a:spcAft>
                <a:spcPts val="500"/>
              </a:spcAft>
              <a:buFont typeface="Arial" panose="020B0604020202020204" pitchFamily="34" charset="0"/>
              <a:buChar char="•"/>
            </a:pPr>
            <a:r>
              <a:rPr lang="en-US" dirty="0" err="1">
                <a:solidFill>
                  <a:schemeClr val="tx1"/>
                </a:solidFill>
                <a:latin typeface="PT Sans" panose="020B0503020203020204" pitchFamily="34" charset="0"/>
                <a:cs typeface="Palanquin" panose="020B0004020203020204" pitchFamily="34" charset="0"/>
              </a:rPr>
              <a:t>Tubuhnya</a:t>
            </a:r>
            <a:r>
              <a:rPr lang="en-US" dirty="0">
                <a:solidFill>
                  <a:schemeClr val="tx1"/>
                </a:solidFill>
                <a:latin typeface="PT Sans" panose="020B0503020203020204" pitchFamily="34" charset="0"/>
                <a:cs typeface="Palanquin" panose="020B0004020203020204" pitchFamily="34" charset="0"/>
              </a:rPr>
              <a:t> </a:t>
            </a:r>
            <a:r>
              <a:rPr lang="en-US" dirty="0" err="1">
                <a:solidFill>
                  <a:schemeClr val="tx1"/>
                </a:solidFill>
                <a:latin typeface="PT Sans" panose="020B0503020203020204" pitchFamily="34" charset="0"/>
                <a:cs typeface="Palanquin" panose="020B0004020203020204" pitchFamily="34" charset="0"/>
              </a:rPr>
              <a:t>tersusun</a:t>
            </a:r>
            <a:r>
              <a:rPr lang="en-US" dirty="0">
                <a:solidFill>
                  <a:schemeClr val="tx1"/>
                </a:solidFill>
                <a:latin typeface="PT Sans" panose="020B0503020203020204" pitchFamily="34" charset="0"/>
                <a:cs typeface="Palanquin" panose="020B0004020203020204" pitchFamily="34" charset="0"/>
              </a:rPr>
              <a:t> </a:t>
            </a:r>
            <a:r>
              <a:rPr lang="en-US" dirty="0" err="1">
                <a:solidFill>
                  <a:schemeClr val="tx1"/>
                </a:solidFill>
                <a:latin typeface="PT Sans" panose="020B0503020203020204" pitchFamily="34" charset="0"/>
                <a:cs typeface="Palanquin" panose="020B0004020203020204" pitchFamily="34" charset="0"/>
              </a:rPr>
              <a:t>dari</a:t>
            </a:r>
            <a:r>
              <a:rPr lang="en-US" dirty="0">
                <a:solidFill>
                  <a:schemeClr val="tx1"/>
                </a:solidFill>
                <a:latin typeface="PT Sans" panose="020B0503020203020204" pitchFamily="34" charset="0"/>
                <a:cs typeface="Palanquin" panose="020B0004020203020204" pitchFamily="34" charset="0"/>
              </a:rPr>
              <a:t> </a:t>
            </a:r>
            <a:r>
              <a:rPr lang="en-US" dirty="0" err="1">
                <a:solidFill>
                  <a:schemeClr val="tx1"/>
                </a:solidFill>
                <a:latin typeface="PT Sans" panose="020B0503020203020204" pitchFamily="34" charset="0"/>
                <a:cs typeface="Palanquin" panose="020B0004020203020204" pitchFamily="34" charset="0"/>
              </a:rPr>
              <a:t>asam</a:t>
            </a:r>
            <a:r>
              <a:rPr lang="en-US" dirty="0">
                <a:solidFill>
                  <a:schemeClr val="tx1"/>
                </a:solidFill>
                <a:latin typeface="PT Sans" panose="020B0503020203020204" pitchFamily="34" charset="0"/>
                <a:cs typeface="Palanquin" panose="020B0004020203020204" pitchFamily="34" charset="0"/>
              </a:rPr>
              <a:t> </a:t>
            </a:r>
            <a:r>
              <a:rPr lang="en-US" dirty="0" err="1">
                <a:solidFill>
                  <a:schemeClr val="tx1"/>
                </a:solidFill>
                <a:latin typeface="PT Sans" panose="020B0503020203020204" pitchFamily="34" charset="0"/>
                <a:cs typeface="Palanquin" panose="020B0004020203020204" pitchFamily="34" charset="0"/>
              </a:rPr>
              <a:t>nukleat</a:t>
            </a:r>
            <a:r>
              <a:rPr lang="en-US" dirty="0">
                <a:solidFill>
                  <a:schemeClr val="tx1"/>
                </a:solidFill>
                <a:latin typeface="PT Sans" panose="020B0503020203020204" pitchFamily="34" charset="0"/>
                <a:cs typeface="Palanquin" panose="020B0004020203020204" pitchFamily="34" charset="0"/>
              </a:rPr>
              <a:t> yang </a:t>
            </a:r>
            <a:r>
              <a:rPr lang="en-US" dirty="0" err="1">
                <a:solidFill>
                  <a:schemeClr val="tx1"/>
                </a:solidFill>
                <a:latin typeface="PT Sans" panose="020B0503020203020204" pitchFamily="34" charset="0"/>
                <a:cs typeface="Palanquin" panose="020B0004020203020204" pitchFamily="34" charset="0"/>
              </a:rPr>
              <a:t>diselubungi</a:t>
            </a:r>
            <a:r>
              <a:rPr lang="en-US" dirty="0">
                <a:solidFill>
                  <a:schemeClr val="tx1"/>
                </a:solidFill>
                <a:latin typeface="PT Sans" panose="020B0503020203020204" pitchFamily="34" charset="0"/>
                <a:cs typeface="Palanquin" panose="020B0004020203020204" pitchFamily="34" charset="0"/>
              </a:rPr>
              <a:t> protein.</a:t>
            </a:r>
          </a:p>
          <a:p>
            <a:pPr marL="285743" indent="-285743" algn="l" defTabSz="914333">
              <a:spcAft>
                <a:spcPts val="500"/>
              </a:spcAft>
              <a:buFont typeface="Arial" panose="020B0604020202020204" pitchFamily="34" charset="0"/>
              <a:buChar char="•"/>
            </a:pPr>
            <a:r>
              <a:rPr lang="en-US" dirty="0">
                <a:solidFill>
                  <a:schemeClr val="tx1"/>
                </a:solidFill>
                <a:latin typeface="PT Sans" panose="020B0503020203020204" pitchFamily="34" charset="0"/>
                <a:cs typeface="Palanquin" panose="020B0004020203020204" pitchFamily="34" charset="0"/>
              </a:rPr>
              <a:t>Mampu </a:t>
            </a:r>
            <a:r>
              <a:rPr lang="en-US" dirty="0" err="1">
                <a:solidFill>
                  <a:schemeClr val="tx1"/>
                </a:solidFill>
                <a:latin typeface="PT Sans" panose="020B0503020203020204" pitchFamily="34" charset="0"/>
                <a:cs typeface="Palanquin" panose="020B0004020203020204" pitchFamily="34" charset="0"/>
              </a:rPr>
              <a:t>bereproduksi</a:t>
            </a:r>
            <a:r>
              <a:rPr lang="en-US" dirty="0">
                <a:solidFill>
                  <a:schemeClr val="tx1"/>
                </a:solidFill>
                <a:latin typeface="PT Sans" panose="020B0503020203020204" pitchFamily="34" charset="0"/>
                <a:cs typeface="Palanquin" panose="020B0004020203020204" pitchFamily="34" charset="0"/>
              </a:rPr>
              <a:t>.</a:t>
            </a:r>
          </a:p>
          <a:p>
            <a:endParaRPr lang="en-US" dirty="0">
              <a:solidFill>
                <a:schemeClr val="tx1"/>
              </a:solidFill>
              <a:latin typeface="PT Sans" panose="020B0503020203020204" pitchFamily="34" charset="0"/>
            </a:endParaRPr>
          </a:p>
        </p:txBody>
      </p:sp>
      <p:sp>
        <p:nvSpPr>
          <p:cNvPr id="33" name="Google Shape;698;p41">
            <a:extLst>
              <a:ext uri="{FF2B5EF4-FFF2-40B4-BE49-F238E27FC236}">
                <a16:creationId xmlns:a16="http://schemas.microsoft.com/office/drawing/2014/main" id="{F907345C-C5E2-E7B2-620D-F3181471390A}"/>
              </a:ext>
            </a:extLst>
          </p:cNvPr>
          <p:cNvSpPr txBox="1">
            <a:spLocks/>
          </p:cNvSpPr>
          <p:nvPr/>
        </p:nvSpPr>
        <p:spPr>
          <a:xfrm>
            <a:off x="790962" y="1014051"/>
            <a:ext cx="7626664" cy="52065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33"/>
            <a:r>
              <a:rPr lang="id-ID" sz="1800" kern="0" dirty="0">
                <a:latin typeface="PT Sans" panose="020B0503020203020204" pitchFamily="34" charset="0"/>
                <a:cs typeface="Palanquin" panose="020B0004020203020204" pitchFamily="34" charset="0"/>
              </a:rPr>
              <a:t>V</a:t>
            </a:r>
            <a:r>
              <a:rPr lang="en-US" sz="1800" kern="0" dirty="0" err="1">
                <a:latin typeface="PT Sans" panose="020B0503020203020204" pitchFamily="34" charset="0"/>
                <a:cs typeface="Palanquin" panose="020B0004020203020204" pitchFamily="34" charset="0"/>
              </a:rPr>
              <a:t>irus</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memiliki</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ciri</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ciri</a:t>
            </a:r>
            <a:r>
              <a:rPr lang="en-US" sz="1800" kern="0" dirty="0">
                <a:latin typeface="PT Sans" panose="020B0503020203020204" pitchFamily="34" charset="0"/>
                <a:cs typeface="Palanquin" panose="020B0004020203020204" pitchFamily="34" charset="0"/>
              </a:rPr>
              <a:t> yang </a:t>
            </a:r>
            <a:r>
              <a:rPr lang="en-US" sz="1800" kern="0" dirty="0" err="1">
                <a:latin typeface="PT Sans" panose="020B0503020203020204" pitchFamily="34" charset="0"/>
                <a:cs typeface="Palanquin" panose="020B0004020203020204" pitchFamily="34" charset="0"/>
              </a:rPr>
              <a:t>unik</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antara</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sifat</a:t>
            </a:r>
            <a:r>
              <a:rPr lang="en-US" sz="1800" kern="0" dirty="0">
                <a:latin typeface="PT Sans" panose="020B0503020203020204" pitchFamily="34" charset="0"/>
                <a:cs typeface="Palanquin" panose="020B0004020203020204" pitchFamily="34" charset="0"/>
              </a:rPr>
              <a:t> </a:t>
            </a:r>
            <a:r>
              <a:rPr lang="en-US" sz="1800" b="1" kern="0" dirty="0" err="1">
                <a:latin typeface="PT Sans" panose="020B0503020203020204" pitchFamily="34" charset="0"/>
                <a:cs typeface="Palanquin" panose="020B0004020203020204" pitchFamily="34" charset="0"/>
              </a:rPr>
              <a:t>benda</a:t>
            </a:r>
            <a:r>
              <a:rPr lang="en-US" sz="1800" b="1" kern="0" dirty="0">
                <a:latin typeface="PT Sans" panose="020B0503020203020204" pitchFamily="34" charset="0"/>
                <a:cs typeface="Palanquin" panose="020B0004020203020204" pitchFamily="34" charset="0"/>
              </a:rPr>
              <a:t> </a:t>
            </a:r>
            <a:r>
              <a:rPr lang="en-US" sz="1800" b="1" kern="0" dirty="0" err="1">
                <a:latin typeface="PT Sans" panose="020B0503020203020204" pitchFamily="34" charset="0"/>
                <a:cs typeface="Palanquin" panose="020B0004020203020204" pitchFamily="34" charset="0"/>
              </a:rPr>
              <a:t>mati</a:t>
            </a:r>
            <a:r>
              <a:rPr lang="en-US" sz="1800" b="1"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dan</a:t>
            </a:r>
            <a:r>
              <a:rPr lang="en-US" sz="1800" kern="0" dirty="0">
                <a:latin typeface="PT Sans" panose="020B0503020203020204" pitchFamily="34" charset="0"/>
                <a:cs typeface="Palanquin" panose="020B0004020203020204" pitchFamily="34" charset="0"/>
              </a:rPr>
              <a:t> </a:t>
            </a:r>
            <a:r>
              <a:rPr lang="en-US" sz="1800" b="1" kern="0" dirty="0" err="1">
                <a:latin typeface="PT Sans" panose="020B0503020203020204" pitchFamily="34" charset="0"/>
                <a:cs typeface="Palanquin" panose="020B0004020203020204" pitchFamily="34" charset="0"/>
              </a:rPr>
              <a:t>makhluk</a:t>
            </a:r>
            <a:r>
              <a:rPr lang="en-US" sz="1800" b="1" kern="0" dirty="0">
                <a:latin typeface="PT Sans" panose="020B0503020203020204" pitchFamily="34" charset="0"/>
                <a:cs typeface="Palanquin" panose="020B0004020203020204" pitchFamily="34" charset="0"/>
              </a:rPr>
              <a:t> </a:t>
            </a:r>
            <a:r>
              <a:rPr lang="en-US" sz="1800" b="1" kern="0" dirty="0" err="1">
                <a:latin typeface="PT Sans" panose="020B0503020203020204" pitchFamily="34" charset="0"/>
                <a:cs typeface="Palanquin" panose="020B0004020203020204" pitchFamily="34" charset="0"/>
              </a:rPr>
              <a:t>hidup</a:t>
            </a:r>
            <a:r>
              <a:rPr lang="en-US" sz="1800" kern="0" dirty="0">
                <a:latin typeface="PT Sans" panose="020B0503020203020204" pitchFamily="34" charset="0"/>
                <a:cs typeface="Palanquin" panose="020B0004020203020204" pitchFamily="34" charset="0"/>
              </a:rPr>
              <a:t>.</a:t>
            </a:r>
          </a:p>
        </p:txBody>
      </p:sp>
      <p:grpSp>
        <p:nvGrpSpPr>
          <p:cNvPr id="34" name="Group 33">
            <a:extLst>
              <a:ext uri="{FF2B5EF4-FFF2-40B4-BE49-F238E27FC236}">
                <a16:creationId xmlns:a16="http://schemas.microsoft.com/office/drawing/2014/main" id="{3C91B143-49E1-146C-574F-9656C6A5B4A0}"/>
              </a:ext>
            </a:extLst>
          </p:cNvPr>
          <p:cNvGrpSpPr/>
          <p:nvPr/>
        </p:nvGrpSpPr>
        <p:grpSpPr>
          <a:xfrm>
            <a:off x="1966387" y="401824"/>
            <a:ext cx="651128" cy="651752"/>
            <a:chOff x="4605582" y="3264045"/>
            <a:chExt cx="876389" cy="877230"/>
          </a:xfrm>
        </p:grpSpPr>
        <p:sp>
          <p:nvSpPr>
            <p:cNvPr id="35" name="Google Shape;143;p16">
              <a:extLst>
                <a:ext uri="{FF2B5EF4-FFF2-40B4-BE49-F238E27FC236}">
                  <a16:creationId xmlns:a16="http://schemas.microsoft.com/office/drawing/2014/main" id="{021CCBD8-3077-38B5-46DE-C6E96EF9BB92}"/>
                </a:ext>
              </a:extLst>
            </p:cNvPr>
            <p:cNvSpPr/>
            <p:nvPr/>
          </p:nvSpPr>
          <p:spPr>
            <a:xfrm>
              <a:off x="4605582" y="3264045"/>
              <a:ext cx="876389" cy="877230"/>
            </a:xfrm>
            <a:custGeom>
              <a:avLst/>
              <a:gdLst/>
              <a:ahLst/>
              <a:cxnLst/>
              <a:rect l="l" t="t" r="r" b="b"/>
              <a:pathLst>
                <a:path w="22941" h="22963" extrusionOk="0">
                  <a:moveTo>
                    <a:pt x="11482" y="0"/>
                  </a:moveTo>
                  <a:cubicBezTo>
                    <a:pt x="5137" y="0"/>
                    <a:pt x="1" y="5159"/>
                    <a:pt x="1" y="11481"/>
                  </a:cubicBezTo>
                  <a:cubicBezTo>
                    <a:pt x="1" y="17804"/>
                    <a:pt x="5137" y="22962"/>
                    <a:pt x="11482" y="22962"/>
                  </a:cubicBezTo>
                  <a:cubicBezTo>
                    <a:pt x="17805" y="22962"/>
                    <a:pt x="22940" y="17804"/>
                    <a:pt x="22940" y="11481"/>
                  </a:cubicBezTo>
                  <a:cubicBezTo>
                    <a:pt x="22940" y="5159"/>
                    <a:pt x="17805" y="0"/>
                    <a:pt x="11482" y="0"/>
                  </a:cubicBezTo>
                  <a:close/>
                </a:path>
              </a:pathLst>
            </a:custGeom>
            <a:solidFill>
              <a:schemeClr val="l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36" name="Google Shape;144;p16">
              <a:extLst>
                <a:ext uri="{FF2B5EF4-FFF2-40B4-BE49-F238E27FC236}">
                  <a16:creationId xmlns:a16="http://schemas.microsoft.com/office/drawing/2014/main" id="{7D648AA3-815B-2365-8064-BA3A5EC8A7E4}"/>
                </a:ext>
              </a:extLst>
            </p:cNvPr>
            <p:cNvSpPr/>
            <p:nvPr/>
          </p:nvSpPr>
          <p:spPr>
            <a:xfrm>
              <a:off x="4677973" y="3337275"/>
              <a:ext cx="731604" cy="731604"/>
            </a:xfrm>
            <a:custGeom>
              <a:avLst/>
              <a:gdLst/>
              <a:ahLst/>
              <a:cxnLst/>
              <a:rect l="l" t="t" r="r" b="b"/>
              <a:pathLst>
                <a:path w="19151" h="19151" extrusionOk="0">
                  <a:moveTo>
                    <a:pt x="9587" y="1"/>
                  </a:moveTo>
                  <a:cubicBezTo>
                    <a:pt x="4292" y="1"/>
                    <a:pt x="0" y="4292"/>
                    <a:pt x="0" y="9564"/>
                  </a:cubicBezTo>
                  <a:cubicBezTo>
                    <a:pt x="0" y="14837"/>
                    <a:pt x="4292" y="19151"/>
                    <a:pt x="9587" y="19151"/>
                  </a:cubicBezTo>
                  <a:cubicBezTo>
                    <a:pt x="14860" y="19151"/>
                    <a:pt x="19151" y="14837"/>
                    <a:pt x="19151" y="9564"/>
                  </a:cubicBezTo>
                  <a:cubicBezTo>
                    <a:pt x="19151" y="4292"/>
                    <a:pt x="14860" y="1"/>
                    <a:pt x="9587" y="1"/>
                  </a:cubicBezTo>
                  <a:close/>
                </a:path>
              </a:pathLst>
            </a:custGeom>
            <a:solidFill>
              <a:schemeClr val="accent1"/>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37" name="Google Shape;232;p16">
              <a:extLst>
                <a:ext uri="{FF2B5EF4-FFF2-40B4-BE49-F238E27FC236}">
                  <a16:creationId xmlns:a16="http://schemas.microsoft.com/office/drawing/2014/main" id="{83DAC28E-3B78-4D80-6C4B-78CE7E6F20D2}"/>
                </a:ext>
              </a:extLst>
            </p:cNvPr>
            <p:cNvSpPr txBox="1"/>
            <p:nvPr/>
          </p:nvSpPr>
          <p:spPr>
            <a:xfrm>
              <a:off x="4731429" y="3336685"/>
              <a:ext cx="624300" cy="7317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en"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3</a:t>
              </a:r>
              <a:endParaRPr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spTree>
    <p:extLst>
      <p:ext uri="{BB962C8B-B14F-4D97-AF65-F5344CB8AC3E}">
        <p14:creationId xmlns:p14="http://schemas.microsoft.com/office/powerpoint/2010/main" val="212729730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childTnLst>
                          </p:cTn>
                        </p:par>
                        <p:par>
                          <p:cTn id="13" fill="hold">
                            <p:stCondLst>
                              <p:cond delay="0"/>
                            </p:stCondLst>
                            <p:childTnLst>
                              <p:par>
                                <p:cTn id="14" presetID="22" presetClass="entr" presetSubtype="1" fill="hold" grpId="0" nodeType="afterEffect">
                                  <p:stCondLst>
                                    <p:cond delay="0"/>
                                  </p:stCondLst>
                                  <p:childTnLst>
                                    <p:set>
                                      <p:cBhvr>
                                        <p:cTn id="15" dur="1" fill="hold">
                                          <p:stCondLst>
                                            <p:cond delay="0"/>
                                          </p:stCondLst>
                                        </p:cTn>
                                        <p:tgtEl>
                                          <p:spTgt spid="2">
                                            <p:bg/>
                                          </p:spTgt>
                                        </p:tgtEl>
                                        <p:attrNameLst>
                                          <p:attrName>style.visibility</p:attrName>
                                        </p:attrNameLst>
                                      </p:cBhvr>
                                      <p:to>
                                        <p:strVal val="visible"/>
                                      </p:to>
                                    </p:set>
                                    <p:animEffect transition="in" filter="wipe(up)">
                                      <p:cBhvr>
                                        <p:cTn id="16" dur="500"/>
                                        <p:tgtEl>
                                          <p:spTgt spid="2">
                                            <p:bg/>
                                          </p:spTgt>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animEffect transition="in" filter="wipe(up)">
                                      <p:cBhvr>
                                        <p:cTn id="20" dur="500"/>
                                        <p:tgtEl>
                                          <p:spTgt spid="2">
                                            <p:txEl>
                                              <p:pRg st="0" end="0"/>
                                            </p:txEl>
                                          </p:spTgt>
                                        </p:tgtEl>
                                      </p:cBhvr>
                                    </p:animEffect>
                                  </p:childTnLst>
                                </p:cTn>
                              </p:par>
                            </p:childTnLst>
                          </p:cTn>
                        </p:par>
                        <p:par>
                          <p:cTn id="21" fill="hold">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wipe(up)">
                                      <p:cBhvr>
                                        <p:cTn id="24" dur="500"/>
                                        <p:tgtEl>
                                          <p:spTgt spid="3">
                                            <p:txEl>
                                              <p:pRg st="0" end="0"/>
                                            </p:txEl>
                                          </p:spTgt>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wipe(up)">
                                      <p:cBhvr>
                                        <p:cTn id="28" dur="500"/>
                                        <p:tgtEl>
                                          <p:spTgt spid="3">
                                            <p:txEl>
                                              <p:pRg st="1" end="1"/>
                                            </p:txEl>
                                          </p:spTgt>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wipe(up)">
                                      <p:cBhvr>
                                        <p:cTn id="32" dur="500"/>
                                        <p:tgtEl>
                                          <p:spTgt spid="3">
                                            <p:txEl>
                                              <p:pRg st="2" end="2"/>
                                            </p:txEl>
                                          </p:spTgt>
                                        </p:tgtEl>
                                      </p:cBhvr>
                                    </p:animEffect>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up)">
                                      <p:cBhvr>
                                        <p:cTn id="36" dur="500"/>
                                        <p:tgtEl>
                                          <p:spTgt spid="4"/>
                                        </p:tgtEl>
                                      </p:cBhvr>
                                    </p:animEffect>
                                  </p:childTnLst>
                                </p:cTn>
                              </p:par>
                            </p:childTnLst>
                          </p:cTn>
                        </p:par>
                        <p:par>
                          <p:cTn id="37" fill="hold">
                            <p:stCondLst>
                              <p:cond delay="3000"/>
                            </p:stCondLst>
                            <p:childTnLst>
                              <p:par>
                                <p:cTn id="38" presetID="22" presetClass="entr" presetSubtype="1" fill="hold" grpId="0" nodeType="afterEffect">
                                  <p:stCondLst>
                                    <p:cond delay="0"/>
                                  </p:stCondLst>
                                  <p:childTnLst>
                                    <p:set>
                                      <p:cBhvr>
                                        <p:cTn id="39" dur="1" fill="hold">
                                          <p:stCondLst>
                                            <p:cond delay="0"/>
                                          </p:stCondLst>
                                        </p:cTn>
                                        <p:tgtEl>
                                          <p:spTgt spid="5">
                                            <p:txEl>
                                              <p:pRg st="0" end="0"/>
                                            </p:txEl>
                                          </p:spTgt>
                                        </p:tgtEl>
                                        <p:attrNameLst>
                                          <p:attrName>style.visibility</p:attrName>
                                        </p:attrNameLst>
                                      </p:cBhvr>
                                      <p:to>
                                        <p:strVal val="visible"/>
                                      </p:to>
                                    </p:set>
                                    <p:animEffect transition="in" filter="wipe(up)">
                                      <p:cBhvr>
                                        <p:cTn id="40" dur="500"/>
                                        <p:tgtEl>
                                          <p:spTgt spid="5">
                                            <p:txEl>
                                              <p:pRg st="0" end="0"/>
                                            </p:txEl>
                                          </p:spTgt>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5">
                                            <p:txEl>
                                              <p:pRg st="1" end="1"/>
                                            </p:txEl>
                                          </p:spTgt>
                                        </p:tgtEl>
                                        <p:attrNameLst>
                                          <p:attrName>style.visibility</p:attrName>
                                        </p:attrNameLst>
                                      </p:cBhvr>
                                      <p:to>
                                        <p:strVal val="visible"/>
                                      </p:to>
                                    </p:set>
                                    <p:animEffect transition="in" filter="wipe(up)">
                                      <p:cBhvr>
                                        <p:cTn id="44"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 grpId="0" build="allAtOnce" animBg="1"/>
      <p:bldP spid="3" grpId="0" build="p"/>
      <p:bldP spid="4" grpId="0" animBg="1"/>
      <p:bldP spid="5" grpId="0" build="allAtOnce"/>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27" name="Google Shape;518;p45">
            <a:extLst>
              <a:ext uri="{FF2B5EF4-FFF2-40B4-BE49-F238E27FC236}">
                <a16:creationId xmlns:a16="http://schemas.microsoft.com/office/drawing/2014/main" id="{83DDF97F-349D-88B2-6DEA-7FD2FEE77BC5}"/>
              </a:ext>
            </a:extLst>
          </p:cNvPr>
          <p:cNvSpPr txBox="1">
            <a:spLocks noGrp="1"/>
          </p:cNvSpPr>
          <p:nvPr>
            <p:ph type="title"/>
          </p:nvPr>
        </p:nvSpPr>
        <p:spPr>
          <a:prstGeom prst="rect">
            <a:avLst/>
          </a:prstGeom>
        </p:spPr>
        <p:txBody>
          <a:bodyPr spcFirstLastPara="1" wrap="square" lIns="91425" tIns="91425" rIns="91425" bIns="91425" anchor="t" anchorCtr="0">
            <a:noAutofit/>
          </a:bodyPr>
          <a:lstStyle/>
          <a:p>
            <a:r>
              <a:rPr lang="id-ID" sz="3200" dirty="0">
                <a:latin typeface="PT Sans" panose="020B0503020203020204" pitchFamily="34" charset="0"/>
              </a:rPr>
              <a:t>Struktur Tubuh </a:t>
            </a:r>
            <a:r>
              <a:rPr lang="id-ID" sz="3200" dirty="0">
                <a:solidFill>
                  <a:schemeClr val="dk2"/>
                </a:solidFill>
                <a:latin typeface="PT Sans" panose="020B0503020203020204" pitchFamily="34" charset="0"/>
              </a:rPr>
              <a:t>Virus Bakteriofag</a:t>
            </a:r>
            <a:endParaRPr sz="3200" dirty="0">
              <a:solidFill>
                <a:schemeClr val="dk2"/>
              </a:solidFill>
              <a:latin typeface="PT Sans" panose="020B0503020203020204" pitchFamily="34" charset="0"/>
            </a:endParaRPr>
          </a:p>
        </p:txBody>
      </p:sp>
      <p:sp>
        <p:nvSpPr>
          <p:cNvPr id="2" name="Subtitle 1">
            <a:extLst>
              <a:ext uri="{FF2B5EF4-FFF2-40B4-BE49-F238E27FC236}">
                <a16:creationId xmlns:a16="http://schemas.microsoft.com/office/drawing/2014/main" id="{232B82E0-8DBF-4BD4-2940-BBBCA35C6BBC}"/>
              </a:ext>
            </a:extLst>
          </p:cNvPr>
          <p:cNvSpPr>
            <a:spLocks noGrp="1"/>
          </p:cNvSpPr>
          <p:nvPr>
            <p:ph type="subTitle" idx="1"/>
          </p:nvPr>
        </p:nvSpPr>
        <p:spPr>
          <a:xfrm>
            <a:off x="1674553" y="1578448"/>
            <a:ext cx="2276270" cy="432000"/>
          </a:xfrm>
          <a:solidFill>
            <a:schemeClr val="accent6">
              <a:lumMod val="60000"/>
              <a:lumOff val="40000"/>
            </a:schemeClr>
          </a:solidFill>
          <a:effectLst>
            <a:outerShdw blurRad="50800" dist="38100" dir="13500000" algn="br" rotWithShape="0">
              <a:prstClr val="black">
                <a:alpha val="40000"/>
              </a:prstClr>
            </a:outerShdw>
          </a:effectLst>
        </p:spPr>
        <p:txBody>
          <a:bodyPr/>
          <a:lstStyle/>
          <a:p>
            <a:r>
              <a:rPr lang="en-US" dirty="0">
                <a:solidFill>
                  <a:schemeClr val="tx1"/>
                </a:solidFill>
                <a:latin typeface="PT Sans" panose="020B0503020203020204" pitchFamily="34" charset="0"/>
              </a:rPr>
              <a:t>K</a:t>
            </a:r>
            <a:r>
              <a:rPr lang="id-ID" dirty="0">
                <a:solidFill>
                  <a:schemeClr val="tx1"/>
                </a:solidFill>
                <a:latin typeface="PT Sans" panose="020B0503020203020204" pitchFamily="34" charset="0"/>
              </a:rPr>
              <a:t>epala</a:t>
            </a:r>
            <a:endParaRPr lang="en-US" dirty="0">
              <a:solidFill>
                <a:schemeClr val="tx1"/>
              </a:solidFill>
              <a:latin typeface="PT Sans" panose="020B0503020203020204" pitchFamily="34" charset="0"/>
            </a:endParaRPr>
          </a:p>
        </p:txBody>
      </p:sp>
      <p:sp>
        <p:nvSpPr>
          <p:cNvPr id="4" name="Subtitle 3">
            <a:extLst>
              <a:ext uri="{FF2B5EF4-FFF2-40B4-BE49-F238E27FC236}">
                <a16:creationId xmlns:a16="http://schemas.microsoft.com/office/drawing/2014/main" id="{548BBF2C-B8D3-9706-A492-24DAAA95DC6B}"/>
              </a:ext>
            </a:extLst>
          </p:cNvPr>
          <p:cNvSpPr>
            <a:spLocks noGrp="1"/>
          </p:cNvSpPr>
          <p:nvPr>
            <p:ph type="subTitle" idx="3"/>
          </p:nvPr>
        </p:nvSpPr>
        <p:spPr>
          <a:xfrm>
            <a:off x="1674628" y="2206643"/>
            <a:ext cx="2276270" cy="432000"/>
          </a:xfrm>
          <a:solidFill>
            <a:schemeClr val="accent6">
              <a:lumMod val="60000"/>
              <a:lumOff val="40000"/>
            </a:schemeClr>
          </a:solidFill>
          <a:effectLst>
            <a:outerShdw blurRad="50800" dist="38100" dir="13500000" algn="br" rotWithShape="0">
              <a:prstClr val="black">
                <a:alpha val="40000"/>
              </a:prstClr>
            </a:outerShdw>
          </a:effectLst>
        </p:spPr>
        <p:txBody>
          <a:bodyPr/>
          <a:lstStyle/>
          <a:p>
            <a:r>
              <a:rPr lang="id-ID" dirty="0">
                <a:solidFill>
                  <a:schemeClr val="tx1"/>
                </a:solidFill>
                <a:latin typeface="PT Sans" panose="020B0503020203020204" pitchFamily="34" charset="0"/>
              </a:rPr>
              <a:t>Ekor</a:t>
            </a:r>
            <a:endParaRPr lang="en-US" dirty="0">
              <a:solidFill>
                <a:schemeClr val="tx1"/>
              </a:solidFill>
              <a:latin typeface="PT Sans" panose="020B0503020203020204" pitchFamily="34" charset="0"/>
            </a:endParaRPr>
          </a:p>
        </p:txBody>
      </p:sp>
      <p:sp>
        <p:nvSpPr>
          <p:cNvPr id="13" name="Subtitle 3">
            <a:extLst>
              <a:ext uri="{FF2B5EF4-FFF2-40B4-BE49-F238E27FC236}">
                <a16:creationId xmlns:a16="http://schemas.microsoft.com/office/drawing/2014/main" id="{6DA580B7-ACEC-3111-24F8-F8C7A501F6D6}"/>
              </a:ext>
            </a:extLst>
          </p:cNvPr>
          <p:cNvSpPr txBox="1">
            <a:spLocks/>
          </p:cNvSpPr>
          <p:nvPr/>
        </p:nvSpPr>
        <p:spPr>
          <a:xfrm>
            <a:off x="1674553" y="2850296"/>
            <a:ext cx="2276270" cy="432000"/>
          </a:xfrm>
          <a:prstGeom prst="rect">
            <a:avLst/>
          </a:prstGeom>
          <a:solidFill>
            <a:schemeClr val="accent6">
              <a:lumMod val="60000"/>
              <a:lumOff val="40000"/>
            </a:schemeClr>
          </a:solidFill>
          <a:ln>
            <a:noFill/>
          </a:ln>
          <a:effectLst>
            <a:outerShdw blurRad="50800" dist="38100" dir="13500000" algn="br" rotWithShape="0">
              <a:prstClr val="black">
                <a:alpha val="40000"/>
              </a:prst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30200" algn="ctr" rtl="0">
              <a:lnSpc>
                <a:spcPct val="100000"/>
              </a:lnSpc>
              <a:spcBef>
                <a:spcPts val="0"/>
              </a:spcBef>
              <a:spcAft>
                <a:spcPts val="0"/>
              </a:spcAft>
              <a:buClr>
                <a:schemeClr val="dk1"/>
              </a:buClr>
              <a:buSzPts val="1600"/>
              <a:buFont typeface="Archivo"/>
              <a:buNone/>
              <a:defRPr sz="1800" b="1" i="0" u="none" strike="noStrike" cap="none">
                <a:solidFill>
                  <a:schemeClr val="dk2"/>
                </a:solidFill>
                <a:latin typeface="Archivo"/>
                <a:ea typeface="Archivo"/>
                <a:cs typeface="Archivo"/>
                <a:sym typeface="Archivo"/>
              </a:defRPr>
            </a:lvl1pPr>
            <a:lvl2pPr marL="914400" marR="0" lvl="1" indent="-330200" algn="ctr" rtl="0">
              <a:lnSpc>
                <a:spcPct val="100000"/>
              </a:lnSpc>
              <a:spcBef>
                <a:spcPts val="0"/>
              </a:spcBef>
              <a:spcAft>
                <a:spcPts val="0"/>
              </a:spcAft>
              <a:buClr>
                <a:schemeClr val="dk1"/>
              </a:buClr>
              <a:buSzPts val="1600"/>
              <a:buFont typeface="Archivo"/>
              <a:buNone/>
              <a:defRPr sz="1800" b="0" i="0" u="none" strike="noStrike" cap="none">
                <a:solidFill>
                  <a:schemeClr val="dk2"/>
                </a:solidFill>
                <a:latin typeface="Archivo"/>
                <a:ea typeface="Archivo"/>
                <a:cs typeface="Archivo"/>
                <a:sym typeface="Archivo"/>
              </a:defRPr>
            </a:lvl2pPr>
            <a:lvl3pPr marL="1371600" marR="0" lvl="2" indent="-330200" algn="ctr" rtl="0">
              <a:lnSpc>
                <a:spcPct val="100000"/>
              </a:lnSpc>
              <a:spcBef>
                <a:spcPts val="0"/>
              </a:spcBef>
              <a:spcAft>
                <a:spcPts val="0"/>
              </a:spcAft>
              <a:buClr>
                <a:schemeClr val="dk1"/>
              </a:buClr>
              <a:buSzPts val="1600"/>
              <a:buFont typeface="Archivo"/>
              <a:buNone/>
              <a:defRPr sz="1800" b="0" i="0" u="none" strike="noStrike" cap="none">
                <a:solidFill>
                  <a:schemeClr val="dk2"/>
                </a:solidFill>
                <a:latin typeface="Archivo"/>
                <a:ea typeface="Archivo"/>
                <a:cs typeface="Archivo"/>
                <a:sym typeface="Archivo"/>
              </a:defRPr>
            </a:lvl3pPr>
            <a:lvl4pPr marL="1828800" marR="0" lvl="3" indent="-330200" algn="ctr" rtl="0">
              <a:lnSpc>
                <a:spcPct val="100000"/>
              </a:lnSpc>
              <a:spcBef>
                <a:spcPts val="0"/>
              </a:spcBef>
              <a:spcAft>
                <a:spcPts val="0"/>
              </a:spcAft>
              <a:buClr>
                <a:schemeClr val="dk1"/>
              </a:buClr>
              <a:buSzPts val="1600"/>
              <a:buFont typeface="Archivo"/>
              <a:buNone/>
              <a:defRPr sz="1800" b="0" i="0" u="none" strike="noStrike" cap="none">
                <a:solidFill>
                  <a:schemeClr val="dk2"/>
                </a:solidFill>
                <a:latin typeface="Archivo"/>
                <a:ea typeface="Archivo"/>
                <a:cs typeface="Archivo"/>
                <a:sym typeface="Archivo"/>
              </a:defRPr>
            </a:lvl4pPr>
            <a:lvl5pPr marL="2286000" marR="0" lvl="4" indent="-330200" algn="ctr" rtl="0">
              <a:lnSpc>
                <a:spcPct val="100000"/>
              </a:lnSpc>
              <a:spcBef>
                <a:spcPts val="0"/>
              </a:spcBef>
              <a:spcAft>
                <a:spcPts val="0"/>
              </a:spcAft>
              <a:buClr>
                <a:schemeClr val="dk1"/>
              </a:buClr>
              <a:buSzPts val="1600"/>
              <a:buFont typeface="Archivo"/>
              <a:buNone/>
              <a:defRPr sz="1800" b="0" i="0" u="none" strike="noStrike" cap="none">
                <a:solidFill>
                  <a:schemeClr val="dk2"/>
                </a:solidFill>
                <a:latin typeface="Archivo"/>
                <a:ea typeface="Archivo"/>
                <a:cs typeface="Archivo"/>
                <a:sym typeface="Archivo"/>
              </a:defRPr>
            </a:lvl5pPr>
            <a:lvl6pPr marL="2743200" marR="0" lvl="5" indent="-330200" algn="ctr" rtl="0">
              <a:lnSpc>
                <a:spcPct val="100000"/>
              </a:lnSpc>
              <a:spcBef>
                <a:spcPts val="0"/>
              </a:spcBef>
              <a:spcAft>
                <a:spcPts val="0"/>
              </a:spcAft>
              <a:buClr>
                <a:schemeClr val="dk1"/>
              </a:buClr>
              <a:buSzPts val="1600"/>
              <a:buFont typeface="Archivo"/>
              <a:buNone/>
              <a:defRPr sz="1800" b="0" i="0" u="none" strike="noStrike" cap="none">
                <a:solidFill>
                  <a:schemeClr val="dk2"/>
                </a:solidFill>
                <a:latin typeface="Archivo"/>
                <a:ea typeface="Archivo"/>
                <a:cs typeface="Archivo"/>
                <a:sym typeface="Archivo"/>
              </a:defRPr>
            </a:lvl6pPr>
            <a:lvl7pPr marL="3200400" marR="0" lvl="6" indent="-330200" algn="ctr" rtl="0">
              <a:lnSpc>
                <a:spcPct val="100000"/>
              </a:lnSpc>
              <a:spcBef>
                <a:spcPts val="0"/>
              </a:spcBef>
              <a:spcAft>
                <a:spcPts val="0"/>
              </a:spcAft>
              <a:buClr>
                <a:schemeClr val="dk1"/>
              </a:buClr>
              <a:buSzPts val="1600"/>
              <a:buFont typeface="Archivo"/>
              <a:buNone/>
              <a:defRPr sz="1800" b="0" i="0" u="none" strike="noStrike" cap="none">
                <a:solidFill>
                  <a:schemeClr val="dk2"/>
                </a:solidFill>
                <a:latin typeface="Archivo"/>
                <a:ea typeface="Archivo"/>
                <a:cs typeface="Archivo"/>
                <a:sym typeface="Archivo"/>
              </a:defRPr>
            </a:lvl7pPr>
            <a:lvl8pPr marL="3657600" marR="0" lvl="7" indent="-330200" algn="ctr" rtl="0">
              <a:lnSpc>
                <a:spcPct val="100000"/>
              </a:lnSpc>
              <a:spcBef>
                <a:spcPts val="0"/>
              </a:spcBef>
              <a:spcAft>
                <a:spcPts val="0"/>
              </a:spcAft>
              <a:buClr>
                <a:schemeClr val="dk1"/>
              </a:buClr>
              <a:buSzPts val="1600"/>
              <a:buFont typeface="Archivo"/>
              <a:buNone/>
              <a:defRPr sz="1800" b="0" i="0" u="none" strike="noStrike" cap="none">
                <a:solidFill>
                  <a:schemeClr val="dk2"/>
                </a:solidFill>
                <a:latin typeface="Archivo"/>
                <a:ea typeface="Archivo"/>
                <a:cs typeface="Archivo"/>
                <a:sym typeface="Archivo"/>
              </a:defRPr>
            </a:lvl8pPr>
            <a:lvl9pPr marL="4114800" marR="0" lvl="8" indent="-330200" algn="ctr" rtl="0">
              <a:lnSpc>
                <a:spcPct val="100000"/>
              </a:lnSpc>
              <a:spcBef>
                <a:spcPts val="0"/>
              </a:spcBef>
              <a:spcAft>
                <a:spcPts val="0"/>
              </a:spcAft>
              <a:buClr>
                <a:schemeClr val="dk1"/>
              </a:buClr>
              <a:buSzPts val="1600"/>
              <a:buFont typeface="Archivo"/>
              <a:buNone/>
              <a:defRPr sz="1800" b="0" i="0" u="none" strike="noStrike" cap="none">
                <a:solidFill>
                  <a:schemeClr val="dk2"/>
                </a:solidFill>
                <a:latin typeface="Archivo"/>
                <a:ea typeface="Archivo"/>
                <a:cs typeface="Archivo"/>
                <a:sym typeface="Archivo"/>
              </a:defRPr>
            </a:lvl9pPr>
          </a:lstStyle>
          <a:p>
            <a:pPr marL="457189" indent="-330192" defTabSz="914378">
              <a:buClr>
                <a:srgbClr val="000000"/>
              </a:buClr>
            </a:pPr>
            <a:r>
              <a:rPr lang="id-ID" kern="0" dirty="0">
                <a:solidFill>
                  <a:srgbClr val="000000"/>
                </a:solidFill>
                <a:latin typeface="PT Sans" panose="020B0503020203020204" pitchFamily="34" charset="0"/>
              </a:rPr>
              <a:t>Leher</a:t>
            </a:r>
            <a:endParaRPr lang="en-US" kern="0" dirty="0">
              <a:solidFill>
                <a:srgbClr val="000000"/>
              </a:solidFill>
              <a:latin typeface="PT Sans" panose="020B0503020203020204" pitchFamily="34" charset="0"/>
            </a:endParaRPr>
          </a:p>
        </p:txBody>
      </p:sp>
      <p:pic>
        <p:nvPicPr>
          <p:cNvPr id="14" name="Picture 13">
            <a:extLst>
              <a:ext uri="{FF2B5EF4-FFF2-40B4-BE49-F238E27FC236}">
                <a16:creationId xmlns:a16="http://schemas.microsoft.com/office/drawing/2014/main" id="{77A83B01-E25F-797C-A11B-B342348F1617}"/>
              </a:ext>
            </a:extLst>
          </p:cNvPr>
          <p:cNvPicPr>
            <a:picLocks noChangeAspect="1"/>
          </p:cNvPicPr>
          <p:nvPr/>
        </p:nvPicPr>
        <p:blipFill rotWithShape="1">
          <a:blip r:embed="rId3"/>
          <a:srcRect l="24138" t="25177" r="40255" b="13989"/>
          <a:stretch/>
        </p:blipFill>
        <p:spPr>
          <a:xfrm>
            <a:off x="4501323" y="1227999"/>
            <a:ext cx="3280969" cy="3151456"/>
          </a:xfrm>
          <a:prstGeom prst="rect">
            <a:avLst/>
          </a:prstGeom>
        </p:spPr>
      </p:pic>
    </p:spTree>
    <p:extLst>
      <p:ext uri="{BB962C8B-B14F-4D97-AF65-F5344CB8AC3E}">
        <p14:creationId xmlns:p14="http://schemas.microsoft.com/office/powerpoint/2010/main" val="266018473"/>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par>
                          <p:cTn id="7" fill="hold">
                            <p:stCondLst>
                              <p:cond delay="0"/>
                            </p:stCondLst>
                            <p:childTnLst>
                              <p:par>
                                <p:cTn id="8" presetID="22" presetClass="entr" presetSubtype="4" fill="hold" grpId="0"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 grpId="0" animBg="1"/>
      <p:bldP spid="4"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17" name="Google Shape;898;p51">
            <a:extLst>
              <a:ext uri="{FF2B5EF4-FFF2-40B4-BE49-F238E27FC236}">
                <a16:creationId xmlns:a16="http://schemas.microsoft.com/office/drawing/2014/main" id="{A9C0AA24-7634-1F03-DF17-9510F9D9F0F8}"/>
              </a:ext>
            </a:extLst>
          </p:cNvPr>
          <p:cNvSpPr/>
          <p:nvPr/>
        </p:nvSpPr>
        <p:spPr>
          <a:xfrm>
            <a:off x="4953950" y="1523733"/>
            <a:ext cx="3322800" cy="836703"/>
          </a:xfrm>
          <a:prstGeom prst="rect">
            <a:avLst/>
          </a:prstGeom>
          <a:solidFill>
            <a:schemeClr val="accent2"/>
          </a:solidFill>
          <a:ln>
            <a:noFill/>
          </a:ln>
          <a:effectLst>
            <a:outerShdw blurRad="63500" sx="102000" sy="102000" algn="ctr" rotWithShape="0">
              <a:prstClr val="black">
                <a:alpha val="40000"/>
              </a:prstClr>
            </a:outerShdw>
          </a:effectLst>
        </p:spPr>
        <p:txBody>
          <a:bodyPr spcFirstLastPara="1" wrap="square" lIns="91425" tIns="91425" rIns="91425" bIns="91425" anchor="ctr" anchorCtr="0">
            <a:noAutofit/>
          </a:bodyPr>
          <a:lstStyle/>
          <a:p>
            <a:pPr algn="ctr" defTabSz="914378">
              <a:buClr>
                <a:srgbClr val="000000"/>
              </a:buClr>
            </a:pPr>
            <a:r>
              <a:rPr lang="en-US" sz="2000" b="1" kern="0" dirty="0">
                <a:solidFill>
                  <a:srgbClr val="000000"/>
                </a:solidFill>
                <a:latin typeface="PT Sans" panose="020B0503020203020204" pitchFamily="34" charset="0"/>
                <a:ea typeface="Signika"/>
                <a:cs typeface="Signika"/>
                <a:sym typeface="Signika"/>
              </a:rPr>
              <a:t>A</a:t>
            </a:r>
            <a:r>
              <a:rPr lang="id-ID" sz="2000" b="1" kern="0" dirty="0">
                <a:solidFill>
                  <a:srgbClr val="000000"/>
                </a:solidFill>
                <a:latin typeface="PT Sans" panose="020B0503020203020204" pitchFamily="34" charset="0"/>
                <a:ea typeface="Signika"/>
                <a:cs typeface="Signika"/>
                <a:sym typeface="Signika"/>
              </a:rPr>
              <a:t>sam Nukleat</a:t>
            </a:r>
            <a:endParaRPr lang="en-US" sz="2000" b="1" kern="0" dirty="0">
              <a:solidFill>
                <a:srgbClr val="000000"/>
              </a:solidFill>
              <a:latin typeface="PT Sans" panose="020B0503020203020204" pitchFamily="34" charset="0"/>
              <a:ea typeface="Signika"/>
              <a:cs typeface="Signika"/>
              <a:sym typeface="Signika"/>
            </a:endParaRPr>
          </a:p>
        </p:txBody>
      </p:sp>
      <p:sp>
        <p:nvSpPr>
          <p:cNvPr id="18" name="Google Shape;899;p51">
            <a:extLst>
              <a:ext uri="{FF2B5EF4-FFF2-40B4-BE49-F238E27FC236}">
                <a16:creationId xmlns:a16="http://schemas.microsoft.com/office/drawing/2014/main" id="{AFD4B82C-C368-8624-972F-08EA8BE79058}"/>
              </a:ext>
            </a:extLst>
          </p:cNvPr>
          <p:cNvSpPr/>
          <p:nvPr/>
        </p:nvSpPr>
        <p:spPr>
          <a:xfrm>
            <a:off x="869352" y="1523725"/>
            <a:ext cx="3322800" cy="836703"/>
          </a:xfrm>
          <a:prstGeom prst="rect">
            <a:avLst/>
          </a:prstGeom>
          <a:solidFill>
            <a:schemeClr val="accent2"/>
          </a:solidFill>
          <a:ln>
            <a:noFill/>
          </a:ln>
          <a:effectLst>
            <a:outerShdw blurRad="63500" sx="102000" sy="102000" algn="ctr" rotWithShape="0">
              <a:prstClr val="black">
                <a:alpha val="40000"/>
              </a:prstClr>
            </a:outerShdw>
          </a:effectLst>
        </p:spPr>
        <p:txBody>
          <a:bodyPr spcFirstLastPara="1" wrap="square" lIns="91425" tIns="91425" rIns="91425" bIns="91425" anchor="ctr" anchorCtr="0">
            <a:noAutofit/>
          </a:bodyPr>
          <a:lstStyle/>
          <a:p>
            <a:pPr algn="ctr" defTabSz="914378">
              <a:buClr>
                <a:srgbClr val="000000"/>
              </a:buClr>
            </a:pPr>
            <a:r>
              <a:rPr lang="id-ID" sz="2000" b="1" kern="0" dirty="0">
                <a:solidFill>
                  <a:srgbClr val="000000"/>
                </a:solidFill>
                <a:latin typeface="PT Sans" panose="020B0503020203020204" pitchFamily="34" charset="0"/>
                <a:ea typeface="Signika"/>
                <a:cs typeface="Signika"/>
                <a:sym typeface="Signika"/>
              </a:rPr>
              <a:t>Kapsid dan </a:t>
            </a:r>
          </a:p>
          <a:p>
            <a:pPr algn="ctr" defTabSz="914378">
              <a:buClr>
                <a:srgbClr val="000000"/>
              </a:buClr>
            </a:pPr>
            <a:r>
              <a:rPr lang="id-ID" sz="2000" b="1" kern="0" dirty="0">
                <a:solidFill>
                  <a:srgbClr val="000000"/>
                </a:solidFill>
                <a:latin typeface="PT Sans" panose="020B0503020203020204" pitchFamily="34" charset="0"/>
                <a:ea typeface="Signika"/>
                <a:cs typeface="Signika"/>
                <a:sym typeface="Signika"/>
              </a:rPr>
              <a:t>Selubung Ekor</a:t>
            </a:r>
          </a:p>
        </p:txBody>
      </p:sp>
      <p:sp>
        <p:nvSpPr>
          <p:cNvPr id="25" name="Google Shape;518;p45">
            <a:extLst>
              <a:ext uri="{FF2B5EF4-FFF2-40B4-BE49-F238E27FC236}">
                <a16:creationId xmlns:a16="http://schemas.microsoft.com/office/drawing/2014/main" id="{7D69239C-DFD3-C071-1465-7A6557DA7B30}"/>
              </a:ext>
            </a:extLst>
          </p:cNvPr>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p>
            <a:r>
              <a:rPr lang="id-ID" sz="3200" dirty="0">
                <a:latin typeface="PT Sans" panose="020B0503020203020204" pitchFamily="34" charset="0"/>
              </a:rPr>
              <a:t>Struktur Tubuh </a:t>
            </a:r>
            <a:r>
              <a:rPr lang="id-ID" sz="3200" dirty="0">
                <a:solidFill>
                  <a:schemeClr val="dk2"/>
                </a:solidFill>
                <a:latin typeface="PT Sans" panose="020B0503020203020204" pitchFamily="34" charset="0"/>
              </a:rPr>
              <a:t>Virus</a:t>
            </a:r>
            <a:endParaRPr sz="3200" dirty="0">
              <a:solidFill>
                <a:schemeClr val="dk2"/>
              </a:solidFill>
              <a:latin typeface="PT Sans" panose="020B0503020203020204" pitchFamily="34" charset="0"/>
            </a:endParaRPr>
          </a:p>
        </p:txBody>
      </p:sp>
      <p:grpSp>
        <p:nvGrpSpPr>
          <p:cNvPr id="26" name="Group 25">
            <a:extLst>
              <a:ext uri="{FF2B5EF4-FFF2-40B4-BE49-F238E27FC236}">
                <a16:creationId xmlns:a16="http://schemas.microsoft.com/office/drawing/2014/main" id="{19D2D5C1-5E5F-7693-40F0-29A760179B9A}"/>
              </a:ext>
            </a:extLst>
          </p:cNvPr>
          <p:cNvGrpSpPr/>
          <p:nvPr/>
        </p:nvGrpSpPr>
        <p:grpSpPr>
          <a:xfrm>
            <a:off x="1966387" y="401824"/>
            <a:ext cx="651128" cy="651752"/>
            <a:chOff x="4605582" y="3264045"/>
            <a:chExt cx="876389" cy="877230"/>
          </a:xfrm>
        </p:grpSpPr>
        <p:sp>
          <p:nvSpPr>
            <p:cNvPr id="28" name="Google Shape;143;p16">
              <a:extLst>
                <a:ext uri="{FF2B5EF4-FFF2-40B4-BE49-F238E27FC236}">
                  <a16:creationId xmlns:a16="http://schemas.microsoft.com/office/drawing/2014/main" id="{CDFE792F-3933-24DC-26A1-4835B4604E8C}"/>
                </a:ext>
              </a:extLst>
            </p:cNvPr>
            <p:cNvSpPr/>
            <p:nvPr/>
          </p:nvSpPr>
          <p:spPr>
            <a:xfrm>
              <a:off x="4605582" y="3264045"/>
              <a:ext cx="876389" cy="877230"/>
            </a:xfrm>
            <a:custGeom>
              <a:avLst/>
              <a:gdLst/>
              <a:ahLst/>
              <a:cxnLst/>
              <a:rect l="l" t="t" r="r" b="b"/>
              <a:pathLst>
                <a:path w="22941" h="22963" extrusionOk="0">
                  <a:moveTo>
                    <a:pt x="11482" y="0"/>
                  </a:moveTo>
                  <a:cubicBezTo>
                    <a:pt x="5137" y="0"/>
                    <a:pt x="1" y="5159"/>
                    <a:pt x="1" y="11481"/>
                  </a:cubicBezTo>
                  <a:cubicBezTo>
                    <a:pt x="1" y="17804"/>
                    <a:pt x="5137" y="22962"/>
                    <a:pt x="11482" y="22962"/>
                  </a:cubicBezTo>
                  <a:cubicBezTo>
                    <a:pt x="17805" y="22962"/>
                    <a:pt x="22940" y="17804"/>
                    <a:pt x="22940" y="11481"/>
                  </a:cubicBezTo>
                  <a:cubicBezTo>
                    <a:pt x="22940" y="5159"/>
                    <a:pt x="17805" y="0"/>
                    <a:pt x="11482" y="0"/>
                  </a:cubicBezTo>
                  <a:close/>
                </a:path>
              </a:pathLst>
            </a:custGeom>
            <a:solidFill>
              <a:schemeClr val="l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29" name="Google Shape;144;p16">
              <a:extLst>
                <a:ext uri="{FF2B5EF4-FFF2-40B4-BE49-F238E27FC236}">
                  <a16:creationId xmlns:a16="http://schemas.microsoft.com/office/drawing/2014/main" id="{6DD632DE-783D-F2CB-222B-C3244EFBFF8E}"/>
                </a:ext>
              </a:extLst>
            </p:cNvPr>
            <p:cNvSpPr/>
            <p:nvPr/>
          </p:nvSpPr>
          <p:spPr>
            <a:xfrm>
              <a:off x="4677973" y="3337275"/>
              <a:ext cx="731604" cy="731604"/>
            </a:xfrm>
            <a:custGeom>
              <a:avLst/>
              <a:gdLst/>
              <a:ahLst/>
              <a:cxnLst/>
              <a:rect l="l" t="t" r="r" b="b"/>
              <a:pathLst>
                <a:path w="19151" h="19151" extrusionOk="0">
                  <a:moveTo>
                    <a:pt x="9587" y="1"/>
                  </a:moveTo>
                  <a:cubicBezTo>
                    <a:pt x="4292" y="1"/>
                    <a:pt x="0" y="4292"/>
                    <a:pt x="0" y="9564"/>
                  </a:cubicBezTo>
                  <a:cubicBezTo>
                    <a:pt x="0" y="14837"/>
                    <a:pt x="4292" y="19151"/>
                    <a:pt x="9587" y="19151"/>
                  </a:cubicBezTo>
                  <a:cubicBezTo>
                    <a:pt x="14860" y="19151"/>
                    <a:pt x="19151" y="14837"/>
                    <a:pt x="19151" y="9564"/>
                  </a:cubicBezTo>
                  <a:cubicBezTo>
                    <a:pt x="19151" y="4292"/>
                    <a:pt x="14860" y="1"/>
                    <a:pt x="9587" y="1"/>
                  </a:cubicBezTo>
                  <a:close/>
                </a:path>
              </a:pathLst>
            </a:custGeom>
            <a:solidFill>
              <a:schemeClr val="accent1"/>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30" name="Google Shape;232;p16">
              <a:extLst>
                <a:ext uri="{FF2B5EF4-FFF2-40B4-BE49-F238E27FC236}">
                  <a16:creationId xmlns:a16="http://schemas.microsoft.com/office/drawing/2014/main" id="{303DCBFD-50CC-EBAA-A324-F53B97E55092}"/>
                </a:ext>
              </a:extLst>
            </p:cNvPr>
            <p:cNvSpPr txBox="1"/>
            <p:nvPr/>
          </p:nvSpPr>
          <p:spPr>
            <a:xfrm>
              <a:off x="4731429" y="3336685"/>
              <a:ext cx="624300" cy="7317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en" sz="2400" kern="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3</a:t>
              </a:r>
              <a:endParaRPr sz="2400" kern="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spTree>
    <p:extLst>
      <p:ext uri="{BB962C8B-B14F-4D97-AF65-F5344CB8AC3E}">
        <p14:creationId xmlns:p14="http://schemas.microsoft.com/office/powerpoint/2010/main" val="192400869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3" name="Google Shape;899;p51">
            <a:extLst>
              <a:ext uri="{FF2B5EF4-FFF2-40B4-BE49-F238E27FC236}">
                <a16:creationId xmlns:a16="http://schemas.microsoft.com/office/drawing/2014/main" id="{36AF50D4-25C1-720B-A317-9A28F6F9D834}"/>
              </a:ext>
            </a:extLst>
          </p:cNvPr>
          <p:cNvSpPr/>
          <p:nvPr/>
        </p:nvSpPr>
        <p:spPr>
          <a:xfrm>
            <a:off x="259196" y="367786"/>
            <a:ext cx="3420000" cy="512063"/>
          </a:xfrm>
          <a:prstGeom prst="rect">
            <a:avLst/>
          </a:prstGeom>
          <a:solidFill>
            <a:schemeClr val="accent2"/>
          </a:solidFill>
          <a:ln>
            <a:noFill/>
          </a:ln>
          <a:effectLst>
            <a:outerShdw blurRad="63500" sx="102000" sy="102000" algn="ctr" rotWithShape="0">
              <a:prstClr val="black">
                <a:alpha val="40000"/>
              </a:prstClr>
            </a:outerShdw>
          </a:effectLst>
        </p:spPr>
        <p:txBody>
          <a:bodyPr spcFirstLastPara="1" wrap="square" lIns="91425" tIns="91425" rIns="91425" bIns="91425" anchor="ctr" anchorCtr="0">
            <a:noAutofit/>
          </a:bodyPr>
          <a:lstStyle/>
          <a:p>
            <a:pPr algn="ctr" defTabSz="914378">
              <a:buClr>
                <a:srgbClr val="000000"/>
              </a:buClr>
            </a:pPr>
            <a:r>
              <a:rPr lang="id-ID" sz="1800" b="1" kern="0" dirty="0">
                <a:solidFill>
                  <a:srgbClr val="000000"/>
                </a:solidFill>
                <a:latin typeface="PT Sans" panose="020B0503020203020204" pitchFamily="34" charset="0"/>
                <a:ea typeface="Signika"/>
                <a:cs typeface="Signika"/>
                <a:sym typeface="Signika"/>
              </a:rPr>
              <a:t>Kapsid dan Selubung Ekor</a:t>
            </a:r>
          </a:p>
        </p:txBody>
      </p:sp>
      <p:pic>
        <p:nvPicPr>
          <p:cNvPr id="4" name="Picture 3">
            <a:extLst>
              <a:ext uri="{FF2B5EF4-FFF2-40B4-BE49-F238E27FC236}">
                <a16:creationId xmlns:a16="http://schemas.microsoft.com/office/drawing/2014/main" id="{2D66F1D7-6CDA-4B65-FB3A-58623C4EF1FB}"/>
              </a:ext>
            </a:extLst>
          </p:cNvPr>
          <p:cNvPicPr>
            <a:picLocks noChangeAspect="1"/>
          </p:cNvPicPr>
          <p:nvPr/>
        </p:nvPicPr>
        <p:blipFill rotWithShape="1">
          <a:blip r:embed="rId3"/>
          <a:srcRect l="5584" t="39844" r="45784" b="10657"/>
          <a:stretch/>
        </p:blipFill>
        <p:spPr>
          <a:xfrm>
            <a:off x="3973740" y="1289370"/>
            <a:ext cx="4911064" cy="2810377"/>
          </a:xfrm>
          <a:prstGeom prst="rect">
            <a:avLst/>
          </a:prstGeom>
        </p:spPr>
      </p:pic>
      <p:sp>
        <p:nvSpPr>
          <p:cNvPr id="5" name="Google Shape;1208;p43">
            <a:extLst>
              <a:ext uri="{FF2B5EF4-FFF2-40B4-BE49-F238E27FC236}">
                <a16:creationId xmlns:a16="http://schemas.microsoft.com/office/drawing/2014/main" id="{078964B8-B41B-DA46-FA62-56BE9FA47EF1}"/>
              </a:ext>
            </a:extLst>
          </p:cNvPr>
          <p:cNvSpPr/>
          <p:nvPr/>
        </p:nvSpPr>
        <p:spPr>
          <a:xfrm>
            <a:off x="259196" y="989848"/>
            <a:ext cx="3420000" cy="3531591"/>
          </a:xfrm>
          <a:prstGeom prst="rect">
            <a:avLst/>
          </a:prstGeom>
          <a:solidFill>
            <a:schemeClr val="accent4">
              <a:lumMod val="40000"/>
              <a:lumOff val="60000"/>
            </a:schemeClr>
          </a:solidFill>
          <a:ln>
            <a:noFill/>
          </a:ln>
          <a:effectLst>
            <a:outerShdw blurRad="63500" sx="102000" sy="102000" algn="ctr" rotWithShape="0">
              <a:prstClr val="black">
                <a:alpha val="40000"/>
              </a:prstClr>
            </a:outerShdw>
          </a:effectLst>
        </p:spPr>
        <p:txBody>
          <a:bodyPr spcFirstLastPara="1" wrap="square" lIns="91425" tIns="91425" rIns="91425" bIns="91425" anchor="ctr" anchorCtr="0">
            <a:noAutofit/>
          </a:bodyPr>
          <a:lstStyle/>
          <a:p>
            <a:pPr defTabSz="914333">
              <a:buClr>
                <a:srgbClr val="000000"/>
              </a:buClr>
            </a:pPr>
            <a:r>
              <a:rPr lang="en-US" sz="1800" kern="0" dirty="0" err="1">
                <a:solidFill>
                  <a:srgbClr val="000000"/>
                </a:solidFill>
                <a:latin typeface="PT Sans" panose="020B0503020203020204" pitchFamily="34" charset="0"/>
                <a:cs typeface="Palanquin" panose="020B0004020203020204" pitchFamily="34" charset="0"/>
                <a:sym typeface="Arial"/>
              </a:rPr>
              <a:t>Kapsid</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merupakan</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selubung</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terluar</a:t>
            </a:r>
            <a:r>
              <a:rPr lang="en-US" sz="1800" kern="0" dirty="0">
                <a:solidFill>
                  <a:srgbClr val="000000"/>
                </a:solidFill>
                <a:latin typeface="PT Sans" panose="020B0503020203020204" pitchFamily="34" charset="0"/>
                <a:cs typeface="Palanquin" panose="020B0004020203020204" pitchFamily="34" charset="0"/>
                <a:sym typeface="Arial"/>
              </a:rPr>
              <a:t> virus yang </a:t>
            </a:r>
            <a:r>
              <a:rPr lang="en-US" sz="1800" kern="0" dirty="0" err="1">
                <a:solidFill>
                  <a:srgbClr val="000000"/>
                </a:solidFill>
                <a:latin typeface="PT Sans" panose="020B0503020203020204" pitchFamily="34" charset="0"/>
                <a:cs typeface="Palanquin" panose="020B0004020203020204" pitchFamily="34" charset="0"/>
                <a:sym typeface="Arial"/>
              </a:rPr>
              <a:t>tersusun</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dari</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banyak</a:t>
            </a:r>
            <a:r>
              <a:rPr lang="en-US" sz="1800" kern="0" dirty="0">
                <a:solidFill>
                  <a:srgbClr val="000000"/>
                </a:solidFill>
                <a:latin typeface="PT Sans" panose="020B0503020203020204" pitchFamily="34" charset="0"/>
                <a:cs typeface="Palanquin" panose="020B0004020203020204" pitchFamily="34" charset="0"/>
                <a:sym typeface="Arial"/>
              </a:rPr>
              <a:t> subunit protein yang </a:t>
            </a:r>
            <a:r>
              <a:rPr lang="en-US" sz="1800" kern="0" dirty="0" err="1">
                <a:solidFill>
                  <a:srgbClr val="000000"/>
                </a:solidFill>
                <a:latin typeface="PT Sans" panose="020B0503020203020204" pitchFamily="34" charset="0"/>
                <a:cs typeface="Palanquin" panose="020B0004020203020204" pitchFamily="34" charset="0"/>
                <a:sym typeface="Arial"/>
              </a:rPr>
              <a:t>disebut</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kapsomer</a:t>
            </a:r>
            <a:r>
              <a:rPr lang="en-US" sz="1800" kern="0" dirty="0">
                <a:solidFill>
                  <a:srgbClr val="000000"/>
                </a:solidFill>
                <a:latin typeface="PT Sans" panose="020B0503020203020204" pitchFamily="34" charset="0"/>
                <a:cs typeface="Palanquin" panose="020B0004020203020204" pitchFamily="34" charset="0"/>
                <a:sym typeface="Arial"/>
              </a:rPr>
              <a:t>.</a:t>
            </a:r>
            <a:r>
              <a:rPr lang="id-ID" sz="1800" kern="0" dirty="0">
                <a:solidFill>
                  <a:srgbClr val="000000"/>
                </a:solidFill>
                <a:latin typeface="PT Sans" panose="020B0503020203020204" pitchFamily="34" charset="0"/>
                <a:cs typeface="Palanquin" panose="020B0004020203020204" pitchFamily="34" charset="0"/>
                <a:sym typeface="Arial"/>
              </a:rPr>
              <a:t/>
            </a:r>
            <a:br>
              <a:rPr lang="id-ID" sz="1800" kern="0" dirty="0">
                <a:solidFill>
                  <a:srgbClr val="000000"/>
                </a:solidFill>
                <a:latin typeface="PT Sans" panose="020B0503020203020204" pitchFamily="34" charset="0"/>
                <a:cs typeface="Palanquin" panose="020B0004020203020204" pitchFamily="34" charset="0"/>
                <a:sym typeface="Arial"/>
              </a:rPr>
            </a:br>
            <a:r>
              <a:rPr lang="id-ID" sz="1800" kern="0" dirty="0">
                <a:solidFill>
                  <a:srgbClr val="000000"/>
                </a:solidFill>
                <a:latin typeface="PT Sans" panose="020B0503020203020204" pitchFamily="34" charset="0"/>
                <a:cs typeface="Palanquin" panose="020B0004020203020204" pitchFamily="34" charset="0"/>
                <a:sym typeface="Arial"/>
              </a:rPr>
              <a:t>Beberapa virus memiliki selubung tambahan berupa sampul membran dari lipid, karbohidrat, atau glikoprotein. Selubung tambahan berfungsi sebagai pelindung yang berkaitan dengan antigen dan sistem imun virus. </a:t>
            </a:r>
            <a:endParaRPr sz="1800" kern="0" dirty="0">
              <a:solidFill>
                <a:srgbClr val="000000"/>
              </a:solidFill>
              <a:latin typeface="PT Sans" panose="020B0503020203020204" pitchFamily="34" charset="0"/>
              <a:cs typeface="Palanquin" panose="020B0004020203020204" pitchFamily="34" charset="0"/>
              <a:sym typeface="Arial"/>
            </a:endParaRPr>
          </a:p>
        </p:txBody>
      </p:sp>
    </p:spTree>
    <p:extLst>
      <p:ext uri="{BB962C8B-B14F-4D97-AF65-F5344CB8AC3E}">
        <p14:creationId xmlns:p14="http://schemas.microsoft.com/office/powerpoint/2010/main" val="98585386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3" name="Google Shape;899;p51">
            <a:extLst>
              <a:ext uri="{FF2B5EF4-FFF2-40B4-BE49-F238E27FC236}">
                <a16:creationId xmlns:a16="http://schemas.microsoft.com/office/drawing/2014/main" id="{36AF50D4-25C1-720B-A317-9A28F6F9D834}"/>
              </a:ext>
            </a:extLst>
          </p:cNvPr>
          <p:cNvSpPr/>
          <p:nvPr/>
        </p:nvSpPr>
        <p:spPr>
          <a:xfrm>
            <a:off x="541549" y="367786"/>
            <a:ext cx="3400724" cy="512063"/>
          </a:xfrm>
          <a:prstGeom prst="rect">
            <a:avLst/>
          </a:prstGeom>
          <a:solidFill>
            <a:schemeClr val="accent2"/>
          </a:solidFill>
          <a:ln>
            <a:noFill/>
          </a:ln>
          <a:effectLst>
            <a:outerShdw blurRad="63500" sx="102000" sy="102000" algn="ctr" rotWithShape="0">
              <a:prstClr val="black">
                <a:alpha val="40000"/>
              </a:prstClr>
            </a:outerShdw>
          </a:effectLst>
        </p:spPr>
        <p:txBody>
          <a:bodyPr spcFirstLastPara="1" wrap="square" lIns="91425" tIns="91425" rIns="91425" bIns="91425" anchor="ctr" anchorCtr="0">
            <a:noAutofit/>
          </a:bodyPr>
          <a:lstStyle/>
          <a:p>
            <a:pPr algn="ctr" defTabSz="914378">
              <a:buClr>
                <a:srgbClr val="000000"/>
              </a:buClr>
            </a:pPr>
            <a:r>
              <a:rPr lang="id-ID" sz="2000" b="1" kern="0" dirty="0">
                <a:solidFill>
                  <a:srgbClr val="000000"/>
                </a:solidFill>
                <a:latin typeface="PT Sans" panose="020B0503020203020204" pitchFamily="34" charset="0"/>
                <a:ea typeface="Signika"/>
                <a:cs typeface="Signika"/>
                <a:sym typeface="Signika"/>
              </a:rPr>
              <a:t>Asam Nukleat</a:t>
            </a:r>
          </a:p>
        </p:txBody>
      </p:sp>
      <p:sp>
        <p:nvSpPr>
          <p:cNvPr id="4" name="Google Shape;1208;p43">
            <a:extLst>
              <a:ext uri="{FF2B5EF4-FFF2-40B4-BE49-F238E27FC236}">
                <a16:creationId xmlns:a16="http://schemas.microsoft.com/office/drawing/2014/main" id="{98FAF663-4A5F-353A-9CD1-A23DD01F154F}"/>
              </a:ext>
            </a:extLst>
          </p:cNvPr>
          <p:cNvSpPr/>
          <p:nvPr/>
        </p:nvSpPr>
        <p:spPr>
          <a:xfrm>
            <a:off x="498234" y="1328360"/>
            <a:ext cx="3474632" cy="1271190"/>
          </a:xfrm>
          <a:prstGeom prst="rect">
            <a:avLst/>
          </a:prstGeom>
          <a:solidFill>
            <a:schemeClr val="accent4">
              <a:lumMod val="40000"/>
              <a:lumOff val="60000"/>
            </a:schemeClr>
          </a:solidFill>
          <a:ln>
            <a:noFill/>
          </a:ln>
        </p:spPr>
        <p:txBody>
          <a:bodyPr spcFirstLastPara="1" wrap="square" lIns="91425" tIns="91425" rIns="91425" bIns="91425" anchor="ctr" anchorCtr="0">
            <a:noAutofit/>
          </a:bodyPr>
          <a:lstStyle/>
          <a:p>
            <a:pPr defTabSz="914333">
              <a:buClr>
                <a:srgbClr val="000000"/>
              </a:buClr>
            </a:pPr>
            <a:r>
              <a:rPr lang="en-US" sz="1800" kern="0" dirty="0">
                <a:solidFill>
                  <a:srgbClr val="000000"/>
                </a:solidFill>
                <a:latin typeface="PT Sans" panose="020B0503020203020204" pitchFamily="34" charset="0"/>
                <a:cs typeface="Palanquin" panose="020B0004020203020204" pitchFamily="34" charset="0"/>
                <a:sym typeface="Arial"/>
              </a:rPr>
              <a:t>Virus yang </a:t>
            </a:r>
            <a:r>
              <a:rPr lang="en-US" sz="1800" kern="0" dirty="0" err="1">
                <a:solidFill>
                  <a:srgbClr val="000000"/>
                </a:solidFill>
                <a:latin typeface="PT Sans" panose="020B0503020203020204" pitchFamily="34" charset="0"/>
                <a:cs typeface="Palanquin" panose="020B0004020203020204" pitchFamily="34" charset="0"/>
                <a:sym typeface="Arial"/>
              </a:rPr>
              <a:t>mengandung</a:t>
            </a:r>
            <a:r>
              <a:rPr lang="en-US" sz="1800" kern="0" dirty="0">
                <a:solidFill>
                  <a:srgbClr val="000000"/>
                </a:solidFill>
                <a:latin typeface="PT Sans" panose="020B0503020203020204" pitchFamily="34" charset="0"/>
                <a:cs typeface="Palanquin" panose="020B0004020203020204" pitchFamily="34" charset="0"/>
                <a:sym typeface="Arial"/>
              </a:rPr>
              <a:t> DNA, </a:t>
            </a:r>
            <a:r>
              <a:rPr lang="en-US" sz="1800" kern="0" dirty="0" err="1">
                <a:solidFill>
                  <a:srgbClr val="000000"/>
                </a:solidFill>
                <a:latin typeface="PT Sans" panose="020B0503020203020204" pitchFamily="34" charset="0"/>
                <a:cs typeface="Palanquin" panose="020B0004020203020204" pitchFamily="34" charset="0"/>
                <a:sym typeface="Arial"/>
              </a:rPr>
              <a:t>antara</a:t>
            </a:r>
            <a:r>
              <a:rPr lang="en-US" sz="1800" kern="0" dirty="0">
                <a:solidFill>
                  <a:srgbClr val="000000"/>
                </a:solidFill>
                <a:latin typeface="PT Sans" panose="020B0503020203020204" pitchFamily="34" charset="0"/>
                <a:cs typeface="Palanquin" panose="020B0004020203020204" pitchFamily="34" charset="0"/>
                <a:sym typeface="Arial"/>
              </a:rPr>
              <a:t> lain Parvovirus, </a:t>
            </a:r>
            <a:r>
              <a:rPr lang="en-US" sz="1800" kern="0" dirty="0" err="1">
                <a:solidFill>
                  <a:srgbClr val="000000"/>
                </a:solidFill>
                <a:latin typeface="PT Sans" panose="020B0503020203020204" pitchFamily="34" charset="0"/>
                <a:cs typeface="Palanquin" panose="020B0004020203020204" pitchFamily="34" charset="0"/>
                <a:sym typeface="Arial"/>
              </a:rPr>
              <a:t>Papovavirus</a:t>
            </a:r>
            <a:r>
              <a:rPr lang="en-US" sz="1800" kern="0" dirty="0">
                <a:solidFill>
                  <a:srgbClr val="000000"/>
                </a:solidFill>
                <a:latin typeface="PT Sans" panose="020B0503020203020204" pitchFamily="34" charset="0"/>
                <a:cs typeface="Palanquin" panose="020B0004020203020204" pitchFamily="34" charset="0"/>
                <a:sym typeface="Arial"/>
              </a:rPr>
              <a:t>, Adenovirus, dan Herpesvirus. </a:t>
            </a:r>
          </a:p>
        </p:txBody>
      </p:sp>
      <p:sp>
        <p:nvSpPr>
          <p:cNvPr id="5" name="Google Shape;1209;p43">
            <a:extLst>
              <a:ext uri="{FF2B5EF4-FFF2-40B4-BE49-F238E27FC236}">
                <a16:creationId xmlns:a16="http://schemas.microsoft.com/office/drawing/2014/main" id="{1630B86F-6218-2AC0-F63C-D1609A6389E4}"/>
              </a:ext>
            </a:extLst>
          </p:cNvPr>
          <p:cNvSpPr txBox="1">
            <a:spLocks noGrp="1"/>
          </p:cNvSpPr>
          <p:nvPr>
            <p:ph type="title"/>
          </p:nvPr>
        </p:nvSpPr>
        <p:spPr>
          <a:xfrm>
            <a:off x="4295870" y="290493"/>
            <a:ext cx="5045323" cy="770994"/>
          </a:xfrm>
          <a:prstGeom prst="rect">
            <a:avLst/>
          </a:prstGeom>
        </p:spPr>
        <p:txBody>
          <a:bodyPr spcFirstLastPara="1" wrap="square" lIns="91425" tIns="91425" rIns="91425" bIns="91425" anchor="ctr" anchorCtr="0">
            <a:noAutofit/>
          </a:bodyPr>
          <a:lstStyle/>
          <a:p>
            <a:pPr algn="l"/>
            <a:r>
              <a:rPr lang="en-US" sz="1800" b="0" dirty="0">
                <a:solidFill>
                  <a:srgbClr val="000000"/>
                </a:solidFill>
                <a:latin typeface="PT Sans" panose="020B0503020203020204" pitchFamily="34" charset="0"/>
                <a:cs typeface="Palanquin" panose="020B0004020203020204" pitchFamily="34" charset="0"/>
              </a:rPr>
              <a:t>Virus </a:t>
            </a:r>
            <a:r>
              <a:rPr lang="en-US" sz="1800" b="0" dirty="0" err="1">
                <a:solidFill>
                  <a:srgbClr val="000000"/>
                </a:solidFill>
                <a:latin typeface="PT Sans" panose="020B0503020203020204" pitchFamily="34" charset="0"/>
                <a:cs typeface="Palanquin" panose="020B0004020203020204" pitchFamily="34" charset="0"/>
              </a:rPr>
              <a:t>hanya</a:t>
            </a:r>
            <a:r>
              <a:rPr lang="en-US" sz="1800" b="0" dirty="0">
                <a:solidFill>
                  <a:srgbClr val="000000"/>
                </a:solidFill>
                <a:latin typeface="PT Sans" panose="020B0503020203020204" pitchFamily="34" charset="0"/>
                <a:cs typeface="Palanquin" panose="020B0004020203020204" pitchFamily="34" charset="0"/>
              </a:rPr>
              <a:t> </a:t>
            </a:r>
            <a:r>
              <a:rPr lang="en-US" sz="1800" b="0" dirty="0" err="1">
                <a:solidFill>
                  <a:srgbClr val="000000"/>
                </a:solidFill>
                <a:latin typeface="PT Sans" panose="020B0503020203020204" pitchFamily="34" charset="0"/>
                <a:cs typeface="Palanquin" panose="020B0004020203020204" pitchFamily="34" charset="0"/>
              </a:rPr>
              <a:t>mengandung</a:t>
            </a:r>
            <a:r>
              <a:rPr lang="en-US" sz="1800" b="0" dirty="0">
                <a:solidFill>
                  <a:srgbClr val="000000"/>
                </a:solidFill>
                <a:latin typeface="PT Sans" panose="020B0503020203020204" pitchFamily="34" charset="0"/>
                <a:cs typeface="Palanquin" panose="020B0004020203020204" pitchFamily="34" charset="0"/>
              </a:rPr>
              <a:t> </a:t>
            </a:r>
            <a:r>
              <a:rPr lang="en-US" sz="1800" b="0" dirty="0" err="1">
                <a:solidFill>
                  <a:srgbClr val="000000"/>
                </a:solidFill>
                <a:latin typeface="PT Sans" panose="020B0503020203020204" pitchFamily="34" charset="0"/>
                <a:cs typeface="Palanquin" panose="020B0004020203020204" pitchFamily="34" charset="0"/>
              </a:rPr>
              <a:t>satu</a:t>
            </a:r>
            <a:r>
              <a:rPr lang="en-US" sz="1800" b="0" dirty="0">
                <a:solidFill>
                  <a:srgbClr val="000000"/>
                </a:solidFill>
                <a:latin typeface="PT Sans" panose="020B0503020203020204" pitchFamily="34" charset="0"/>
                <a:cs typeface="Palanquin" panose="020B0004020203020204" pitchFamily="34" charset="0"/>
              </a:rPr>
              <a:t> </a:t>
            </a:r>
            <a:r>
              <a:rPr lang="en-US" sz="1800" b="0" dirty="0" err="1">
                <a:solidFill>
                  <a:srgbClr val="000000"/>
                </a:solidFill>
                <a:latin typeface="PT Sans" panose="020B0503020203020204" pitchFamily="34" charset="0"/>
                <a:cs typeface="Palanquin" panose="020B0004020203020204" pitchFamily="34" charset="0"/>
              </a:rPr>
              <a:t>jenis</a:t>
            </a:r>
            <a:r>
              <a:rPr lang="en-US" sz="1800" b="0" dirty="0">
                <a:solidFill>
                  <a:srgbClr val="000000"/>
                </a:solidFill>
                <a:latin typeface="PT Sans" panose="020B0503020203020204" pitchFamily="34" charset="0"/>
                <a:cs typeface="Palanquin" panose="020B0004020203020204" pitchFamily="34" charset="0"/>
              </a:rPr>
              <a:t> </a:t>
            </a:r>
            <a:r>
              <a:rPr lang="en-US" sz="1800" b="0" dirty="0" err="1">
                <a:solidFill>
                  <a:srgbClr val="000000"/>
                </a:solidFill>
                <a:latin typeface="PT Sans" panose="020B0503020203020204" pitchFamily="34" charset="0"/>
                <a:cs typeface="Palanquin" panose="020B0004020203020204" pitchFamily="34" charset="0"/>
              </a:rPr>
              <a:t>asam</a:t>
            </a:r>
            <a:r>
              <a:rPr lang="en-US" sz="1800" b="0" dirty="0">
                <a:solidFill>
                  <a:srgbClr val="000000"/>
                </a:solidFill>
                <a:latin typeface="PT Sans" panose="020B0503020203020204" pitchFamily="34" charset="0"/>
                <a:cs typeface="Palanquin" panose="020B0004020203020204" pitchFamily="34" charset="0"/>
              </a:rPr>
              <a:t> </a:t>
            </a:r>
            <a:r>
              <a:rPr lang="en-US" sz="1800" b="0" dirty="0" err="1">
                <a:solidFill>
                  <a:srgbClr val="000000"/>
                </a:solidFill>
                <a:latin typeface="PT Sans" panose="020B0503020203020204" pitchFamily="34" charset="0"/>
                <a:cs typeface="Palanquin" panose="020B0004020203020204" pitchFamily="34" charset="0"/>
              </a:rPr>
              <a:t>nukleat</a:t>
            </a:r>
            <a:r>
              <a:rPr lang="en-US" sz="1800" b="0" dirty="0">
                <a:solidFill>
                  <a:srgbClr val="000000"/>
                </a:solidFill>
                <a:latin typeface="PT Sans" panose="020B0503020203020204" pitchFamily="34" charset="0"/>
                <a:cs typeface="Palanquin" panose="020B0004020203020204" pitchFamily="34" charset="0"/>
              </a:rPr>
              <a:t>, </a:t>
            </a:r>
            <a:r>
              <a:rPr lang="en-US" sz="1800" b="0" dirty="0" err="1">
                <a:solidFill>
                  <a:srgbClr val="000000"/>
                </a:solidFill>
                <a:latin typeface="PT Sans" panose="020B0503020203020204" pitchFamily="34" charset="0"/>
                <a:cs typeface="Palanquin" panose="020B0004020203020204" pitchFamily="34" charset="0"/>
              </a:rPr>
              <a:t>yaitu</a:t>
            </a:r>
            <a:r>
              <a:rPr lang="en-US" sz="1800" b="0" dirty="0">
                <a:solidFill>
                  <a:srgbClr val="000000"/>
                </a:solidFill>
                <a:latin typeface="PT Sans" panose="020B0503020203020204" pitchFamily="34" charset="0"/>
                <a:cs typeface="Palanquin" panose="020B0004020203020204" pitchFamily="34" charset="0"/>
              </a:rPr>
              <a:t> </a:t>
            </a:r>
            <a:r>
              <a:rPr lang="en-US" sz="1800" dirty="0">
                <a:solidFill>
                  <a:srgbClr val="000000"/>
                </a:solidFill>
                <a:latin typeface="PT Sans" panose="020B0503020203020204" pitchFamily="34" charset="0"/>
                <a:cs typeface="Palanquin" panose="020B0004020203020204" pitchFamily="34" charset="0"/>
              </a:rPr>
              <a:t>DNA</a:t>
            </a:r>
            <a:r>
              <a:rPr lang="en-US" sz="1800" b="0" dirty="0">
                <a:solidFill>
                  <a:srgbClr val="000000"/>
                </a:solidFill>
                <a:latin typeface="PT Sans" panose="020B0503020203020204" pitchFamily="34" charset="0"/>
                <a:cs typeface="Palanquin" panose="020B0004020203020204" pitchFamily="34" charset="0"/>
              </a:rPr>
              <a:t> </a:t>
            </a:r>
            <a:r>
              <a:rPr lang="en-US" sz="1800" b="0" dirty="0" err="1">
                <a:solidFill>
                  <a:srgbClr val="000000"/>
                </a:solidFill>
                <a:latin typeface="PT Sans" panose="020B0503020203020204" pitchFamily="34" charset="0"/>
                <a:cs typeface="Palanquin" panose="020B0004020203020204" pitchFamily="34" charset="0"/>
              </a:rPr>
              <a:t>atau</a:t>
            </a:r>
            <a:r>
              <a:rPr lang="en-US" sz="1800" b="0" dirty="0">
                <a:solidFill>
                  <a:srgbClr val="000000"/>
                </a:solidFill>
                <a:latin typeface="PT Sans" panose="020B0503020203020204" pitchFamily="34" charset="0"/>
                <a:cs typeface="Palanquin" panose="020B0004020203020204" pitchFamily="34" charset="0"/>
              </a:rPr>
              <a:t> </a:t>
            </a:r>
            <a:r>
              <a:rPr lang="en-US" sz="1800" dirty="0">
                <a:solidFill>
                  <a:srgbClr val="000000"/>
                </a:solidFill>
                <a:latin typeface="PT Sans" panose="020B0503020203020204" pitchFamily="34" charset="0"/>
                <a:cs typeface="Palanquin" panose="020B0004020203020204" pitchFamily="34" charset="0"/>
              </a:rPr>
              <a:t>RNA</a:t>
            </a:r>
            <a:r>
              <a:rPr lang="id-ID" sz="1800" b="0" dirty="0">
                <a:solidFill>
                  <a:srgbClr val="000000"/>
                </a:solidFill>
                <a:latin typeface="PT Sans" panose="020B0503020203020204" pitchFamily="34" charset="0"/>
                <a:cs typeface="Palanquin" panose="020B0004020203020204" pitchFamily="34" charset="0"/>
              </a:rPr>
              <a:t>.</a:t>
            </a:r>
            <a:endParaRPr sz="1800" b="0" dirty="0">
              <a:solidFill>
                <a:srgbClr val="000000"/>
              </a:solidFill>
              <a:latin typeface="PT Sans" panose="020B0503020203020204" pitchFamily="34" charset="0"/>
              <a:cs typeface="Palanquin" panose="020B0004020203020204" pitchFamily="34" charset="0"/>
            </a:endParaRPr>
          </a:p>
        </p:txBody>
      </p:sp>
      <p:sp>
        <p:nvSpPr>
          <p:cNvPr id="6" name="Google Shape;1208;p43">
            <a:extLst>
              <a:ext uri="{FF2B5EF4-FFF2-40B4-BE49-F238E27FC236}">
                <a16:creationId xmlns:a16="http://schemas.microsoft.com/office/drawing/2014/main" id="{64790102-F77F-B7E9-2DDD-DD2A516CEB38}"/>
              </a:ext>
            </a:extLst>
          </p:cNvPr>
          <p:cNvSpPr/>
          <p:nvPr/>
        </p:nvSpPr>
        <p:spPr>
          <a:xfrm>
            <a:off x="4246971" y="1328359"/>
            <a:ext cx="3474632" cy="1271190"/>
          </a:xfrm>
          <a:prstGeom prst="rect">
            <a:avLst/>
          </a:prstGeom>
          <a:solidFill>
            <a:schemeClr val="accent4">
              <a:lumMod val="40000"/>
              <a:lumOff val="60000"/>
            </a:schemeClr>
          </a:solidFill>
          <a:ln>
            <a:noFill/>
          </a:ln>
        </p:spPr>
        <p:txBody>
          <a:bodyPr spcFirstLastPara="1" wrap="square" lIns="91425" tIns="91425" rIns="91425" bIns="91425" anchor="ctr" anchorCtr="0">
            <a:noAutofit/>
          </a:bodyPr>
          <a:lstStyle/>
          <a:p>
            <a:pPr defTabSz="914333">
              <a:buClr>
                <a:srgbClr val="000000"/>
              </a:buClr>
            </a:pPr>
            <a:r>
              <a:rPr lang="id-ID" sz="1800" kern="0" dirty="0">
                <a:solidFill>
                  <a:srgbClr val="000000"/>
                </a:solidFill>
                <a:latin typeface="PT Sans" panose="020B0503020203020204" pitchFamily="34" charset="0"/>
                <a:cs typeface="Palanquin" panose="020B0004020203020204" pitchFamily="34" charset="0"/>
                <a:sym typeface="Arial"/>
              </a:rPr>
              <a:t>V</a:t>
            </a:r>
            <a:r>
              <a:rPr lang="en-US" sz="1800" kern="0" dirty="0" err="1">
                <a:solidFill>
                  <a:srgbClr val="000000"/>
                </a:solidFill>
                <a:latin typeface="PT Sans" panose="020B0503020203020204" pitchFamily="34" charset="0"/>
                <a:cs typeface="Palanquin" panose="020B0004020203020204" pitchFamily="34" charset="0"/>
                <a:sym typeface="Arial"/>
              </a:rPr>
              <a:t>irus</a:t>
            </a:r>
            <a:r>
              <a:rPr lang="en-US" sz="1800" kern="0" dirty="0">
                <a:solidFill>
                  <a:srgbClr val="000000"/>
                </a:solidFill>
                <a:latin typeface="PT Sans" panose="020B0503020203020204" pitchFamily="34" charset="0"/>
                <a:cs typeface="Palanquin" panose="020B0004020203020204" pitchFamily="34" charset="0"/>
                <a:sym typeface="Arial"/>
              </a:rPr>
              <a:t> yang </a:t>
            </a:r>
            <a:r>
              <a:rPr lang="en-US" sz="1800" kern="0" dirty="0" err="1">
                <a:solidFill>
                  <a:srgbClr val="000000"/>
                </a:solidFill>
                <a:latin typeface="PT Sans" panose="020B0503020203020204" pitchFamily="34" charset="0"/>
                <a:cs typeface="Palanquin" panose="020B0004020203020204" pitchFamily="34" charset="0"/>
                <a:sym typeface="Arial"/>
              </a:rPr>
              <a:t>mengandung</a:t>
            </a:r>
            <a:r>
              <a:rPr lang="en-US" sz="1800" kern="0" dirty="0">
                <a:solidFill>
                  <a:srgbClr val="000000"/>
                </a:solidFill>
                <a:latin typeface="PT Sans" panose="020B0503020203020204" pitchFamily="34" charset="0"/>
                <a:cs typeface="Palanquin" panose="020B0004020203020204" pitchFamily="34" charset="0"/>
                <a:sym typeface="Arial"/>
              </a:rPr>
              <a:t> RNA, </a:t>
            </a:r>
            <a:r>
              <a:rPr lang="en-US" sz="1800" kern="0" dirty="0" err="1">
                <a:solidFill>
                  <a:srgbClr val="000000"/>
                </a:solidFill>
                <a:latin typeface="PT Sans" panose="020B0503020203020204" pitchFamily="34" charset="0"/>
                <a:cs typeface="Palanquin" panose="020B0004020203020204" pitchFamily="34" charset="0"/>
                <a:sym typeface="Arial"/>
              </a:rPr>
              <a:t>antara</a:t>
            </a:r>
            <a:r>
              <a:rPr lang="en-US" sz="1800" kern="0" dirty="0">
                <a:solidFill>
                  <a:srgbClr val="000000"/>
                </a:solidFill>
                <a:latin typeface="PT Sans" panose="020B0503020203020204" pitchFamily="34" charset="0"/>
                <a:cs typeface="Palanquin" panose="020B0004020203020204" pitchFamily="34" charset="0"/>
                <a:sym typeface="Arial"/>
              </a:rPr>
              <a:t> lain Flavivirus, Coronavirus, Rhabdovirus, dan Retrovirus</a:t>
            </a:r>
          </a:p>
        </p:txBody>
      </p:sp>
      <p:sp>
        <p:nvSpPr>
          <p:cNvPr id="7" name="Google Shape;1209;p43">
            <a:extLst>
              <a:ext uri="{FF2B5EF4-FFF2-40B4-BE49-F238E27FC236}">
                <a16:creationId xmlns:a16="http://schemas.microsoft.com/office/drawing/2014/main" id="{C3A20738-525C-A1A5-5F63-A62BB03CAED6}"/>
              </a:ext>
            </a:extLst>
          </p:cNvPr>
          <p:cNvSpPr txBox="1">
            <a:spLocks/>
          </p:cNvSpPr>
          <p:nvPr/>
        </p:nvSpPr>
        <p:spPr>
          <a:xfrm>
            <a:off x="498234" y="2897420"/>
            <a:ext cx="6689498" cy="126638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Signika"/>
              <a:buNone/>
              <a:defRPr sz="30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defTabSz="914378">
              <a:buClr>
                <a:srgbClr val="000000"/>
              </a:buClr>
            </a:pPr>
            <a:r>
              <a:rPr lang="id-ID" sz="1800" b="0" kern="0" dirty="0">
                <a:solidFill>
                  <a:srgbClr val="000000"/>
                </a:solidFill>
                <a:latin typeface="PT Sans" panose="020B0503020203020204" pitchFamily="34" charset="0"/>
                <a:cs typeface="Palanquin" panose="020B0004020203020204" pitchFamily="34" charset="0"/>
              </a:rPr>
              <a:t>DNA atau RNA pada virus merupakan penyusun genom (kumpulan gen) yang berfungsi sebagai informasi genetik pada saat replikasi (penggandaan). </a:t>
            </a:r>
            <a:endParaRPr lang="en-US" sz="1800" b="0" kern="0" dirty="0">
              <a:solidFill>
                <a:srgbClr val="000000"/>
              </a:solidFill>
              <a:latin typeface="PT Sans" panose="020B0503020203020204" pitchFamily="34" charset="0"/>
              <a:cs typeface="Palanquin" panose="020B0004020203020204" pitchFamily="34" charset="0"/>
            </a:endParaRPr>
          </a:p>
        </p:txBody>
      </p:sp>
      <p:pic>
        <p:nvPicPr>
          <p:cNvPr id="8" name="Picture 7">
            <a:extLst>
              <a:ext uri="{FF2B5EF4-FFF2-40B4-BE49-F238E27FC236}">
                <a16:creationId xmlns:a16="http://schemas.microsoft.com/office/drawing/2014/main" id="{F6E5C13C-FB73-E208-A8B5-1D502255CDB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7664" r="54658"/>
          <a:stretch/>
        </p:blipFill>
        <p:spPr>
          <a:xfrm rot="15524762">
            <a:off x="6803397" y="2211932"/>
            <a:ext cx="3067048" cy="2738895"/>
          </a:xfrm>
          <a:prstGeom prst="rect">
            <a:avLst/>
          </a:prstGeom>
        </p:spPr>
      </p:pic>
    </p:spTree>
    <p:extLst>
      <p:ext uri="{BB962C8B-B14F-4D97-AF65-F5344CB8AC3E}">
        <p14:creationId xmlns:p14="http://schemas.microsoft.com/office/powerpoint/2010/main" val="335451537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42"/>
          <p:cNvSpPr txBox="1">
            <a:spLocks noGrp="1"/>
          </p:cNvSpPr>
          <p:nvPr>
            <p:ph type="title"/>
          </p:nvPr>
        </p:nvSpPr>
        <p:spPr>
          <a:xfrm>
            <a:off x="2014800" y="1482700"/>
            <a:ext cx="5114400" cy="2448689"/>
          </a:xfrm>
          <a:prstGeom prst="rect">
            <a:avLst/>
          </a:prstGeom>
        </p:spPr>
        <p:txBody>
          <a:bodyPr spcFirstLastPara="1" wrap="square" lIns="91425" tIns="91425" rIns="91425" bIns="91425" anchor="ctr" anchorCtr="0">
            <a:noAutofit/>
          </a:bodyPr>
          <a:lstStyle/>
          <a:p>
            <a:r>
              <a:rPr lang="es-ES" sz="4800" dirty="0">
                <a:latin typeface="PT Sans" panose="020B0503020203020204" pitchFamily="34" charset="0"/>
              </a:rPr>
              <a:t>Cara </a:t>
            </a:r>
            <a:r>
              <a:rPr lang="es-ES" sz="4800" dirty="0" err="1">
                <a:latin typeface="PT Sans" panose="020B0503020203020204" pitchFamily="34" charset="0"/>
              </a:rPr>
              <a:t>Hidup</a:t>
            </a:r>
            <a:r>
              <a:rPr lang="es-ES" sz="4800" dirty="0">
                <a:latin typeface="PT Sans" panose="020B0503020203020204" pitchFamily="34" charset="0"/>
              </a:rPr>
              <a:t> dan </a:t>
            </a:r>
            <a:r>
              <a:rPr lang="es-ES" sz="4800" dirty="0" err="1">
                <a:latin typeface="PT Sans" panose="020B0503020203020204" pitchFamily="34" charset="0"/>
              </a:rPr>
              <a:t>Reproduksi</a:t>
            </a:r>
            <a:r>
              <a:rPr lang="es-ES" sz="4800" dirty="0">
                <a:latin typeface="PT Sans" panose="020B0503020203020204" pitchFamily="34" charset="0"/>
              </a:rPr>
              <a:t> Virus</a:t>
            </a:r>
          </a:p>
        </p:txBody>
      </p:sp>
      <p:sp>
        <p:nvSpPr>
          <p:cNvPr id="431" name="Google Shape;431;p42"/>
          <p:cNvSpPr/>
          <p:nvPr/>
        </p:nvSpPr>
        <p:spPr>
          <a:xfrm>
            <a:off x="7951401" y="1895000"/>
            <a:ext cx="2709000" cy="2709000"/>
          </a:xfrm>
          <a:prstGeom prst="ellipse">
            <a:avLst/>
          </a:prstGeom>
          <a:solidFill>
            <a:schemeClr val="accent6">
              <a:lumMod val="60000"/>
              <a:lumOff val="40000"/>
            </a:schemeClr>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grpSp>
        <p:nvGrpSpPr>
          <p:cNvPr id="432" name="Google Shape;432;p42"/>
          <p:cNvGrpSpPr/>
          <p:nvPr/>
        </p:nvGrpSpPr>
        <p:grpSpPr>
          <a:xfrm>
            <a:off x="1731990" y="3174609"/>
            <a:ext cx="319400" cy="907400"/>
            <a:chOff x="448025" y="3381125"/>
            <a:chExt cx="319400" cy="907400"/>
          </a:xfrm>
        </p:grpSpPr>
        <p:sp>
          <p:nvSpPr>
            <p:cNvPr id="434" name="Google Shape;434;p42"/>
            <p:cNvSpPr/>
            <p:nvPr/>
          </p:nvSpPr>
          <p:spPr>
            <a:xfrm>
              <a:off x="448025" y="3381125"/>
              <a:ext cx="58700" cy="871275"/>
            </a:xfrm>
            <a:custGeom>
              <a:avLst/>
              <a:gdLst/>
              <a:ahLst/>
              <a:cxnLst/>
              <a:rect l="l" t="t" r="r" b="b"/>
              <a:pathLst>
                <a:path w="2348" h="34851" fill="none" extrusionOk="0">
                  <a:moveTo>
                    <a:pt x="2348" y="1"/>
                  </a:moveTo>
                  <a:lnTo>
                    <a:pt x="0" y="1"/>
                  </a:lnTo>
                  <a:lnTo>
                    <a:pt x="0" y="29930"/>
                  </a:lnTo>
                  <a:cubicBezTo>
                    <a:pt x="0" y="31826"/>
                    <a:pt x="858" y="33632"/>
                    <a:pt x="2348" y="34851"/>
                  </a:cubicBezTo>
                  <a:close/>
                </a:path>
              </a:pathLst>
            </a:custGeom>
            <a:noFill/>
            <a:ln w="28575" cap="flat" cmpd="sng">
              <a:solidFill>
                <a:schemeClr val="dk1"/>
              </a:solidFill>
              <a:prstDash val="solid"/>
              <a:miter lim="45142"/>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435" name="Google Shape;435;p42"/>
            <p:cNvSpPr/>
            <p:nvPr/>
          </p:nvSpPr>
          <p:spPr>
            <a:xfrm>
              <a:off x="608275" y="3381125"/>
              <a:ext cx="159150" cy="907400"/>
            </a:xfrm>
            <a:custGeom>
              <a:avLst/>
              <a:gdLst/>
              <a:ahLst/>
              <a:cxnLst/>
              <a:rect l="l" t="t" r="r" b="b"/>
              <a:pathLst>
                <a:path w="6366" h="36296" fill="none" extrusionOk="0">
                  <a:moveTo>
                    <a:pt x="6366" y="29930"/>
                  </a:moveTo>
                  <a:lnTo>
                    <a:pt x="6366" y="1"/>
                  </a:lnTo>
                  <a:lnTo>
                    <a:pt x="1" y="1"/>
                  </a:lnTo>
                  <a:lnTo>
                    <a:pt x="1" y="36295"/>
                  </a:lnTo>
                  <a:cubicBezTo>
                    <a:pt x="3522" y="36295"/>
                    <a:pt x="6366" y="33451"/>
                    <a:pt x="6366" y="29930"/>
                  </a:cubicBezTo>
                  <a:close/>
                </a:path>
              </a:pathLst>
            </a:custGeom>
            <a:noFill/>
            <a:ln w="28575" cap="flat" cmpd="sng">
              <a:solidFill>
                <a:schemeClr val="dk1"/>
              </a:solidFill>
              <a:prstDash val="solid"/>
              <a:miter lim="45142"/>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436" name="Google Shape;436;p42"/>
            <p:cNvSpPr/>
            <p:nvPr/>
          </p:nvSpPr>
          <p:spPr>
            <a:xfrm>
              <a:off x="506700" y="3381125"/>
              <a:ext cx="101600" cy="907400"/>
            </a:xfrm>
            <a:custGeom>
              <a:avLst/>
              <a:gdLst/>
              <a:ahLst/>
              <a:cxnLst/>
              <a:rect l="l" t="t" r="r" b="b"/>
              <a:pathLst>
                <a:path w="4064" h="36296" fill="none" extrusionOk="0">
                  <a:moveTo>
                    <a:pt x="4064" y="36295"/>
                  </a:moveTo>
                  <a:lnTo>
                    <a:pt x="4064" y="1"/>
                  </a:lnTo>
                  <a:lnTo>
                    <a:pt x="1" y="1"/>
                  </a:lnTo>
                  <a:lnTo>
                    <a:pt x="1" y="34851"/>
                  </a:lnTo>
                  <a:cubicBezTo>
                    <a:pt x="1129" y="35799"/>
                    <a:pt x="2574" y="36295"/>
                    <a:pt x="4064" y="36295"/>
                  </a:cubicBezTo>
                  <a:close/>
                  <a:moveTo>
                    <a:pt x="1716" y="15710"/>
                  </a:moveTo>
                  <a:cubicBezTo>
                    <a:pt x="2755" y="15710"/>
                    <a:pt x="3251" y="16974"/>
                    <a:pt x="2529" y="17697"/>
                  </a:cubicBezTo>
                  <a:cubicBezTo>
                    <a:pt x="1761" y="18419"/>
                    <a:pt x="543" y="17877"/>
                    <a:pt x="543" y="16839"/>
                  </a:cubicBezTo>
                  <a:cubicBezTo>
                    <a:pt x="543" y="16207"/>
                    <a:pt x="1084" y="15665"/>
                    <a:pt x="1716" y="15710"/>
                  </a:cubicBezTo>
                  <a:close/>
                </a:path>
              </a:pathLst>
            </a:custGeom>
            <a:noFill/>
            <a:ln w="28575" cap="flat" cmpd="sng">
              <a:solidFill>
                <a:schemeClr val="dk1"/>
              </a:solidFill>
              <a:prstDash val="solid"/>
              <a:miter lim="45142"/>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437" name="Google Shape;437;p42"/>
            <p:cNvSpPr/>
            <p:nvPr/>
          </p:nvSpPr>
          <p:spPr>
            <a:xfrm>
              <a:off x="520250" y="3763725"/>
              <a:ext cx="67750" cy="67725"/>
            </a:xfrm>
            <a:custGeom>
              <a:avLst/>
              <a:gdLst/>
              <a:ahLst/>
              <a:cxnLst/>
              <a:rect l="l" t="t" r="r" b="b"/>
              <a:pathLst>
                <a:path w="2710" h="2709" fill="none" extrusionOk="0">
                  <a:moveTo>
                    <a:pt x="1174" y="2709"/>
                  </a:moveTo>
                  <a:cubicBezTo>
                    <a:pt x="2213" y="2709"/>
                    <a:pt x="2709" y="1445"/>
                    <a:pt x="1987" y="722"/>
                  </a:cubicBezTo>
                  <a:cubicBezTo>
                    <a:pt x="1219" y="0"/>
                    <a:pt x="1" y="542"/>
                    <a:pt x="1" y="1535"/>
                  </a:cubicBezTo>
                  <a:cubicBezTo>
                    <a:pt x="1" y="2212"/>
                    <a:pt x="542" y="2709"/>
                    <a:pt x="1174" y="2709"/>
                  </a:cubicBezTo>
                  <a:close/>
                </a:path>
              </a:pathLst>
            </a:custGeom>
            <a:noFill/>
            <a:ln w="28575" cap="flat" cmpd="sng">
              <a:solidFill>
                <a:schemeClr val="dk1"/>
              </a:solidFill>
              <a:prstDash val="solid"/>
              <a:miter lim="45142"/>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grpSp>
      <p:sp>
        <p:nvSpPr>
          <p:cNvPr id="438" name="Google Shape;438;p42"/>
          <p:cNvSpPr/>
          <p:nvPr/>
        </p:nvSpPr>
        <p:spPr>
          <a:xfrm>
            <a:off x="7893152" y="1750902"/>
            <a:ext cx="537489" cy="1343746"/>
          </a:xfrm>
          <a:custGeom>
            <a:avLst/>
            <a:gdLst/>
            <a:ahLst/>
            <a:cxnLst/>
            <a:rect l="l" t="t" r="r" b="b"/>
            <a:pathLst>
              <a:path w="11361" h="28403" fill="none" extrusionOk="0">
                <a:moveTo>
                  <a:pt x="0" y="5334"/>
                </a:moveTo>
                <a:lnTo>
                  <a:pt x="0" y="22115"/>
                </a:lnTo>
                <a:lnTo>
                  <a:pt x="1214" y="22115"/>
                </a:lnTo>
                <a:lnTo>
                  <a:pt x="1214" y="5334"/>
                </a:lnTo>
                <a:cubicBezTo>
                  <a:pt x="1214" y="2863"/>
                  <a:pt x="3209" y="868"/>
                  <a:pt x="5680" y="868"/>
                </a:cubicBezTo>
                <a:cubicBezTo>
                  <a:pt x="8152" y="868"/>
                  <a:pt x="10147" y="2863"/>
                  <a:pt x="10147" y="5334"/>
                </a:cubicBezTo>
                <a:lnTo>
                  <a:pt x="10147" y="23849"/>
                </a:lnTo>
                <a:cubicBezTo>
                  <a:pt x="10147" y="25692"/>
                  <a:pt x="8651" y="27188"/>
                  <a:pt x="6808" y="27188"/>
                </a:cubicBezTo>
                <a:cubicBezTo>
                  <a:pt x="4965" y="27188"/>
                  <a:pt x="3469" y="25692"/>
                  <a:pt x="3469" y="23849"/>
                </a:cubicBezTo>
                <a:lnTo>
                  <a:pt x="3512" y="6288"/>
                </a:lnTo>
                <a:cubicBezTo>
                  <a:pt x="3512" y="4987"/>
                  <a:pt x="4596" y="3903"/>
                  <a:pt x="5897" y="3903"/>
                </a:cubicBezTo>
                <a:cubicBezTo>
                  <a:pt x="7220" y="3903"/>
                  <a:pt x="8304" y="4987"/>
                  <a:pt x="8304" y="6288"/>
                </a:cubicBezTo>
                <a:lnTo>
                  <a:pt x="8304" y="16196"/>
                </a:lnTo>
                <a:lnTo>
                  <a:pt x="9518" y="16196"/>
                </a:lnTo>
                <a:lnTo>
                  <a:pt x="9518" y="6288"/>
                </a:lnTo>
                <a:cubicBezTo>
                  <a:pt x="9496" y="4315"/>
                  <a:pt x="7892" y="2689"/>
                  <a:pt x="5897" y="2689"/>
                </a:cubicBezTo>
                <a:cubicBezTo>
                  <a:pt x="3924" y="2689"/>
                  <a:pt x="2298" y="4315"/>
                  <a:pt x="2298" y="6288"/>
                </a:cubicBezTo>
                <a:lnTo>
                  <a:pt x="2255" y="23849"/>
                </a:lnTo>
                <a:cubicBezTo>
                  <a:pt x="2255" y="26364"/>
                  <a:pt x="4293" y="28402"/>
                  <a:pt x="6808" y="28402"/>
                </a:cubicBezTo>
                <a:cubicBezTo>
                  <a:pt x="9323" y="28402"/>
                  <a:pt x="11361" y="26364"/>
                  <a:pt x="11361" y="23849"/>
                </a:cubicBezTo>
                <a:lnTo>
                  <a:pt x="11361" y="5334"/>
                </a:lnTo>
                <a:cubicBezTo>
                  <a:pt x="11187" y="2342"/>
                  <a:pt x="8694" y="1"/>
                  <a:pt x="5680" y="1"/>
                </a:cubicBezTo>
                <a:cubicBezTo>
                  <a:pt x="2688" y="1"/>
                  <a:pt x="195" y="2342"/>
                  <a:pt x="0" y="5334"/>
                </a:cubicBezTo>
                <a:close/>
              </a:path>
            </a:pathLst>
          </a:custGeom>
          <a:noFill/>
          <a:ln w="28575"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439" name="Google Shape;439;p42"/>
          <p:cNvSpPr/>
          <p:nvPr/>
        </p:nvSpPr>
        <p:spPr>
          <a:xfrm>
            <a:off x="7174350" y="242125"/>
            <a:ext cx="718800" cy="718800"/>
          </a:xfrm>
          <a:prstGeom prst="rect">
            <a:avLst/>
          </a:prstGeom>
          <a:solidFill>
            <a:schemeClr val="lt1"/>
          </a:solidFill>
          <a:ln>
            <a:noFill/>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441" name="Google Shape;441;p42"/>
          <p:cNvSpPr/>
          <p:nvPr/>
        </p:nvSpPr>
        <p:spPr>
          <a:xfrm>
            <a:off x="3516435" y="96248"/>
            <a:ext cx="429900" cy="429900"/>
          </a:xfrm>
          <a:prstGeom prst="ellipse">
            <a:avLst/>
          </a:prstGeom>
          <a:solidFill>
            <a:schemeClr val="lt2"/>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pic>
        <p:nvPicPr>
          <p:cNvPr id="25" name="Picture 24">
            <a:extLst>
              <a:ext uri="{FF2B5EF4-FFF2-40B4-BE49-F238E27FC236}">
                <a16:creationId xmlns:a16="http://schemas.microsoft.com/office/drawing/2014/main" id="{FC60991C-DA07-B785-4565-8B5D9A9599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26" name="Google Shape;522;p46">
            <a:extLst>
              <a:ext uri="{FF2B5EF4-FFF2-40B4-BE49-F238E27FC236}">
                <a16:creationId xmlns:a16="http://schemas.microsoft.com/office/drawing/2014/main" id="{82E761CA-25C4-D643-56F5-4E3357FCFD3A}"/>
              </a:ext>
            </a:extLst>
          </p:cNvPr>
          <p:cNvSpPr/>
          <p:nvPr/>
        </p:nvSpPr>
        <p:spPr>
          <a:xfrm>
            <a:off x="1190446" y="554731"/>
            <a:ext cx="1083087" cy="1083087"/>
          </a:xfrm>
          <a:prstGeom prst="ellipse">
            <a:avLst/>
          </a:prstGeom>
          <a:solidFill>
            <a:schemeClr val="accent6">
              <a:lumMod val="60000"/>
              <a:lumOff val="40000"/>
            </a:schemeClr>
          </a:solidFill>
          <a:ln>
            <a:noFill/>
          </a:ln>
        </p:spPr>
        <p:txBody>
          <a:bodyPr spcFirstLastPara="1" wrap="square" lIns="91425" tIns="91425" rIns="91425" bIns="91425" anchor="ctr" anchorCtr="0">
            <a:noAutofit/>
          </a:bodyPr>
          <a:lstStyle/>
          <a:p>
            <a:pPr algn="ctr" defTabSz="914333">
              <a:buClr>
                <a:srgbClr val="000000"/>
              </a:buClr>
            </a:pPr>
            <a:r>
              <a:rPr sz="4000" b="1" kern="0" dirty="0">
                <a:solidFill>
                  <a:srgbClr val="000000"/>
                </a:solidFill>
                <a:latin typeface="PT Sans" panose="020B0503020203020204" pitchFamily="34" charset="0"/>
                <a:cs typeface="Arial"/>
                <a:sym typeface="Arial"/>
              </a:rPr>
              <a:t>C</a:t>
            </a: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26"/>
                                        </p:tgtEl>
                                        <p:attrNameLst>
                                          <p:attrName>style.visibility</p:attrName>
                                        </p:attrNameLst>
                                      </p:cBhvr>
                                      <p:to>
                                        <p:strVal val="visible"/>
                                      </p:to>
                                    </p:set>
                                    <p:anim calcmode="lin" valueType="num">
                                      <p:cBhvr additive="base">
                                        <p:cTn id="7" dur="500" fill="hold"/>
                                        <p:tgtEl>
                                          <p:spTgt spid="426"/>
                                        </p:tgtEl>
                                        <p:attrNameLst>
                                          <p:attrName>ppt_x</p:attrName>
                                        </p:attrNameLst>
                                      </p:cBhvr>
                                      <p:tavLst>
                                        <p:tav tm="0">
                                          <p:val>
                                            <p:strVal val="#ppt_x"/>
                                          </p:val>
                                        </p:tav>
                                        <p:tav tm="100000">
                                          <p:val>
                                            <p:strVal val="#ppt_x"/>
                                          </p:val>
                                        </p:tav>
                                      </p:tavLst>
                                    </p:anim>
                                    <p:anim calcmode="lin" valueType="num">
                                      <p:cBhvr additive="base">
                                        <p:cTn id="8" dur="500" fill="hold"/>
                                        <p:tgtEl>
                                          <p:spTgt spid="4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8751E-3445-5E04-AC92-886168688160}"/>
              </a:ext>
            </a:extLst>
          </p:cNvPr>
          <p:cNvSpPr>
            <a:spLocks noGrp="1"/>
          </p:cNvSpPr>
          <p:nvPr>
            <p:ph type="title"/>
          </p:nvPr>
        </p:nvSpPr>
        <p:spPr>
          <a:xfrm>
            <a:off x="726225" y="441350"/>
            <a:ext cx="7691400" cy="572700"/>
          </a:xfrm>
        </p:spPr>
        <p:txBody>
          <a:bodyPr/>
          <a:lstStyle/>
          <a:p>
            <a:r>
              <a:rPr lang="id-ID" dirty="0">
                <a:latin typeface="PT Sans" panose="020B0503020203020204" pitchFamily="34" charset="0"/>
              </a:rPr>
              <a:t>Cara Hidup </a:t>
            </a:r>
            <a:r>
              <a:rPr lang="id-ID" dirty="0">
                <a:solidFill>
                  <a:schemeClr val="dk2"/>
                </a:solidFill>
                <a:latin typeface="PT Sans" panose="020B0503020203020204" pitchFamily="34" charset="0"/>
              </a:rPr>
              <a:t>Virus</a:t>
            </a:r>
            <a:endParaRPr lang="en-US" dirty="0"/>
          </a:p>
        </p:txBody>
      </p:sp>
      <p:sp>
        <p:nvSpPr>
          <p:cNvPr id="5" name="TextBox 4">
            <a:extLst>
              <a:ext uri="{FF2B5EF4-FFF2-40B4-BE49-F238E27FC236}">
                <a16:creationId xmlns:a16="http://schemas.microsoft.com/office/drawing/2014/main" id="{86570925-3FE8-EF9D-F1D2-2F811D7DD221}"/>
              </a:ext>
            </a:extLst>
          </p:cNvPr>
          <p:cNvSpPr txBox="1"/>
          <p:nvPr/>
        </p:nvSpPr>
        <p:spPr>
          <a:xfrm>
            <a:off x="726226" y="1114304"/>
            <a:ext cx="6821888" cy="584775"/>
          </a:xfrm>
          <a:prstGeom prst="rect">
            <a:avLst/>
          </a:prstGeom>
          <a:noFill/>
        </p:spPr>
        <p:txBody>
          <a:bodyPr wrap="square">
            <a:spAutoFit/>
          </a:bodyPr>
          <a:lstStyle/>
          <a:p>
            <a:pPr defTabSz="914378">
              <a:buClr>
                <a:srgbClr val="000000"/>
              </a:buClr>
            </a:pPr>
            <a:r>
              <a:rPr lang="en-US" sz="1600" kern="0" dirty="0">
                <a:solidFill>
                  <a:srgbClr val="000000"/>
                </a:solidFill>
                <a:latin typeface="PT Sans" panose="020B0503020203020204" pitchFamily="34" charset="0"/>
                <a:cs typeface="Palanquin" panose="020B0004020203020204" pitchFamily="34" charset="0"/>
                <a:sym typeface="Arial"/>
              </a:rPr>
              <a:t>Virus </a:t>
            </a:r>
            <a:r>
              <a:rPr lang="en-US" sz="1600" kern="0" dirty="0" err="1">
                <a:solidFill>
                  <a:srgbClr val="000000"/>
                </a:solidFill>
                <a:latin typeface="PT Sans" panose="020B0503020203020204" pitchFamily="34" charset="0"/>
                <a:cs typeface="Palanquin" panose="020B0004020203020204" pitchFamily="34" charset="0"/>
                <a:sym typeface="Arial"/>
              </a:rPr>
              <a:t>hanya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dapat</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hidup</a:t>
            </a:r>
            <a:r>
              <a:rPr lang="en-US" sz="1600" kern="0" dirty="0">
                <a:solidFill>
                  <a:srgbClr val="000000"/>
                </a:solidFill>
                <a:latin typeface="PT Sans" panose="020B0503020203020204" pitchFamily="34" charset="0"/>
                <a:cs typeface="Palanquin" panose="020B0004020203020204" pitchFamily="34" charset="0"/>
                <a:sym typeface="Arial"/>
              </a:rPr>
              <a:t> di </a:t>
            </a:r>
            <a:r>
              <a:rPr lang="en-US" sz="1600" kern="0" dirty="0" err="1">
                <a:solidFill>
                  <a:srgbClr val="000000"/>
                </a:solidFill>
                <a:latin typeface="PT Sans" panose="020B0503020203020204" pitchFamily="34" charset="0"/>
                <a:cs typeface="Palanquin" panose="020B0004020203020204" pitchFamily="34" charset="0"/>
                <a:sym typeface="Arial"/>
              </a:rPr>
              <a:t>dalam</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sel</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hidup</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organisme</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tertentu</a:t>
            </a:r>
            <a:r>
              <a:rPr lang="id-ID" sz="1600" kern="0" dirty="0">
                <a:solidFill>
                  <a:srgbClr val="000000"/>
                </a:solidFill>
                <a:latin typeface="PT Sans" panose="020B0503020203020204" pitchFamily="34" charset="0"/>
                <a:cs typeface="Palanquin" panose="020B0004020203020204" pitchFamily="34" charset="0"/>
                <a:sym typeface="Arial"/>
              </a:rPr>
              <a:t>,</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sehingga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disebut</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parasit</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intraseluler</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obligat</a:t>
            </a:r>
            <a:r>
              <a:rPr lang="en-US" sz="1600" kern="0" dirty="0">
                <a:solidFill>
                  <a:srgbClr val="000000"/>
                </a:solidFill>
                <a:latin typeface="PT Sans" panose="020B0503020203020204" pitchFamily="34" charset="0"/>
                <a:cs typeface="Palanquin" panose="020B0004020203020204" pitchFamily="34" charset="0"/>
                <a:sym typeface="Arial"/>
              </a:rPr>
              <a:t>.</a:t>
            </a:r>
            <a:endParaRPr lang="en-US" sz="1600" kern="0" dirty="0">
              <a:solidFill>
                <a:srgbClr val="000000"/>
              </a:solidFill>
              <a:latin typeface="Arial"/>
              <a:cs typeface="Arial"/>
              <a:sym typeface="Arial"/>
            </a:endParaRPr>
          </a:p>
        </p:txBody>
      </p:sp>
      <p:sp>
        <p:nvSpPr>
          <p:cNvPr id="6" name="Google Shape;1208;p43">
            <a:extLst>
              <a:ext uri="{FF2B5EF4-FFF2-40B4-BE49-F238E27FC236}">
                <a16:creationId xmlns:a16="http://schemas.microsoft.com/office/drawing/2014/main" id="{905D53F8-1A93-93F3-3A38-39DA03E0EB25}"/>
              </a:ext>
            </a:extLst>
          </p:cNvPr>
          <p:cNvSpPr/>
          <p:nvPr/>
        </p:nvSpPr>
        <p:spPr>
          <a:xfrm>
            <a:off x="5154158" y="3311213"/>
            <a:ext cx="3148245" cy="1103679"/>
          </a:xfrm>
          <a:prstGeom prst="rect">
            <a:avLst/>
          </a:prstGeom>
          <a:solidFill>
            <a:schemeClr val="accent1"/>
          </a:solidFill>
          <a:ln>
            <a:noFill/>
          </a:ln>
        </p:spPr>
        <p:txBody>
          <a:bodyPr spcFirstLastPara="1" wrap="square" lIns="91425" tIns="91425" rIns="91425" bIns="91425" anchor="ctr" anchorCtr="0">
            <a:noAutofit/>
          </a:bodyPr>
          <a:lstStyle/>
          <a:p>
            <a:pPr defTabSz="914333">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Penularan virus secara tidak langsung terjadi melalui perantaraan vektor.</a:t>
            </a:r>
            <a:endParaRPr lang="en-US" sz="1600" kern="0" dirty="0">
              <a:solidFill>
                <a:srgbClr val="000000"/>
              </a:solidFill>
              <a:latin typeface="PT Sans" panose="020B0503020203020204" pitchFamily="34" charset="0"/>
              <a:cs typeface="Palanquin" panose="020B0004020203020204" pitchFamily="34" charset="0"/>
              <a:sym typeface="Arial"/>
            </a:endParaRPr>
          </a:p>
        </p:txBody>
      </p:sp>
      <p:sp>
        <p:nvSpPr>
          <p:cNvPr id="7" name="Google Shape;1208;p43">
            <a:extLst>
              <a:ext uri="{FF2B5EF4-FFF2-40B4-BE49-F238E27FC236}">
                <a16:creationId xmlns:a16="http://schemas.microsoft.com/office/drawing/2014/main" id="{0D3DBF1D-8F05-05DA-31BA-F98F34FCB46A}"/>
              </a:ext>
            </a:extLst>
          </p:cNvPr>
          <p:cNvSpPr/>
          <p:nvPr/>
        </p:nvSpPr>
        <p:spPr>
          <a:xfrm>
            <a:off x="5166521" y="2025200"/>
            <a:ext cx="3148245" cy="1103679"/>
          </a:xfrm>
          <a:prstGeom prst="rect">
            <a:avLst/>
          </a:prstGeom>
          <a:solidFill>
            <a:schemeClr val="accent1"/>
          </a:solidFill>
          <a:ln>
            <a:noFill/>
          </a:ln>
        </p:spPr>
        <p:txBody>
          <a:bodyPr spcFirstLastPara="1" wrap="square" lIns="91425" tIns="91425" rIns="91425" bIns="91425" anchor="ctr" anchorCtr="0">
            <a:noAutofit/>
          </a:bodyPr>
          <a:lstStyle/>
          <a:p>
            <a:pPr defTabSz="914333">
              <a:buClr>
                <a:srgbClr val="000000"/>
              </a:buClr>
            </a:pPr>
            <a:r>
              <a:rPr lang="en-US" sz="1600" kern="0" dirty="0" err="1">
                <a:solidFill>
                  <a:srgbClr val="000000"/>
                </a:solidFill>
                <a:latin typeface="PT Sans" panose="020B0503020203020204" pitchFamily="34" charset="0"/>
                <a:cs typeface="Palanquin" panose="020B0004020203020204" pitchFamily="34" charset="0"/>
                <a:sym typeface="Arial"/>
              </a:rPr>
              <a:t>Penularan</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a:solidFill>
                  <a:srgbClr val="000000"/>
                </a:solidFill>
                <a:latin typeface="PT Sans" panose="020B0503020203020204" pitchFamily="34" charset="0"/>
                <a:cs typeface="Palanquin" panose="020B0004020203020204" pitchFamily="34" charset="0"/>
                <a:sym typeface="Arial"/>
              </a:rPr>
              <a:t>virus </a:t>
            </a:r>
            <a:r>
              <a:rPr lang="en-US" sz="1600" kern="0" dirty="0" err="1">
                <a:solidFill>
                  <a:srgbClr val="000000"/>
                </a:solidFill>
                <a:latin typeface="PT Sans" panose="020B0503020203020204" pitchFamily="34" charset="0"/>
                <a:cs typeface="Palanquin" panose="020B0004020203020204" pitchFamily="34" charset="0"/>
                <a:sym typeface="Arial"/>
              </a:rPr>
              <a:t>secara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langsung</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dapat</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terjadi</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melalui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udara</a:t>
            </a:r>
            <a:r>
              <a:rPr lang="en-US" sz="1600" kern="0" dirty="0">
                <a:solidFill>
                  <a:srgbClr val="000000"/>
                </a:solidFill>
                <a:latin typeface="PT Sans" panose="020B0503020203020204" pitchFamily="34" charset="0"/>
                <a:cs typeface="Palanquin" panose="020B0004020203020204" pitchFamily="34" charset="0"/>
                <a:sym typeface="Arial"/>
              </a:rPr>
              <a:t>, air,</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darah</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lendir</a:t>
            </a:r>
            <a:r>
              <a:rPr lang="en-US" sz="1600" kern="0" dirty="0">
                <a:solidFill>
                  <a:srgbClr val="000000"/>
                </a:solidFill>
                <a:latin typeface="PT Sans" panose="020B0503020203020204" pitchFamily="34" charset="0"/>
                <a:cs typeface="Palanquin" panose="020B0004020203020204" pitchFamily="34" charset="0"/>
                <a:sym typeface="Arial"/>
              </a:rPr>
              <a:t>, dan media lain.</a:t>
            </a:r>
          </a:p>
        </p:txBody>
      </p:sp>
      <p:sp>
        <p:nvSpPr>
          <p:cNvPr id="8" name="Google Shape;274;p35">
            <a:extLst>
              <a:ext uri="{FF2B5EF4-FFF2-40B4-BE49-F238E27FC236}">
                <a16:creationId xmlns:a16="http://schemas.microsoft.com/office/drawing/2014/main" id="{E710BB7F-0A68-6E92-2CE9-4CE10E9AAE2F}"/>
              </a:ext>
            </a:extLst>
          </p:cNvPr>
          <p:cNvSpPr txBox="1"/>
          <p:nvPr/>
        </p:nvSpPr>
        <p:spPr>
          <a:xfrm flipH="1">
            <a:off x="820860" y="2725556"/>
            <a:ext cx="3044026" cy="1137495"/>
          </a:xfrm>
          <a:prstGeom prst="rect">
            <a:avLst/>
          </a:prstGeom>
          <a:noFill/>
          <a:ln w="28575" cap="flat" cmpd="sng">
            <a:noFill/>
            <a:prstDash val="solid"/>
            <a:round/>
            <a:headEnd type="none" w="sm" len="sm"/>
            <a:tailEnd type="none" w="sm" len="sm"/>
          </a:ln>
        </p:spPr>
        <p:txBody>
          <a:bodyPr spcFirstLastPara="1" wrap="square" lIns="91425" tIns="91425" rIns="91425" bIns="91425" anchor="ctr" anchorCtr="0">
            <a:noAutofit/>
          </a:bodyPr>
          <a:lstStyle/>
          <a:p>
            <a:pPr algn="ctr" defTabSz="914333">
              <a:buClr>
                <a:srgbClr val="000000"/>
              </a:buClr>
            </a:pPr>
            <a:r>
              <a:rPr lang="id-ID" sz="2000" b="1" kern="0" dirty="0">
                <a:solidFill>
                  <a:srgbClr val="98AF35">
                    <a:lumMod val="50000"/>
                  </a:srgbClr>
                </a:solidFill>
                <a:latin typeface="PT Sans" panose="020B0503020203020204" pitchFamily="34" charset="0"/>
                <a:ea typeface="Signika"/>
                <a:cs typeface="Signika" panose="020B0604020202020204" charset="0"/>
                <a:sym typeface="Signika"/>
              </a:rPr>
              <a:t>Cara penularan virus dari suatu sel inang ke sel inang lainnya</a:t>
            </a:r>
            <a:endParaRPr sz="2000" b="1" kern="0" dirty="0">
              <a:solidFill>
                <a:srgbClr val="98AF35">
                  <a:lumMod val="50000"/>
                </a:srgbClr>
              </a:solidFill>
              <a:latin typeface="PT Sans" panose="020B0503020203020204" pitchFamily="34" charset="0"/>
              <a:ea typeface="Signika"/>
              <a:cs typeface="Signika" panose="020B0604020202020204" charset="0"/>
              <a:sym typeface="Signika"/>
            </a:endParaRPr>
          </a:p>
        </p:txBody>
      </p:sp>
      <p:pic>
        <p:nvPicPr>
          <p:cNvPr id="10" name="Graphic 9" descr="Back with solid fill">
            <a:extLst>
              <a:ext uri="{FF2B5EF4-FFF2-40B4-BE49-F238E27FC236}">
                <a16:creationId xmlns:a16="http://schemas.microsoft.com/office/drawing/2014/main" id="{6936988B-A923-0A64-2182-050E8D8D9C5B}"/>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3977480" y="2114550"/>
            <a:ext cx="914400" cy="914400"/>
          </a:xfrm>
          <a:prstGeom prst="rect">
            <a:avLst/>
          </a:prstGeom>
        </p:spPr>
      </p:pic>
      <p:pic>
        <p:nvPicPr>
          <p:cNvPr id="11" name="Graphic 10" descr="Back with solid fill">
            <a:extLst>
              <a:ext uri="{FF2B5EF4-FFF2-40B4-BE49-F238E27FC236}">
                <a16:creationId xmlns:a16="http://schemas.microsoft.com/office/drawing/2014/main" id="{403B2292-2D61-7EC2-9BD5-CDD1E82724BE}"/>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flipV="1">
            <a:off x="3977480" y="3393145"/>
            <a:ext cx="914400" cy="914400"/>
          </a:xfrm>
          <a:prstGeom prst="rect">
            <a:avLst/>
          </a:prstGeom>
        </p:spPr>
      </p:pic>
      <p:grpSp>
        <p:nvGrpSpPr>
          <p:cNvPr id="12" name="Group 11">
            <a:extLst>
              <a:ext uri="{FF2B5EF4-FFF2-40B4-BE49-F238E27FC236}">
                <a16:creationId xmlns:a16="http://schemas.microsoft.com/office/drawing/2014/main" id="{86BC2286-6862-8BF4-1232-D1F4D65A84BB}"/>
              </a:ext>
            </a:extLst>
          </p:cNvPr>
          <p:cNvGrpSpPr/>
          <p:nvPr/>
        </p:nvGrpSpPr>
        <p:grpSpPr>
          <a:xfrm>
            <a:off x="2539725" y="322425"/>
            <a:ext cx="651752" cy="651752"/>
            <a:chOff x="1814510" y="3264045"/>
            <a:chExt cx="877230" cy="877230"/>
          </a:xfrm>
        </p:grpSpPr>
        <p:sp>
          <p:nvSpPr>
            <p:cNvPr id="13" name="Google Shape;137;p16">
              <a:extLst>
                <a:ext uri="{FF2B5EF4-FFF2-40B4-BE49-F238E27FC236}">
                  <a16:creationId xmlns:a16="http://schemas.microsoft.com/office/drawing/2014/main" id="{BB194138-B8D9-3C96-24A1-BE4BE3D36930}"/>
                </a:ext>
              </a:extLst>
            </p:cNvPr>
            <p:cNvSpPr/>
            <p:nvPr/>
          </p:nvSpPr>
          <p:spPr>
            <a:xfrm>
              <a:off x="1814510" y="3264045"/>
              <a:ext cx="877230" cy="877230"/>
            </a:xfrm>
            <a:custGeom>
              <a:avLst/>
              <a:gdLst/>
              <a:ahLst/>
              <a:cxnLst/>
              <a:rect l="l" t="t" r="r" b="b"/>
              <a:pathLst>
                <a:path w="22963" h="22963" extrusionOk="0">
                  <a:moveTo>
                    <a:pt x="11481" y="0"/>
                  </a:moveTo>
                  <a:cubicBezTo>
                    <a:pt x="5159" y="0"/>
                    <a:pt x="0" y="5159"/>
                    <a:pt x="0" y="11481"/>
                  </a:cubicBezTo>
                  <a:cubicBezTo>
                    <a:pt x="0" y="17804"/>
                    <a:pt x="5159" y="22962"/>
                    <a:pt x="11481" y="22962"/>
                  </a:cubicBezTo>
                  <a:cubicBezTo>
                    <a:pt x="17804" y="22962"/>
                    <a:pt x="22962" y="17804"/>
                    <a:pt x="22962" y="11481"/>
                  </a:cubicBezTo>
                  <a:cubicBezTo>
                    <a:pt x="22962" y="5159"/>
                    <a:pt x="17804" y="0"/>
                    <a:pt x="11481" y="0"/>
                  </a:cubicBezTo>
                  <a:close/>
                </a:path>
              </a:pathLst>
            </a:custGeom>
            <a:solidFill>
              <a:schemeClr val="l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14" name="Google Shape;138;p16">
              <a:extLst>
                <a:ext uri="{FF2B5EF4-FFF2-40B4-BE49-F238E27FC236}">
                  <a16:creationId xmlns:a16="http://schemas.microsoft.com/office/drawing/2014/main" id="{4A53144D-B415-6570-8615-93A50ADF5AE8}"/>
                </a:ext>
              </a:extLst>
            </p:cNvPr>
            <p:cNvSpPr/>
            <p:nvPr/>
          </p:nvSpPr>
          <p:spPr>
            <a:xfrm>
              <a:off x="1886863" y="3337275"/>
              <a:ext cx="731642" cy="731604"/>
            </a:xfrm>
            <a:custGeom>
              <a:avLst/>
              <a:gdLst/>
              <a:ahLst/>
              <a:cxnLst/>
              <a:rect l="l" t="t" r="r" b="b"/>
              <a:pathLst>
                <a:path w="19152" h="19151" extrusionOk="0">
                  <a:moveTo>
                    <a:pt x="9587" y="1"/>
                  </a:moveTo>
                  <a:cubicBezTo>
                    <a:pt x="4315" y="1"/>
                    <a:pt x="1" y="4292"/>
                    <a:pt x="1" y="9564"/>
                  </a:cubicBezTo>
                  <a:cubicBezTo>
                    <a:pt x="1" y="14837"/>
                    <a:pt x="4315" y="19151"/>
                    <a:pt x="9587" y="19151"/>
                  </a:cubicBezTo>
                  <a:cubicBezTo>
                    <a:pt x="14860" y="19151"/>
                    <a:pt x="19151" y="14837"/>
                    <a:pt x="19151" y="9564"/>
                  </a:cubicBezTo>
                  <a:cubicBezTo>
                    <a:pt x="19151" y="4292"/>
                    <a:pt x="14860" y="1"/>
                    <a:pt x="9587" y="1"/>
                  </a:cubicBezTo>
                  <a:close/>
                </a:path>
              </a:pathLst>
            </a:custGeom>
            <a:solidFill>
              <a:schemeClr val="accent3"/>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15" name="Google Shape;230;p16">
              <a:extLst>
                <a:ext uri="{FF2B5EF4-FFF2-40B4-BE49-F238E27FC236}">
                  <a16:creationId xmlns:a16="http://schemas.microsoft.com/office/drawing/2014/main" id="{3D3BC77A-F58F-0286-3CC3-EDE6001E1DA3}"/>
                </a:ext>
              </a:extLst>
            </p:cNvPr>
            <p:cNvSpPr txBox="1"/>
            <p:nvPr/>
          </p:nvSpPr>
          <p:spPr>
            <a:xfrm>
              <a:off x="1940421" y="3336685"/>
              <a:ext cx="624300" cy="7317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en"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1</a:t>
              </a:r>
              <a:endParaRPr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pic>
        <p:nvPicPr>
          <p:cNvPr id="16" name="Picture 15">
            <a:extLst>
              <a:ext uri="{FF2B5EF4-FFF2-40B4-BE49-F238E27FC236}">
                <a16:creationId xmlns:a16="http://schemas.microsoft.com/office/drawing/2014/main" id="{A0F4CE80-BA95-EFFF-70B5-8F222CD3345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extLst>
      <p:ext uri="{BB962C8B-B14F-4D97-AF65-F5344CB8AC3E}">
        <p14:creationId xmlns:p14="http://schemas.microsoft.com/office/powerpoint/2010/main" val="356944840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animBg="1"/>
      <p:bldP spid="7" grpId="0" animBg="1"/>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grpSp>
        <p:nvGrpSpPr>
          <p:cNvPr id="34" name="Group 33">
            <a:extLst>
              <a:ext uri="{FF2B5EF4-FFF2-40B4-BE49-F238E27FC236}">
                <a16:creationId xmlns:a16="http://schemas.microsoft.com/office/drawing/2014/main" id="{295892E7-2F01-D8F4-3FA8-1C8A2C028E56}"/>
              </a:ext>
            </a:extLst>
          </p:cNvPr>
          <p:cNvGrpSpPr/>
          <p:nvPr/>
        </p:nvGrpSpPr>
        <p:grpSpPr>
          <a:xfrm>
            <a:off x="443636" y="1059993"/>
            <a:ext cx="2121957" cy="1962011"/>
            <a:chOff x="296070" y="1077364"/>
            <a:chExt cx="2121957" cy="1962011"/>
          </a:xfrm>
        </p:grpSpPr>
        <p:sp>
          <p:nvSpPr>
            <p:cNvPr id="5" name="Google Shape;870;p49">
              <a:extLst>
                <a:ext uri="{FF2B5EF4-FFF2-40B4-BE49-F238E27FC236}">
                  <a16:creationId xmlns:a16="http://schemas.microsoft.com/office/drawing/2014/main" id="{3292E366-CEF9-A6FE-A064-1111584E2552}"/>
                </a:ext>
              </a:extLst>
            </p:cNvPr>
            <p:cNvSpPr/>
            <p:nvPr/>
          </p:nvSpPr>
          <p:spPr>
            <a:xfrm>
              <a:off x="296071" y="2523375"/>
              <a:ext cx="1440000" cy="516000"/>
            </a:xfrm>
            <a:prstGeom prst="homePlate">
              <a:avLst>
                <a:gd name="adj" fmla="val 50000"/>
              </a:avLst>
            </a:prstGeom>
            <a:solidFill>
              <a:schemeClr val="accent1"/>
            </a:solidFill>
            <a:ln>
              <a:noFill/>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algn="ctr" defTabSz="914378">
                <a:buClr>
                  <a:srgbClr val="000000"/>
                </a:buClr>
              </a:pPr>
              <a:r>
                <a:rPr lang="en" sz="2500" b="1" kern="0">
                  <a:solidFill>
                    <a:srgbClr val="000000"/>
                  </a:solidFill>
                  <a:latin typeface="Archivo"/>
                  <a:ea typeface="Archivo"/>
                  <a:cs typeface="Archivo"/>
                  <a:sym typeface="Archivo"/>
                </a:rPr>
                <a:t>01</a:t>
              </a:r>
              <a:endParaRPr sz="2500" b="1" kern="0">
                <a:solidFill>
                  <a:srgbClr val="000000"/>
                </a:solidFill>
                <a:latin typeface="Archivo"/>
                <a:ea typeface="Archivo"/>
                <a:cs typeface="Archivo"/>
                <a:sym typeface="Archivo"/>
              </a:endParaRPr>
            </a:p>
          </p:txBody>
        </p:sp>
        <p:cxnSp>
          <p:nvCxnSpPr>
            <p:cNvPr id="9" name="Google Shape;874;p49">
              <a:extLst>
                <a:ext uri="{FF2B5EF4-FFF2-40B4-BE49-F238E27FC236}">
                  <a16:creationId xmlns:a16="http://schemas.microsoft.com/office/drawing/2014/main" id="{127177A2-179D-BFAB-A257-6287A7573A29}"/>
                </a:ext>
              </a:extLst>
            </p:cNvPr>
            <p:cNvCxnSpPr>
              <a:cxnSpLocks/>
            </p:cNvCxnSpPr>
            <p:nvPr/>
          </p:nvCxnSpPr>
          <p:spPr>
            <a:xfrm rot="10800000">
              <a:off x="296072" y="1257775"/>
              <a:ext cx="0" cy="1120500"/>
            </a:xfrm>
            <a:prstGeom prst="straightConnector1">
              <a:avLst/>
            </a:prstGeom>
            <a:noFill/>
            <a:ln w="19050" cap="flat" cmpd="sng">
              <a:solidFill>
                <a:schemeClr val="accent1"/>
              </a:solidFill>
              <a:prstDash val="solid"/>
              <a:round/>
              <a:headEnd type="diamond" w="med" len="med"/>
              <a:tailEnd type="diamond" w="med" len="med"/>
            </a:ln>
          </p:spPr>
        </p:cxnSp>
        <p:sp>
          <p:nvSpPr>
            <p:cNvPr id="14" name="Google Shape;878;p49">
              <a:extLst>
                <a:ext uri="{FF2B5EF4-FFF2-40B4-BE49-F238E27FC236}">
                  <a16:creationId xmlns:a16="http://schemas.microsoft.com/office/drawing/2014/main" id="{72227899-2E6C-83B9-4722-EDA7D137FEE4}"/>
                </a:ext>
              </a:extLst>
            </p:cNvPr>
            <p:cNvSpPr txBox="1"/>
            <p:nvPr/>
          </p:nvSpPr>
          <p:spPr>
            <a:xfrm>
              <a:off x="296071" y="1077364"/>
              <a:ext cx="1711800" cy="396900"/>
            </a:xfrm>
            <a:prstGeom prst="rect">
              <a:avLst/>
            </a:prstGeom>
            <a:noFill/>
            <a:ln>
              <a:noFill/>
            </a:ln>
          </p:spPr>
          <p:txBody>
            <a:bodyPr spcFirstLastPara="1" wrap="square" lIns="91425" tIns="91425" rIns="91425" bIns="91425" anchor="t" anchorCtr="0">
              <a:noAutofit/>
            </a:bodyPr>
            <a:lstStyle/>
            <a:p>
              <a:pPr defTabSz="914378">
                <a:buClr>
                  <a:srgbClr val="000000"/>
                </a:buClr>
              </a:pPr>
              <a:r>
                <a:rPr lang="id-ID" sz="1800" b="1" kern="0" dirty="0">
                  <a:solidFill>
                    <a:srgbClr val="98AF35"/>
                  </a:solidFill>
                  <a:latin typeface="PT Sans" panose="020B0503020203020204" pitchFamily="34" charset="0"/>
                  <a:ea typeface="Signika"/>
                  <a:cs typeface="Signika"/>
                  <a:sym typeface="Signika"/>
                </a:rPr>
                <a:t>Tahap Adsorpsi</a:t>
              </a:r>
              <a:endParaRPr sz="1800" b="1" kern="0" dirty="0">
                <a:solidFill>
                  <a:srgbClr val="98AF35"/>
                </a:solidFill>
                <a:latin typeface="Archivo"/>
                <a:ea typeface="Archivo"/>
                <a:cs typeface="Archivo"/>
                <a:sym typeface="Archivo"/>
              </a:endParaRPr>
            </a:p>
          </p:txBody>
        </p:sp>
        <p:sp>
          <p:nvSpPr>
            <p:cNvPr id="15" name="Google Shape;879;p49">
              <a:extLst>
                <a:ext uri="{FF2B5EF4-FFF2-40B4-BE49-F238E27FC236}">
                  <a16:creationId xmlns:a16="http://schemas.microsoft.com/office/drawing/2014/main" id="{DC932E2B-77AD-D4B3-23D8-BF6231A3F02F}"/>
                </a:ext>
              </a:extLst>
            </p:cNvPr>
            <p:cNvSpPr txBox="1"/>
            <p:nvPr/>
          </p:nvSpPr>
          <p:spPr>
            <a:xfrm>
              <a:off x="296070" y="1385354"/>
              <a:ext cx="2121957" cy="655766"/>
            </a:xfrm>
            <a:prstGeom prst="rect">
              <a:avLst/>
            </a:prstGeom>
            <a:noFill/>
            <a:ln>
              <a:noFill/>
            </a:ln>
          </p:spPr>
          <p:txBody>
            <a:bodyPr spcFirstLastPara="1" wrap="square" lIns="91425" tIns="91425" rIns="91425" bIns="91425" anchor="t" anchorCtr="0">
              <a:noAutofit/>
            </a:bodyPr>
            <a:lstStyle/>
            <a:p>
              <a:pPr defTabSz="914378">
                <a:buClr>
                  <a:srgbClr val="000000"/>
                </a:buClr>
              </a:pPr>
              <a:r>
                <a:rPr lang="en-US" sz="1600" kern="0" dirty="0">
                  <a:solidFill>
                    <a:srgbClr val="000000"/>
                  </a:solidFill>
                  <a:latin typeface="PT Sans" panose="020B0503020203020204" pitchFamily="34" charset="0"/>
                  <a:cs typeface="Palanquin" panose="020B0004020203020204" pitchFamily="34" charset="0"/>
                  <a:sym typeface="Arial"/>
                </a:rPr>
                <a:t>Virion </a:t>
              </a:r>
              <a:r>
                <a:rPr lang="en-US" sz="1600" kern="0" dirty="0" err="1">
                  <a:solidFill>
                    <a:srgbClr val="000000"/>
                  </a:solidFill>
                  <a:latin typeface="PT Sans" panose="020B0503020203020204" pitchFamily="34" charset="0"/>
                  <a:cs typeface="Palanquin" panose="020B0004020203020204" pitchFamily="34" charset="0"/>
                  <a:sym typeface="Arial"/>
                </a:rPr>
                <a:t>menempel</a:t>
              </a:r>
              <a:r>
                <a:rPr lang="en-US" sz="1600" kern="0" dirty="0">
                  <a:solidFill>
                    <a:srgbClr val="000000"/>
                  </a:solidFill>
                  <a:latin typeface="PT Sans" panose="020B0503020203020204" pitchFamily="34" charset="0"/>
                  <a:cs typeface="Palanquin" panose="020B0004020203020204" pitchFamily="34" charset="0"/>
                  <a:sym typeface="Arial"/>
                </a:rPr>
                <a:t> pada </a:t>
              </a:r>
              <a:r>
                <a:rPr lang="en-US" sz="1600" kern="0" dirty="0" err="1">
                  <a:solidFill>
                    <a:srgbClr val="000000"/>
                  </a:solidFill>
                  <a:latin typeface="PT Sans" panose="020B0503020203020204" pitchFamily="34" charset="0"/>
                  <a:cs typeface="Palanquin" panose="020B0004020203020204" pitchFamily="34" charset="0"/>
                  <a:sym typeface="Arial"/>
                </a:rPr>
                <a:t>bagian</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reseptor</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spesifik</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sel</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inang</a:t>
              </a:r>
              <a:r>
                <a:rPr lang="en-US" sz="1600" kern="0" dirty="0">
                  <a:solidFill>
                    <a:srgbClr val="000000"/>
                  </a:solidFill>
                  <a:latin typeface="PT Sans" panose="020B0503020203020204" pitchFamily="34" charset="0"/>
                  <a:cs typeface="Palanquin" panose="020B0004020203020204" pitchFamily="34" charset="0"/>
                  <a:sym typeface="Arial"/>
                </a:rPr>
                <a:t>.</a:t>
              </a:r>
            </a:p>
          </p:txBody>
        </p:sp>
      </p:grpSp>
      <p:grpSp>
        <p:nvGrpSpPr>
          <p:cNvPr id="35" name="Group 34">
            <a:extLst>
              <a:ext uri="{FF2B5EF4-FFF2-40B4-BE49-F238E27FC236}">
                <a16:creationId xmlns:a16="http://schemas.microsoft.com/office/drawing/2014/main" id="{C7B26B7D-24B6-6FDE-6EAF-7F40DBDB02AE}"/>
              </a:ext>
            </a:extLst>
          </p:cNvPr>
          <p:cNvGrpSpPr/>
          <p:nvPr/>
        </p:nvGrpSpPr>
        <p:grpSpPr>
          <a:xfrm>
            <a:off x="3476941" y="1077365"/>
            <a:ext cx="2482808" cy="1962011"/>
            <a:chOff x="3643379" y="1077364"/>
            <a:chExt cx="2482808" cy="1962011"/>
          </a:xfrm>
        </p:grpSpPr>
        <p:sp>
          <p:nvSpPr>
            <p:cNvPr id="7" name="Google Shape;872;p49">
              <a:extLst>
                <a:ext uri="{FF2B5EF4-FFF2-40B4-BE49-F238E27FC236}">
                  <a16:creationId xmlns:a16="http://schemas.microsoft.com/office/drawing/2014/main" id="{10940E8B-E0ED-8E9A-CF79-2121E0271331}"/>
                </a:ext>
              </a:extLst>
            </p:cNvPr>
            <p:cNvSpPr/>
            <p:nvPr/>
          </p:nvSpPr>
          <p:spPr>
            <a:xfrm>
              <a:off x="3643379" y="2523375"/>
              <a:ext cx="1440000" cy="516000"/>
            </a:xfrm>
            <a:prstGeom prst="homePlate">
              <a:avLst>
                <a:gd name="adj" fmla="val 50000"/>
              </a:avLst>
            </a:prstGeom>
            <a:solidFill>
              <a:schemeClr val="accent1"/>
            </a:solidFill>
            <a:ln>
              <a:noFill/>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algn="ctr" defTabSz="914378">
                <a:buClr>
                  <a:srgbClr val="000000"/>
                </a:buClr>
              </a:pPr>
              <a:r>
                <a:rPr lang="en" sz="2500" b="1" kern="0" dirty="0">
                  <a:solidFill>
                    <a:srgbClr val="000000"/>
                  </a:solidFill>
                  <a:latin typeface="Archivo"/>
                  <a:ea typeface="Archivo"/>
                  <a:cs typeface="Archivo"/>
                  <a:sym typeface="Archivo"/>
                </a:rPr>
                <a:t>03</a:t>
              </a:r>
              <a:endParaRPr sz="2500" b="1" kern="0" dirty="0">
                <a:solidFill>
                  <a:srgbClr val="000000"/>
                </a:solidFill>
                <a:latin typeface="Archivo"/>
                <a:ea typeface="Archivo"/>
                <a:cs typeface="Archivo"/>
                <a:sym typeface="Archivo"/>
              </a:endParaRPr>
            </a:p>
          </p:txBody>
        </p:sp>
        <p:cxnSp>
          <p:nvCxnSpPr>
            <p:cNvPr id="12" name="Google Shape;876;p49">
              <a:extLst>
                <a:ext uri="{FF2B5EF4-FFF2-40B4-BE49-F238E27FC236}">
                  <a16:creationId xmlns:a16="http://schemas.microsoft.com/office/drawing/2014/main" id="{96532FCE-A089-B268-775A-52D966C09229}"/>
                </a:ext>
              </a:extLst>
            </p:cNvPr>
            <p:cNvCxnSpPr>
              <a:cxnSpLocks/>
            </p:cNvCxnSpPr>
            <p:nvPr/>
          </p:nvCxnSpPr>
          <p:spPr>
            <a:xfrm rot="10800000">
              <a:off x="3643380" y="1257775"/>
              <a:ext cx="0" cy="1120500"/>
            </a:xfrm>
            <a:prstGeom prst="straightConnector1">
              <a:avLst/>
            </a:prstGeom>
            <a:noFill/>
            <a:ln w="19050" cap="flat" cmpd="sng">
              <a:solidFill>
                <a:schemeClr val="accent1"/>
              </a:solidFill>
              <a:prstDash val="solid"/>
              <a:round/>
              <a:headEnd type="diamond" w="med" len="med"/>
              <a:tailEnd type="diamond" w="med" len="med"/>
            </a:ln>
          </p:spPr>
        </p:cxnSp>
        <p:sp>
          <p:nvSpPr>
            <p:cNvPr id="16" name="Google Shape;880;p49">
              <a:extLst>
                <a:ext uri="{FF2B5EF4-FFF2-40B4-BE49-F238E27FC236}">
                  <a16:creationId xmlns:a16="http://schemas.microsoft.com/office/drawing/2014/main" id="{A49FFFDF-3C93-CA5E-2697-09647EF09CFF}"/>
                </a:ext>
              </a:extLst>
            </p:cNvPr>
            <p:cNvSpPr txBox="1"/>
            <p:nvPr/>
          </p:nvSpPr>
          <p:spPr>
            <a:xfrm>
              <a:off x="3643379" y="1077364"/>
              <a:ext cx="1711800" cy="396900"/>
            </a:xfrm>
            <a:prstGeom prst="rect">
              <a:avLst/>
            </a:prstGeom>
            <a:noFill/>
            <a:ln>
              <a:noFill/>
            </a:ln>
          </p:spPr>
          <p:txBody>
            <a:bodyPr spcFirstLastPara="1" wrap="square" lIns="91425" tIns="91425" rIns="91425" bIns="91425" anchor="t" anchorCtr="0">
              <a:noAutofit/>
            </a:bodyPr>
            <a:lstStyle/>
            <a:p>
              <a:pPr defTabSz="914378">
                <a:buClr>
                  <a:srgbClr val="000000"/>
                </a:buClr>
              </a:pPr>
              <a:r>
                <a:rPr lang="id-ID" sz="1800" b="1" kern="0" dirty="0">
                  <a:solidFill>
                    <a:srgbClr val="98AF35"/>
                  </a:solidFill>
                  <a:latin typeface="PT Sans" panose="020B0503020203020204" pitchFamily="34" charset="0"/>
                  <a:ea typeface="Signika"/>
                  <a:cs typeface="Signika"/>
                  <a:sym typeface="Signika"/>
                </a:rPr>
                <a:t>Tahap Sintesis</a:t>
              </a:r>
              <a:endParaRPr sz="1800" b="1" kern="0" dirty="0">
                <a:solidFill>
                  <a:srgbClr val="98AF35"/>
                </a:solidFill>
                <a:latin typeface="Archivo"/>
                <a:ea typeface="Archivo"/>
                <a:cs typeface="Archivo"/>
                <a:sym typeface="Archivo"/>
              </a:endParaRPr>
            </a:p>
          </p:txBody>
        </p:sp>
        <p:sp>
          <p:nvSpPr>
            <p:cNvPr id="17" name="Google Shape;881;p49">
              <a:extLst>
                <a:ext uri="{FF2B5EF4-FFF2-40B4-BE49-F238E27FC236}">
                  <a16:creationId xmlns:a16="http://schemas.microsoft.com/office/drawing/2014/main" id="{20163D4B-2ABC-8012-B3AB-0FE1F95968A5}"/>
                </a:ext>
              </a:extLst>
            </p:cNvPr>
            <p:cNvSpPr txBox="1"/>
            <p:nvPr/>
          </p:nvSpPr>
          <p:spPr>
            <a:xfrm>
              <a:off x="3643379" y="1385354"/>
              <a:ext cx="2482808" cy="573088"/>
            </a:xfrm>
            <a:prstGeom prst="rect">
              <a:avLst/>
            </a:prstGeom>
            <a:noFill/>
            <a:ln>
              <a:noFill/>
            </a:ln>
          </p:spPr>
          <p:txBody>
            <a:bodyPr spcFirstLastPara="1" wrap="square" lIns="91425" tIns="91425" rIns="91425" bIns="91425" anchor="t" anchorCtr="0">
              <a:noAutofit/>
            </a:bodyPr>
            <a:lstStyle/>
            <a:p>
              <a:pPr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Terjadi sintesis </a:t>
              </a:r>
              <a:r>
                <a:rPr lang="en-US" sz="1600" kern="0" dirty="0" err="1">
                  <a:solidFill>
                    <a:srgbClr val="000000"/>
                  </a:solidFill>
                  <a:latin typeface="PT Sans" panose="020B0503020203020204" pitchFamily="34" charset="0"/>
                  <a:cs typeface="Palanquin" panose="020B0004020203020204" pitchFamily="34" charset="0"/>
                  <a:sym typeface="Arial"/>
                </a:rPr>
                <a:t>membuat</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asam</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nukleat</a:t>
              </a:r>
              <a:r>
                <a:rPr lang="en-US" sz="1600" kern="0" dirty="0">
                  <a:solidFill>
                    <a:srgbClr val="000000"/>
                  </a:solidFill>
                  <a:latin typeface="PT Sans" panose="020B0503020203020204" pitchFamily="34" charset="0"/>
                  <a:cs typeface="Palanquin" panose="020B0004020203020204" pitchFamily="34" charset="0"/>
                  <a:sym typeface="Arial"/>
                </a:rPr>
                <a:t> dan protein</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komponen</a:t>
              </a:r>
              <a:r>
                <a:rPr lang="en-US" sz="1600" kern="0" dirty="0">
                  <a:solidFill>
                    <a:srgbClr val="000000"/>
                  </a:solidFill>
                  <a:latin typeface="PT Sans" panose="020B0503020203020204" pitchFamily="34" charset="0"/>
                  <a:cs typeface="Palanquin" panose="020B0004020203020204" pitchFamily="34" charset="0"/>
                  <a:sym typeface="Arial"/>
                </a:rPr>
                <a:t> virus.</a:t>
              </a:r>
            </a:p>
          </p:txBody>
        </p:sp>
      </p:grpSp>
      <p:grpSp>
        <p:nvGrpSpPr>
          <p:cNvPr id="33" name="Group 32">
            <a:extLst>
              <a:ext uri="{FF2B5EF4-FFF2-40B4-BE49-F238E27FC236}">
                <a16:creationId xmlns:a16="http://schemas.microsoft.com/office/drawing/2014/main" id="{B70ADA7D-AFB0-2B5E-578B-33AC1B5E890D}"/>
              </a:ext>
            </a:extLst>
          </p:cNvPr>
          <p:cNvGrpSpPr/>
          <p:nvPr/>
        </p:nvGrpSpPr>
        <p:grpSpPr>
          <a:xfrm>
            <a:off x="1966596" y="2518943"/>
            <a:ext cx="2128540" cy="1797825"/>
            <a:chOff x="1944558" y="2523375"/>
            <a:chExt cx="2128540" cy="1797825"/>
          </a:xfrm>
        </p:grpSpPr>
        <p:sp>
          <p:nvSpPr>
            <p:cNvPr id="6" name="Google Shape;871;p49">
              <a:extLst>
                <a:ext uri="{FF2B5EF4-FFF2-40B4-BE49-F238E27FC236}">
                  <a16:creationId xmlns:a16="http://schemas.microsoft.com/office/drawing/2014/main" id="{E5BDEBC1-20DD-7969-B0EE-2809794F3377}"/>
                </a:ext>
              </a:extLst>
            </p:cNvPr>
            <p:cNvSpPr/>
            <p:nvPr/>
          </p:nvSpPr>
          <p:spPr>
            <a:xfrm>
              <a:off x="1944558" y="2523375"/>
              <a:ext cx="1440000" cy="516000"/>
            </a:xfrm>
            <a:prstGeom prst="homePlate">
              <a:avLst>
                <a:gd name="adj" fmla="val 50000"/>
              </a:avLst>
            </a:prstGeom>
            <a:solidFill>
              <a:schemeClr val="accent2"/>
            </a:solidFill>
            <a:ln>
              <a:noFill/>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algn="ctr" defTabSz="914378">
                <a:buClr>
                  <a:srgbClr val="000000"/>
                </a:buClr>
              </a:pPr>
              <a:r>
                <a:rPr lang="en" sz="2500" b="1" kern="0">
                  <a:solidFill>
                    <a:srgbClr val="000000"/>
                  </a:solidFill>
                  <a:latin typeface="Archivo"/>
                  <a:ea typeface="Archivo"/>
                  <a:cs typeface="Archivo"/>
                  <a:sym typeface="Archivo"/>
                </a:rPr>
                <a:t>02</a:t>
              </a:r>
              <a:endParaRPr sz="2500" b="1" kern="0">
                <a:solidFill>
                  <a:srgbClr val="000000"/>
                </a:solidFill>
                <a:latin typeface="Archivo"/>
                <a:ea typeface="Archivo"/>
                <a:cs typeface="Archivo"/>
                <a:sym typeface="Archivo"/>
              </a:endParaRPr>
            </a:p>
          </p:txBody>
        </p:sp>
        <p:cxnSp>
          <p:nvCxnSpPr>
            <p:cNvPr id="10" name="Google Shape;875;p49">
              <a:extLst>
                <a:ext uri="{FF2B5EF4-FFF2-40B4-BE49-F238E27FC236}">
                  <a16:creationId xmlns:a16="http://schemas.microsoft.com/office/drawing/2014/main" id="{D89BC185-525F-1AFA-C79B-0F9BC163F113}"/>
                </a:ext>
              </a:extLst>
            </p:cNvPr>
            <p:cNvCxnSpPr>
              <a:cxnSpLocks/>
            </p:cNvCxnSpPr>
            <p:nvPr/>
          </p:nvCxnSpPr>
          <p:spPr>
            <a:xfrm rot="10800000">
              <a:off x="1944558" y="3200700"/>
              <a:ext cx="0" cy="1120500"/>
            </a:xfrm>
            <a:prstGeom prst="straightConnector1">
              <a:avLst/>
            </a:prstGeom>
            <a:noFill/>
            <a:ln w="19050" cap="flat" cmpd="sng">
              <a:solidFill>
                <a:schemeClr val="accent2"/>
              </a:solidFill>
              <a:prstDash val="solid"/>
              <a:round/>
              <a:headEnd type="diamond" w="med" len="med"/>
              <a:tailEnd type="diamond" w="med" len="med"/>
            </a:ln>
          </p:spPr>
        </p:cxnSp>
        <p:sp>
          <p:nvSpPr>
            <p:cNvPr id="18" name="Google Shape;882;p49">
              <a:extLst>
                <a:ext uri="{FF2B5EF4-FFF2-40B4-BE49-F238E27FC236}">
                  <a16:creationId xmlns:a16="http://schemas.microsoft.com/office/drawing/2014/main" id="{64F178D3-C0CF-291C-D99D-EF220D8CE08D}"/>
                </a:ext>
              </a:extLst>
            </p:cNvPr>
            <p:cNvSpPr txBox="1"/>
            <p:nvPr/>
          </p:nvSpPr>
          <p:spPr>
            <a:xfrm>
              <a:off x="1944558" y="3021732"/>
              <a:ext cx="1800733" cy="396900"/>
            </a:xfrm>
            <a:prstGeom prst="rect">
              <a:avLst/>
            </a:prstGeom>
            <a:noFill/>
            <a:ln>
              <a:noFill/>
            </a:ln>
          </p:spPr>
          <p:txBody>
            <a:bodyPr spcFirstLastPara="1" wrap="square" lIns="91425" tIns="91425" rIns="91425" bIns="91425" anchor="t" anchorCtr="0">
              <a:noAutofit/>
            </a:bodyPr>
            <a:lstStyle/>
            <a:p>
              <a:pPr defTabSz="914378">
                <a:buClr>
                  <a:srgbClr val="000000"/>
                </a:buClr>
              </a:pPr>
              <a:r>
                <a:rPr lang="id-ID" sz="1800" b="1" kern="0" dirty="0">
                  <a:solidFill>
                    <a:srgbClr val="98AF35"/>
                  </a:solidFill>
                  <a:latin typeface="PT Sans" panose="020B0503020203020204" pitchFamily="34" charset="0"/>
                  <a:ea typeface="Signika"/>
                  <a:cs typeface="Signika"/>
                  <a:sym typeface="Signika"/>
                </a:rPr>
                <a:t>Tahap Penetrasi</a:t>
              </a:r>
              <a:endParaRPr sz="1800" b="1" kern="0" dirty="0">
                <a:solidFill>
                  <a:srgbClr val="98AF35"/>
                </a:solidFill>
                <a:latin typeface="Archivo"/>
                <a:ea typeface="Archivo"/>
                <a:cs typeface="Archivo"/>
                <a:sym typeface="Archivo"/>
              </a:endParaRPr>
            </a:p>
          </p:txBody>
        </p:sp>
        <p:sp>
          <p:nvSpPr>
            <p:cNvPr id="19" name="Google Shape;883;p49">
              <a:extLst>
                <a:ext uri="{FF2B5EF4-FFF2-40B4-BE49-F238E27FC236}">
                  <a16:creationId xmlns:a16="http://schemas.microsoft.com/office/drawing/2014/main" id="{CAA7094A-48B9-1C8F-11EC-A3000F6EAB01}"/>
                </a:ext>
              </a:extLst>
            </p:cNvPr>
            <p:cNvSpPr txBox="1"/>
            <p:nvPr/>
          </p:nvSpPr>
          <p:spPr>
            <a:xfrm>
              <a:off x="1944558" y="3345948"/>
              <a:ext cx="2128540" cy="948334"/>
            </a:xfrm>
            <a:prstGeom prst="rect">
              <a:avLst/>
            </a:prstGeom>
            <a:noFill/>
            <a:ln>
              <a:noFill/>
            </a:ln>
          </p:spPr>
          <p:txBody>
            <a:bodyPr spcFirstLastPara="1" wrap="square" lIns="91425" tIns="91425" rIns="91425" bIns="91425" anchor="t" anchorCtr="0">
              <a:noAutofit/>
            </a:bodyPr>
            <a:lstStyle/>
            <a:p>
              <a:pPr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V</a:t>
              </a:r>
              <a:r>
                <a:rPr lang="en-US" sz="1600" kern="0" dirty="0" err="1">
                  <a:solidFill>
                    <a:srgbClr val="000000"/>
                  </a:solidFill>
                  <a:latin typeface="PT Sans" panose="020B0503020203020204" pitchFamily="34" charset="0"/>
                  <a:cs typeface="Palanquin" panose="020B0004020203020204" pitchFamily="34" charset="0"/>
                  <a:sym typeface="Arial"/>
                </a:rPr>
                <a:t>irus</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menginjeksikan</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materi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genetiknya</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ke</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dalam</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sel</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inang</a:t>
              </a:r>
              <a:endParaRPr lang="en-US" sz="1600" kern="0" dirty="0">
                <a:solidFill>
                  <a:srgbClr val="000000"/>
                </a:solidFill>
                <a:latin typeface="PT Sans" panose="020B0503020203020204" pitchFamily="34" charset="0"/>
                <a:cs typeface="Palanquin" panose="020B0004020203020204" pitchFamily="34" charset="0"/>
                <a:sym typeface="Arial"/>
              </a:endParaRPr>
            </a:p>
          </p:txBody>
        </p:sp>
      </p:grpSp>
      <p:grpSp>
        <p:nvGrpSpPr>
          <p:cNvPr id="36" name="Group 35">
            <a:extLst>
              <a:ext uri="{FF2B5EF4-FFF2-40B4-BE49-F238E27FC236}">
                <a16:creationId xmlns:a16="http://schemas.microsoft.com/office/drawing/2014/main" id="{B4781D69-B42A-41F6-FD69-2770E6375949}"/>
              </a:ext>
            </a:extLst>
          </p:cNvPr>
          <p:cNvGrpSpPr/>
          <p:nvPr/>
        </p:nvGrpSpPr>
        <p:grpSpPr>
          <a:xfrm>
            <a:off x="4987286" y="2515286"/>
            <a:ext cx="2578281" cy="1797825"/>
            <a:chOff x="5314893" y="2523375"/>
            <a:chExt cx="2578281" cy="1797825"/>
          </a:xfrm>
        </p:grpSpPr>
        <p:sp>
          <p:nvSpPr>
            <p:cNvPr id="8" name="Google Shape;873;p49">
              <a:extLst>
                <a:ext uri="{FF2B5EF4-FFF2-40B4-BE49-F238E27FC236}">
                  <a16:creationId xmlns:a16="http://schemas.microsoft.com/office/drawing/2014/main" id="{D706C56D-7301-66FF-1F18-99F82AC254F6}"/>
                </a:ext>
              </a:extLst>
            </p:cNvPr>
            <p:cNvSpPr/>
            <p:nvPr/>
          </p:nvSpPr>
          <p:spPr>
            <a:xfrm>
              <a:off x="5314893" y="2523375"/>
              <a:ext cx="1440000" cy="516000"/>
            </a:xfrm>
            <a:prstGeom prst="homePlate">
              <a:avLst>
                <a:gd name="adj" fmla="val 50000"/>
              </a:avLst>
            </a:prstGeom>
            <a:solidFill>
              <a:schemeClr val="accent2"/>
            </a:solidFill>
            <a:ln>
              <a:noFill/>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algn="ctr" defTabSz="914378">
                <a:buClr>
                  <a:srgbClr val="000000"/>
                </a:buClr>
              </a:pPr>
              <a:r>
                <a:rPr lang="en" sz="2500" b="1" kern="0">
                  <a:solidFill>
                    <a:srgbClr val="000000"/>
                  </a:solidFill>
                  <a:latin typeface="Archivo"/>
                  <a:ea typeface="Archivo"/>
                  <a:cs typeface="Archivo"/>
                  <a:sym typeface="Archivo"/>
                </a:rPr>
                <a:t>04</a:t>
              </a:r>
              <a:endParaRPr sz="2500" b="1" kern="0">
                <a:solidFill>
                  <a:srgbClr val="000000"/>
                </a:solidFill>
                <a:latin typeface="Archivo"/>
                <a:ea typeface="Archivo"/>
                <a:cs typeface="Archivo"/>
                <a:sym typeface="Archivo"/>
              </a:endParaRPr>
            </a:p>
          </p:txBody>
        </p:sp>
        <p:cxnSp>
          <p:nvCxnSpPr>
            <p:cNvPr id="13" name="Google Shape;877;p49">
              <a:extLst>
                <a:ext uri="{FF2B5EF4-FFF2-40B4-BE49-F238E27FC236}">
                  <a16:creationId xmlns:a16="http://schemas.microsoft.com/office/drawing/2014/main" id="{2D8C9470-5BE5-E172-EE9C-0DE17484DE47}"/>
                </a:ext>
              </a:extLst>
            </p:cNvPr>
            <p:cNvCxnSpPr>
              <a:cxnSpLocks/>
            </p:cNvCxnSpPr>
            <p:nvPr/>
          </p:nvCxnSpPr>
          <p:spPr>
            <a:xfrm rot="10800000">
              <a:off x="5314894" y="3200700"/>
              <a:ext cx="0" cy="1120500"/>
            </a:xfrm>
            <a:prstGeom prst="straightConnector1">
              <a:avLst/>
            </a:prstGeom>
            <a:noFill/>
            <a:ln w="19050" cap="flat" cmpd="sng">
              <a:solidFill>
                <a:schemeClr val="accent2"/>
              </a:solidFill>
              <a:prstDash val="solid"/>
              <a:round/>
              <a:headEnd type="diamond" w="med" len="med"/>
              <a:tailEnd type="diamond" w="med" len="med"/>
            </a:ln>
          </p:spPr>
        </p:cxnSp>
        <p:sp>
          <p:nvSpPr>
            <p:cNvPr id="20" name="Google Shape;884;p49">
              <a:extLst>
                <a:ext uri="{FF2B5EF4-FFF2-40B4-BE49-F238E27FC236}">
                  <a16:creationId xmlns:a16="http://schemas.microsoft.com/office/drawing/2014/main" id="{B6419058-ADE4-601D-555B-750FF9884F6C}"/>
                </a:ext>
              </a:extLst>
            </p:cNvPr>
            <p:cNvSpPr txBox="1"/>
            <p:nvPr/>
          </p:nvSpPr>
          <p:spPr>
            <a:xfrm>
              <a:off x="5314893" y="3021732"/>
              <a:ext cx="2138331" cy="396900"/>
            </a:xfrm>
            <a:prstGeom prst="rect">
              <a:avLst/>
            </a:prstGeom>
            <a:noFill/>
            <a:ln>
              <a:noFill/>
            </a:ln>
          </p:spPr>
          <p:txBody>
            <a:bodyPr spcFirstLastPara="1" wrap="square" lIns="91425" tIns="91425" rIns="91425" bIns="91425" anchor="t" anchorCtr="0">
              <a:noAutofit/>
            </a:bodyPr>
            <a:lstStyle/>
            <a:p>
              <a:pPr defTabSz="914378">
                <a:buClr>
                  <a:srgbClr val="000000"/>
                </a:buClr>
              </a:pPr>
              <a:r>
                <a:rPr lang="id-ID" sz="1800" b="1" kern="0" dirty="0">
                  <a:solidFill>
                    <a:srgbClr val="98AF35"/>
                  </a:solidFill>
                  <a:latin typeface="PT Sans" panose="020B0503020203020204" pitchFamily="34" charset="0"/>
                  <a:ea typeface="Signika"/>
                  <a:cs typeface="Signika"/>
                  <a:sym typeface="Signika"/>
                </a:rPr>
                <a:t>Tahap Pematangan</a:t>
              </a:r>
              <a:endParaRPr sz="1800" b="1" kern="0" dirty="0">
                <a:solidFill>
                  <a:srgbClr val="98AF35"/>
                </a:solidFill>
                <a:latin typeface="Archivo"/>
                <a:ea typeface="Archivo"/>
                <a:cs typeface="Archivo"/>
                <a:sym typeface="Archivo"/>
              </a:endParaRPr>
            </a:p>
          </p:txBody>
        </p:sp>
        <p:sp>
          <p:nvSpPr>
            <p:cNvPr id="21" name="Google Shape;885;p49">
              <a:extLst>
                <a:ext uri="{FF2B5EF4-FFF2-40B4-BE49-F238E27FC236}">
                  <a16:creationId xmlns:a16="http://schemas.microsoft.com/office/drawing/2014/main" id="{9363E715-943E-DDEC-FEFC-DCB7AFA4A048}"/>
                </a:ext>
              </a:extLst>
            </p:cNvPr>
            <p:cNvSpPr txBox="1"/>
            <p:nvPr/>
          </p:nvSpPr>
          <p:spPr>
            <a:xfrm>
              <a:off x="5314893" y="3345948"/>
              <a:ext cx="2578281" cy="682200"/>
            </a:xfrm>
            <a:prstGeom prst="rect">
              <a:avLst/>
            </a:prstGeom>
            <a:noFill/>
            <a:ln>
              <a:noFill/>
            </a:ln>
          </p:spPr>
          <p:txBody>
            <a:bodyPr spcFirstLastPara="1" wrap="square" lIns="91425" tIns="91425" rIns="91425" bIns="91425" anchor="t" anchorCtr="0">
              <a:noAutofit/>
            </a:bodyPr>
            <a:lstStyle/>
            <a:p>
              <a:pPr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H</a:t>
              </a:r>
              <a:r>
                <a:rPr lang="en-US" sz="1600" kern="0" dirty="0" err="1">
                  <a:solidFill>
                    <a:srgbClr val="000000"/>
                  </a:solidFill>
                  <a:latin typeface="PT Sans" panose="020B0503020203020204" pitchFamily="34" charset="0"/>
                  <a:cs typeface="Palanquin" panose="020B0004020203020204" pitchFamily="34" charset="0"/>
                  <a:sym typeface="Arial"/>
                </a:rPr>
                <a:t>asil</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sintesis</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berupa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asam</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nukleat</a:t>
              </a:r>
              <a:r>
                <a:rPr lang="en-US" sz="1600" kern="0" dirty="0">
                  <a:solidFill>
                    <a:srgbClr val="000000"/>
                  </a:solidFill>
                  <a:latin typeface="PT Sans" panose="020B0503020203020204" pitchFamily="34" charset="0"/>
                  <a:cs typeface="Palanquin" panose="020B0004020203020204" pitchFamily="34" charset="0"/>
                  <a:sym typeface="Arial"/>
                </a:rPr>
                <a:t> dan</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a:solidFill>
                    <a:srgbClr val="000000"/>
                  </a:solidFill>
                  <a:latin typeface="PT Sans" panose="020B0503020203020204" pitchFamily="34" charset="0"/>
                  <a:cs typeface="Palanquin" panose="020B0004020203020204" pitchFamily="34" charset="0"/>
                  <a:sym typeface="Arial"/>
                </a:rPr>
                <a:t>protein </a:t>
              </a:r>
              <a:r>
                <a:rPr lang="en-US" sz="1600" kern="0" dirty="0" err="1">
                  <a:solidFill>
                    <a:srgbClr val="000000"/>
                  </a:solidFill>
                  <a:latin typeface="PT Sans" panose="020B0503020203020204" pitchFamily="34" charset="0"/>
                  <a:cs typeface="Palanquin" panose="020B0004020203020204" pitchFamily="34" charset="0"/>
                  <a:sym typeface="Arial"/>
                </a:rPr>
                <a:t>dirakit</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a:solidFill>
                    <a:srgbClr val="000000"/>
                  </a:solidFill>
                  <a:latin typeface="PT Sans" panose="020B0503020203020204" pitchFamily="34" charset="0"/>
                  <a:cs typeface="Palanquin" panose="020B0004020203020204" pitchFamily="34" charset="0"/>
                  <a:sym typeface="Arial"/>
                </a:rPr>
                <a:t>s</a:t>
              </a:r>
              <a:r>
                <a:rPr lang="id-ID" sz="1600" kern="0" dirty="0">
                  <a:solidFill>
                    <a:srgbClr val="000000"/>
                  </a:solidFill>
                  <a:latin typeface="PT Sans" panose="020B0503020203020204" pitchFamily="34" charset="0"/>
                  <a:cs typeface="Palanquin" panose="020B0004020203020204" pitchFamily="34" charset="0"/>
                  <a:sym typeface="Arial"/>
                </a:rPr>
                <a:t>ehingga terbentuk virion-virion baru.</a:t>
              </a:r>
              <a:endParaRPr lang="en-US" sz="1600" kern="0" dirty="0">
                <a:solidFill>
                  <a:srgbClr val="000000"/>
                </a:solidFill>
                <a:latin typeface="PT Sans" panose="020B0503020203020204" pitchFamily="34" charset="0"/>
                <a:cs typeface="Palanquin" panose="020B0004020203020204" pitchFamily="34" charset="0"/>
                <a:sym typeface="Arial"/>
              </a:endParaRPr>
            </a:p>
          </p:txBody>
        </p:sp>
      </p:grpSp>
      <p:grpSp>
        <p:nvGrpSpPr>
          <p:cNvPr id="22" name="Group 21">
            <a:extLst>
              <a:ext uri="{FF2B5EF4-FFF2-40B4-BE49-F238E27FC236}">
                <a16:creationId xmlns:a16="http://schemas.microsoft.com/office/drawing/2014/main" id="{4898D814-2141-CFEE-F2F0-2FB39F454E56}"/>
              </a:ext>
            </a:extLst>
          </p:cNvPr>
          <p:cNvGrpSpPr/>
          <p:nvPr/>
        </p:nvGrpSpPr>
        <p:grpSpPr>
          <a:xfrm>
            <a:off x="2495662" y="345046"/>
            <a:ext cx="651780" cy="651752"/>
            <a:chOff x="3213961" y="3264045"/>
            <a:chExt cx="877267" cy="877230"/>
          </a:xfrm>
        </p:grpSpPr>
        <p:sp>
          <p:nvSpPr>
            <p:cNvPr id="23" name="Google Shape;139;p16">
              <a:extLst>
                <a:ext uri="{FF2B5EF4-FFF2-40B4-BE49-F238E27FC236}">
                  <a16:creationId xmlns:a16="http://schemas.microsoft.com/office/drawing/2014/main" id="{FD173C33-FC48-4EFB-72AD-ECD7E6022FBD}"/>
                </a:ext>
              </a:extLst>
            </p:cNvPr>
            <p:cNvSpPr/>
            <p:nvPr/>
          </p:nvSpPr>
          <p:spPr>
            <a:xfrm>
              <a:off x="3213961" y="3264045"/>
              <a:ext cx="877267" cy="877230"/>
            </a:xfrm>
            <a:custGeom>
              <a:avLst/>
              <a:gdLst/>
              <a:ahLst/>
              <a:cxnLst/>
              <a:rect l="l" t="t" r="r" b="b"/>
              <a:pathLst>
                <a:path w="22964" h="22963" extrusionOk="0">
                  <a:moveTo>
                    <a:pt x="11482" y="0"/>
                  </a:moveTo>
                  <a:cubicBezTo>
                    <a:pt x="5159" y="0"/>
                    <a:pt x="1" y="5159"/>
                    <a:pt x="1" y="11481"/>
                  </a:cubicBezTo>
                  <a:cubicBezTo>
                    <a:pt x="1" y="17804"/>
                    <a:pt x="5159" y="22962"/>
                    <a:pt x="11482" y="22962"/>
                  </a:cubicBezTo>
                  <a:cubicBezTo>
                    <a:pt x="17805" y="22962"/>
                    <a:pt x="22963" y="17804"/>
                    <a:pt x="22963" y="11481"/>
                  </a:cubicBezTo>
                  <a:cubicBezTo>
                    <a:pt x="22963" y="5159"/>
                    <a:pt x="17805" y="0"/>
                    <a:pt x="11482" y="0"/>
                  </a:cubicBezTo>
                  <a:close/>
                </a:path>
              </a:pathLst>
            </a:custGeom>
            <a:solidFill>
              <a:schemeClr val="l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24" name="Google Shape;140;p16">
              <a:extLst>
                <a:ext uri="{FF2B5EF4-FFF2-40B4-BE49-F238E27FC236}">
                  <a16:creationId xmlns:a16="http://schemas.microsoft.com/office/drawing/2014/main" id="{15C84D87-B281-FD68-9315-11BE83E003C5}"/>
                </a:ext>
              </a:extLst>
            </p:cNvPr>
            <p:cNvSpPr/>
            <p:nvPr/>
          </p:nvSpPr>
          <p:spPr>
            <a:xfrm>
              <a:off x="3286352" y="3337275"/>
              <a:ext cx="731604" cy="731604"/>
            </a:xfrm>
            <a:custGeom>
              <a:avLst/>
              <a:gdLst/>
              <a:ahLst/>
              <a:cxnLst/>
              <a:rect l="l" t="t" r="r" b="b"/>
              <a:pathLst>
                <a:path w="19151" h="19151" extrusionOk="0">
                  <a:moveTo>
                    <a:pt x="9587" y="1"/>
                  </a:moveTo>
                  <a:cubicBezTo>
                    <a:pt x="4314" y="1"/>
                    <a:pt x="0" y="4292"/>
                    <a:pt x="0" y="9564"/>
                  </a:cubicBezTo>
                  <a:cubicBezTo>
                    <a:pt x="0" y="14837"/>
                    <a:pt x="4314" y="19151"/>
                    <a:pt x="9587" y="19151"/>
                  </a:cubicBezTo>
                  <a:cubicBezTo>
                    <a:pt x="14860" y="19151"/>
                    <a:pt x="19151" y="14837"/>
                    <a:pt x="19151" y="9564"/>
                  </a:cubicBezTo>
                  <a:cubicBezTo>
                    <a:pt x="19151" y="4292"/>
                    <a:pt x="14860" y="1"/>
                    <a:pt x="9587" y="1"/>
                  </a:cubicBezTo>
                  <a:close/>
                </a:path>
              </a:pathLst>
            </a:custGeom>
            <a:solidFill>
              <a:schemeClr val="accen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25" name="Google Shape;231;p16">
              <a:extLst>
                <a:ext uri="{FF2B5EF4-FFF2-40B4-BE49-F238E27FC236}">
                  <a16:creationId xmlns:a16="http://schemas.microsoft.com/office/drawing/2014/main" id="{0994F49D-B708-D6A5-07E6-D9C2C3DB52B5}"/>
                </a:ext>
              </a:extLst>
            </p:cNvPr>
            <p:cNvSpPr txBox="1"/>
            <p:nvPr/>
          </p:nvSpPr>
          <p:spPr>
            <a:xfrm>
              <a:off x="3343796" y="3336685"/>
              <a:ext cx="624300" cy="7317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en"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2</a:t>
              </a:r>
              <a:endParaRPr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sp>
        <p:nvSpPr>
          <p:cNvPr id="3" name="Title 2">
            <a:extLst>
              <a:ext uri="{FF2B5EF4-FFF2-40B4-BE49-F238E27FC236}">
                <a16:creationId xmlns:a16="http://schemas.microsoft.com/office/drawing/2014/main" id="{AE7B1048-E876-259D-1B66-D2DC4A7C4492}"/>
              </a:ext>
            </a:extLst>
          </p:cNvPr>
          <p:cNvSpPr>
            <a:spLocks noGrp="1"/>
          </p:cNvSpPr>
          <p:nvPr>
            <p:ph type="title" idx="4294967295"/>
          </p:nvPr>
        </p:nvSpPr>
        <p:spPr>
          <a:xfrm>
            <a:off x="726282" y="441326"/>
            <a:ext cx="7691438" cy="573088"/>
          </a:xfrm>
        </p:spPr>
        <p:txBody>
          <a:bodyPr/>
          <a:lstStyle/>
          <a:p>
            <a:r>
              <a:rPr lang="id-ID" dirty="0">
                <a:latin typeface="PT Sans" panose="020B0503020203020204" pitchFamily="34" charset="0"/>
              </a:rPr>
              <a:t>Reproduksi </a:t>
            </a:r>
            <a:r>
              <a:rPr lang="id-ID" dirty="0">
                <a:solidFill>
                  <a:schemeClr val="dk2"/>
                </a:solidFill>
                <a:latin typeface="PT Sans" panose="020B0503020203020204" pitchFamily="34" charset="0"/>
              </a:rPr>
              <a:t>Virus</a:t>
            </a:r>
            <a:endParaRPr lang="en-US" dirty="0"/>
          </a:p>
        </p:txBody>
      </p:sp>
      <p:grpSp>
        <p:nvGrpSpPr>
          <p:cNvPr id="37" name="Group 36">
            <a:extLst>
              <a:ext uri="{FF2B5EF4-FFF2-40B4-BE49-F238E27FC236}">
                <a16:creationId xmlns:a16="http://schemas.microsoft.com/office/drawing/2014/main" id="{68AB8546-9487-7684-F3A4-BEB08582A0CC}"/>
              </a:ext>
            </a:extLst>
          </p:cNvPr>
          <p:cNvGrpSpPr/>
          <p:nvPr/>
        </p:nvGrpSpPr>
        <p:grpSpPr>
          <a:xfrm>
            <a:off x="6497631" y="1069276"/>
            <a:ext cx="2268305" cy="1962011"/>
            <a:chOff x="7023767" y="1077364"/>
            <a:chExt cx="2268305" cy="1962011"/>
          </a:xfrm>
        </p:grpSpPr>
        <p:sp>
          <p:nvSpPr>
            <p:cNvPr id="29" name="Google Shape;870;p49">
              <a:extLst>
                <a:ext uri="{FF2B5EF4-FFF2-40B4-BE49-F238E27FC236}">
                  <a16:creationId xmlns:a16="http://schemas.microsoft.com/office/drawing/2014/main" id="{C263B8D1-BB9B-C962-9B7D-509FE90B4131}"/>
                </a:ext>
              </a:extLst>
            </p:cNvPr>
            <p:cNvSpPr/>
            <p:nvPr/>
          </p:nvSpPr>
          <p:spPr>
            <a:xfrm>
              <a:off x="7023767" y="2523375"/>
              <a:ext cx="1440000" cy="516000"/>
            </a:xfrm>
            <a:prstGeom prst="homePlate">
              <a:avLst>
                <a:gd name="adj" fmla="val 50000"/>
              </a:avLst>
            </a:prstGeom>
            <a:solidFill>
              <a:schemeClr val="accent1"/>
            </a:solidFill>
            <a:ln>
              <a:noFill/>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algn="ctr" defTabSz="914378">
                <a:buClr>
                  <a:srgbClr val="000000"/>
                </a:buClr>
              </a:pPr>
              <a:r>
                <a:rPr lang="en" sz="2500" b="1" kern="0" dirty="0">
                  <a:solidFill>
                    <a:srgbClr val="000000"/>
                  </a:solidFill>
                  <a:latin typeface="Archivo"/>
                  <a:ea typeface="Archivo"/>
                  <a:cs typeface="Archivo"/>
                  <a:sym typeface="Archivo"/>
                </a:rPr>
                <a:t>0</a:t>
              </a:r>
              <a:r>
                <a:rPr lang="id-ID" sz="2500" b="1" kern="0" dirty="0">
                  <a:solidFill>
                    <a:srgbClr val="000000"/>
                  </a:solidFill>
                  <a:latin typeface="Archivo"/>
                  <a:ea typeface="Archivo"/>
                  <a:cs typeface="Archivo"/>
                  <a:sym typeface="Archivo"/>
                </a:rPr>
                <a:t>5</a:t>
              </a:r>
              <a:endParaRPr sz="2500" b="1" kern="0" dirty="0">
                <a:solidFill>
                  <a:srgbClr val="000000"/>
                </a:solidFill>
                <a:latin typeface="Archivo"/>
                <a:ea typeface="Archivo"/>
                <a:cs typeface="Archivo"/>
                <a:sym typeface="Archivo"/>
              </a:endParaRPr>
            </a:p>
          </p:txBody>
        </p:sp>
        <p:cxnSp>
          <p:nvCxnSpPr>
            <p:cNvPr id="30" name="Google Shape;874;p49">
              <a:extLst>
                <a:ext uri="{FF2B5EF4-FFF2-40B4-BE49-F238E27FC236}">
                  <a16:creationId xmlns:a16="http://schemas.microsoft.com/office/drawing/2014/main" id="{60AA8EBA-30C8-ABC4-AD12-E6145ADBCEAC}"/>
                </a:ext>
              </a:extLst>
            </p:cNvPr>
            <p:cNvCxnSpPr>
              <a:cxnSpLocks/>
            </p:cNvCxnSpPr>
            <p:nvPr/>
          </p:nvCxnSpPr>
          <p:spPr>
            <a:xfrm rot="10800000">
              <a:off x="7023767" y="1257775"/>
              <a:ext cx="0" cy="1120500"/>
            </a:xfrm>
            <a:prstGeom prst="straightConnector1">
              <a:avLst/>
            </a:prstGeom>
            <a:noFill/>
            <a:ln w="19050" cap="flat" cmpd="sng">
              <a:solidFill>
                <a:schemeClr val="accent1"/>
              </a:solidFill>
              <a:prstDash val="solid"/>
              <a:round/>
              <a:headEnd type="diamond" w="med" len="med"/>
              <a:tailEnd type="diamond" w="med" len="med"/>
            </a:ln>
          </p:spPr>
        </p:cxnSp>
        <p:sp>
          <p:nvSpPr>
            <p:cNvPr id="31" name="Google Shape;878;p49">
              <a:extLst>
                <a:ext uri="{FF2B5EF4-FFF2-40B4-BE49-F238E27FC236}">
                  <a16:creationId xmlns:a16="http://schemas.microsoft.com/office/drawing/2014/main" id="{CDF1A1D2-65E1-BE5F-8231-E343399E7AFF}"/>
                </a:ext>
              </a:extLst>
            </p:cNvPr>
            <p:cNvSpPr txBox="1"/>
            <p:nvPr/>
          </p:nvSpPr>
          <p:spPr>
            <a:xfrm>
              <a:off x="7023767" y="1077364"/>
              <a:ext cx="1711800" cy="396900"/>
            </a:xfrm>
            <a:prstGeom prst="rect">
              <a:avLst/>
            </a:prstGeom>
            <a:noFill/>
            <a:ln>
              <a:noFill/>
            </a:ln>
          </p:spPr>
          <p:txBody>
            <a:bodyPr spcFirstLastPara="1" wrap="square" lIns="91425" tIns="91425" rIns="91425" bIns="91425" anchor="t" anchorCtr="0">
              <a:noAutofit/>
            </a:bodyPr>
            <a:lstStyle/>
            <a:p>
              <a:pPr defTabSz="914378">
                <a:buClr>
                  <a:srgbClr val="000000"/>
                </a:buClr>
              </a:pPr>
              <a:r>
                <a:rPr lang="id-ID" sz="1800" b="1" kern="0" dirty="0">
                  <a:solidFill>
                    <a:srgbClr val="98AF35"/>
                  </a:solidFill>
                  <a:latin typeface="PT Sans" panose="020B0503020203020204" pitchFamily="34" charset="0"/>
                  <a:ea typeface="Signika"/>
                  <a:cs typeface="Signika"/>
                  <a:sym typeface="Signika"/>
                </a:rPr>
                <a:t>Tahap Lisis</a:t>
              </a:r>
              <a:endParaRPr sz="1800" b="1" kern="0" dirty="0">
                <a:solidFill>
                  <a:srgbClr val="98AF35"/>
                </a:solidFill>
                <a:latin typeface="Archivo"/>
                <a:ea typeface="Archivo"/>
                <a:cs typeface="Archivo"/>
                <a:sym typeface="Archivo"/>
              </a:endParaRPr>
            </a:p>
          </p:txBody>
        </p:sp>
        <p:sp>
          <p:nvSpPr>
            <p:cNvPr id="32" name="Google Shape;879;p49">
              <a:extLst>
                <a:ext uri="{FF2B5EF4-FFF2-40B4-BE49-F238E27FC236}">
                  <a16:creationId xmlns:a16="http://schemas.microsoft.com/office/drawing/2014/main" id="{A1712533-75D4-481A-5CC7-F292D5430F57}"/>
                </a:ext>
              </a:extLst>
            </p:cNvPr>
            <p:cNvSpPr txBox="1"/>
            <p:nvPr/>
          </p:nvSpPr>
          <p:spPr>
            <a:xfrm>
              <a:off x="7023767" y="1385354"/>
              <a:ext cx="2268305" cy="682200"/>
            </a:xfrm>
            <a:prstGeom prst="rect">
              <a:avLst/>
            </a:prstGeom>
            <a:noFill/>
            <a:ln>
              <a:noFill/>
            </a:ln>
          </p:spPr>
          <p:txBody>
            <a:bodyPr spcFirstLastPara="1" wrap="square" lIns="91425" tIns="91425" rIns="91425" bIns="91425" anchor="t" anchorCtr="0">
              <a:noAutofit/>
            </a:bodyPr>
            <a:lstStyle/>
            <a:p>
              <a:pPr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Virus merusak dinding sel inang dan keluar untuk menginfeksi sel lainnya.</a:t>
              </a:r>
              <a:endParaRPr lang="en-US" sz="1600" kern="0" dirty="0">
                <a:solidFill>
                  <a:srgbClr val="000000"/>
                </a:solidFill>
                <a:latin typeface="PT Sans" panose="020B0503020203020204" pitchFamily="34" charset="0"/>
                <a:cs typeface="Palanquin" panose="020B0004020203020204" pitchFamily="34" charset="0"/>
                <a:sym typeface="Arial"/>
              </a:endParaRPr>
            </a:p>
          </p:txBody>
        </p:sp>
      </p:grpSp>
    </p:spTree>
    <p:extLst>
      <p:ext uri="{BB962C8B-B14F-4D97-AF65-F5344CB8AC3E}">
        <p14:creationId xmlns:p14="http://schemas.microsoft.com/office/powerpoint/2010/main" val="42787891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gtEl>
                                        <p:attrNameLst>
                                          <p:attrName>style.visibility</p:attrName>
                                        </p:attrNameLst>
                                      </p:cBhvr>
                                      <p:to>
                                        <p:strVal val="visible"/>
                                      </p:to>
                                    </p:set>
                                  </p:childTnLst>
                                </p:cTn>
                              </p:par>
                            </p:childTnLst>
                          </p:cTn>
                        </p:par>
                        <p:par>
                          <p:cTn id="10" fill="hold">
                            <p:stCondLst>
                              <p:cond delay="0"/>
                            </p:stCondLst>
                            <p:childTnLst>
                              <p:par>
                                <p:cTn id="11" presetID="22" presetClass="entr" presetSubtype="8"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left)">
                                      <p:cBhvr>
                                        <p:cTn id="25" dur="500"/>
                                        <p:tgtEl>
                                          <p:spTgt spid="36"/>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left)">
                                      <p:cBhvr>
                                        <p:cTn id="2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grpSp>
        <p:nvGrpSpPr>
          <p:cNvPr id="22" name="Group 21">
            <a:extLst>
              <a:ext uri="{FF2B5EF4-FFF2-40B4-BE49-F238E27FC236}">
                <a16:creationId xmlns:a16="http://schemas.microsoft.com/office/drawing/2014/main" id="{4898D814-2141-CFEE-F2F0-2FB39F454E56}"/>
              </a:ext>
            </a:extLst>
          </p:cNvPr>
          <p:cNvGrpSpPr/>
          <p:nvPr/>
        </p:nvGrpSpPr>
        <p:grpSpPr>
          <a:xfrm>
            <a:off x="2495662" y="345046"/>
            <a:ext cx="651780" cy="651752"/>
            <a:chOff x="3213961" y="3264045"/>
            <a:chExt cx="877267" cy="877230"/>
          </a:xfrm>
        </p:grpSpPr>
        <p:sp>
          <p:nvSpPr>
            <p:cNvPr id="23" name="Google Shape;139;p16">
              <a:extLst>
                <a:ext uri="{FF2B5EF4-FFF2-40B4-BE49-F238E27FC236}">
                  <a16:creationId xmlns:a16="http://schemas.microsoft.com/office/drawing/2014/main" id="{FD173C33-FC48-4EFB-72AD-ECD7E6022FBD}"/>
                </a:ext>
              </a:extLst>
            </p:cNvPr>
            <p:cNvSpPr/>
            <p:nvPr/>
          </p:nvSpPr>
          <p:spPr>
            <a:xfrm>
              <a:off x="3213961" y="3264045"/>
              <a:ext cx="877267" cy="877230"/>
            </a:xfrm>
            <a:custGeom>
              <a:avLst/>
              <a:gdLst/>
              <a:ahLst/>
              <a:cxnLst/>
              <a:rect l="l" t="t" r="r" b="b"/>
              <a:pathLst>
                <a:path w="22964" h="22963" extrusionOk="0">
                  <a:moveTo>
                    <a:pt x="11482" y="0"/>
                  </a:moveTo>
                  <a:cubicBezTo>
                    <a:pt x="5159" y="0"/>
                    <a:pt x="1" y="5159"/>
                    <a:pt x="1" y="11481"/>
                  </a:cubicBezTo>
                  <a:cubicBezTo>
                    <a:pt x="1" y="17804"/>
                    <a:pt x="5159" y="22962"/>
                    <a:pt x="11482" y="22962"/>
                  </a:cubicBezTo>
                  <a:cubicBezTo>
                    <a:pt x="17805" y="22962"/>
                    <a:pt x="22963" y="17804"/>
                    <a:pt x="22963" y="11481"/>
                  </a:cubicBezTo>
                  <a:cubicBezTo>
                    <a:pt x="22963" y="5159"/>
                    <a:pt x="17805" y="0"/>
                    <a:pt x="11482" y="0"/>
                  </a:cubicBezTo>
                  <a:close/>
                </a:path>
              </a:pathLst>
            </a:custGeom>
            <a:solidFill>
              <a:schemeClr val="l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24" name="Google Shape;140;p16">
              <a:extLst>
                <a:ext uri="{FF2B5EF4-FFF2-40B4-BE49-F238E27FC236}">
                  <a16:creationId xmlns:a16="http://schemas.microsoft.com/office/drawing/2014/main" id="{15C84D87-B281-FD68-9315-11BE83E003C5}"/>
                </a:ext>
              </a:extLst>
            </p:cNvPr>
            <p:cNvSpPr/>
            <p:nvPr/>
          </p:nvSpPr>
          <p:spPr>
            <a:xfrm>
              <a:off x="3286352" y="3337275"/>
              <a:ext cx="731604" cy="731604"/>
            </a:xfrm>
            <a:custGeom>
              <a:avLst/>
              <a:gdLst/>
              <a:ahLst/>
              <a:cxnLst/>
              <a:rect l="l" t="t" r="r" b="b"/>
              <a:pathLst>
                <a:path w="19151" h="19151" extrusionOk="0">
                  <a:moveTo>
                    <a:pt x="9587" y="1"/>
                  </a:moveTo>
                  <a:cubicBezTo>
                    <a:pt x="4314" y="1"/>
                    <a:pt x="0" y="4292"/>
                    <a:pt x="0" y="9564"/>
                  </a:cubicBezTo>
                  <a:cubicBezTo>
                    <a:pt x="0" y="14837"/>
                    <a:pt x="4314" y="19151"/>
                    <a:pt x="9587" y="19151"/>
                  </a:cubicBezTo>
                  <a:cubicBezTo>
                    <a:pt x="14860" y="19151"/>
                    <a:pt x="19151" y="14837"/>
                    <a:pt x="19151" y="9564"/>
                  </a:cubicBezTo>
                  <a:cubicBezTo>
                    <a:pt x="19151" y="4292"/>
                    <a:pt x="14860" y="1"/>
                    <a:pt x="9587" y="1"/>
                  </a:cubicBezTo>
                  <a:close/>
                </a:path>
              </a:pathLst>
            </a:custGeom>
            <a:solidFill>
              <a:schemeClr val="accen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25" name="Google Shape;231;p16">
              <a:extLst>
                <a:ext uri="{FF2B5EF4-FFF2-40B4-BE49-F238E27FC236}">
                  <a16:creationId xmlns:a16="http://schemas.microsoft.com/office/drawing/2014/main" id="{0994F49D-B708-D6A5-07E6-D9C2C3DB52B5}"/>
                </a:ext>
              </a:extLst>
            </p:cNvPr>
            <p:cNvSpPr txBox="1"/>
            <p:nvPr/>
          </p:nvSpPr>
          <p:spPr>
            <a:xfrm>
              <a:off x="3343796" y="3336685"/>
              <a:ext cx="624300" cy="7317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en" sz="2400" kern="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2</a:t>
              </a:r>
              <a:endParaRPr sz="2400" kern="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sp>
        <p:nvSpPr>
          <p:cNvPr id="3" name="Title 2">
            <a:extLst>
              <a:ext uri="{FF2B5EF4-FFF2-40B4-BE49-F238E27FC236}">
                <a16:creationId xmlns:a16="http://schemas.microsoft.com/office/drawing/2014/main" id="{AE7B1048-E876-259D-1B66-D2DC4A7C4492}"/>
              </a:ext>
            </a:extLst>
          </p:cNvPr>
          <p:cNvSpPr>
            <a:spLocks noGrp="1"/>
          </p:cNvSpPr>
          <p:nvPr>
            <p:ph type="title" idx="4294967295"/>
          </p:nvPr>
        </p:nvSpPr>
        <p:spPr>
          <a:xfrm>
            <a:off x="726282" y="441326"/>
            <a:ext cx="7691438" cy="573088"/>
          </a:xfrm>
        </p:spPr>
        <p:txBody>
          <a:bodyPr/>
          <a:lstStyle/>
          <a:p>
            <a:r>
              <a:rPr lang="id-ID" dirty="0">
                <a:latin typeface="PT Sans" panose="020B0503020203020204" pitchFamily="34" charset="0"/>
              </a:rPr>
              <a:t>Reproduksi </a:t>
            </a:r>
            <a:r>
              <a:rPr lang="id-ID" dirty="0">
                <a:solidFill>
                  <a:schemeClr val="dk2"/>
                </a:solidFill>
                <a:latin typeface="PT Sans" panose="020B0503020203020204" pitchFamily="34" charset="0"/>
              </a:rPr>
              <a:t>Virus</a:t>
            </a:r>
            <a:endParaRPr lang="en-US" dirty="0"/>
          </a:p>
        </p:txBody>
      </p:sp>
      <p:grpSp>
        <p:nvGrpSpPr>
          <p:cNvPr id="2" name="Group 1">
            <a:extLst>
              <a:ext uri="{FF2B5EF4-FFF2-40B4-BE49-F238E27FC236}">
                <a16:creationId xmlns:a16="http://schemas.microsoft.com/office/drawing/2014/main" id="{5F0FF9AA-B781-51B0-0384-C82C19D5FB1E}"/>
              </a:ext>
            </a:extLst>
          </p:cNvPr>
          <p:cNvGrpSpPr/>
          <p:nvPr/>
        </p:nvGrpSpPr>
        <p:grpSpPr>
          <a:xfrm>
            <a:off x="634873" y="1014413"/>
            <a:ext cx="7874255" cy="1312998"/>
            <a:chOff x="726281" y="1358601"/>
            <a:chExt cx="7874255" cy="1312998"/>
          </a:xfrm>
          <a:effectLst>
            <a:outerShdw blurRad="50800" dist="38100" dir="5400000" algn="t" rotWithShape="0">
              <a:prstClr val="black">
                <a:alpha val="40000"/>
              </a:prstClr>
            </a:outerShdw>
          </a:effectLst>
        </p:grpSpPr>
        <p:sp>
          <p:nvSpPr>
            <p:cNvPr id="38" name="Google Shape;3888;p42">
              <a:extLst>
                <a:ext uri="{FF2B5EF4-FFF2-40B4-BE49-F238E27FC236}">
                  <a16:creationId xmlns:a16="http://schemas.microsoft.com/office/drawing/2014/main" id="{E0060FEA-D15F-04EB-EBF4-D14F3E43BBC7}"/>
                </a:ext>
              </a:extLst>
            </p:cNvPr>
            <p:cNvSpPr/>
            <p:nvPr/>
          </p:nvSpPr>
          <p:spPr>
            <a:xfrm>
              <a:off x="1083388" y="1524868"/>
              <a:ext cx="7517148" cy="1146731"/>
            </a:xfrm>
            <a:prstGeom prst="rect">
              <a:avLst/>
            </a:prstGeom>
            <a:solidFill>
              <a:schemeClr val="accent3"/>
            </a:solidFill>
            <a:ln>
              <a:noFill/>
            </a:ln>
          </p:spPr>
          <p:txBody>
            <a:bodyPr spcFirstLastPara="1" wrap="square" lIns="91425" tIns="91425" rIns="91425" bIns="91425" anchor="ctr" anchorCtr="0">
              <a:noAutofit/>
            </a:bodyPr>
            <a:lstStyle/>
            <a:p>
              <a:pPr marL="361941" defTabSz="914378">
                <a:buClr>
                  <a:srgbClr val="000000"/>
                </a:buClr>
              </a:pPr>
              <a:r>
                <a:rPr lang="id-ID" sz="1800" kern="0" dirty="0">
                  <a:solidFill>
                    <a:srgbClr val="000000"/>
                  </a:solidFill>
                  <a:latin typeface="PT Sans" panose="020B0503020203020204" pitchFamily="34" charset="0"/>
                  <a:cs typeface="Palanquin" panose="020B0004020203020204" pitchFamily="34" charset="0"/>
                  <a:sym typeface="Arial"/>
                </a:rPr>
                <a:t>Siklus litik terjadi jika pertahanan sel inang lebih lemah dibandingkan daya infeksi virus. Pada siklus litik, sel inang akan pecah dan mati serta terbentuk virion-virion baru.</a:t>
              </a:r>
              <a:endParaRPr lang="en-US" sz="1800" kern="0" dirty="0">
                <a:solidFill>
                  <a:srgbClr val="000000"/>
                </a:solidFill>
                <a:latin typeface="PT Sans" panose="020B0503020203020204" pitchFamily="34" charset="0"/>
                <a:cs typeface="Palanquin" panose="020B0004020203020204" pitchFamily="34" charset="0"/>
                <a:sym typeface="Arial"/>
              </a:endParaRPr>
            </a:p>
          </p:txBody>
        </p:sp>
        <p:sp>
          <p:nvSpPr>
            <p:cNvPr id="39" name="Google Shape;3889;p42">
              <a:extLst>
                <a:ext uri="{FF2B5EF4-FFF2-40B4-BE49-F238E27FC236}">
                  <a16:creationId xmlns:a16="http://schemas.microsoft.com/office/drawing/2014/main" id="{D562E7DE-892B-85C8-C207-38B7D775A927}"/>
                </a:ext>
              </a:extLst>
            </p:cNvPr>
            <p:cNvSpPr/>
            <p:nvPr/>
          </p:nvSpPr>
          <p:spPr>
            <a:xfrm>
              <a:off x="726281" y="1358601"/>
              <a:ext cx="712200" cy="616500"/>
            </a:xfrm>
            <a:prstGeom prst="hexagon">
              <a:avLst>
                <a:gd name="adj" fmla="val 25000"/>
                <a:gd name="vf" fmla="val 115470"/>
              </a:avLst>
            </a:prstGeom>
            <a:solidFill>
              <a:schemeClr val="lt1"/>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algn="ctr" defTabSz="914378">
                <a:buClr>
                  <a:srgbClr val="000000"/>
                </a:buClr>
              </a:pPr>
              <a:r>
                <a:rPr lang="id-ID" sz="2800" kern="0" dirty="0">
                  <a:solidFill>
                    <a:srgbClr val="000000"/>
                  </a:solidFill>
                  <a:latin typeface="PT Sans" panose="020B0503020203020204" pitchFamily="34" charset="0"/>
                  <a:ea typeface="Fira Sans Extra Condensed Medium"/>
                  <a:cs typeface="Fira Sans Extra Condensed Medium"/>
                  <a:sym typeface="Fira Sans Extra Condensed Medium"/>
                </a:rPr>
                <a:t>a</a:t>
              </a:r>
              <a:endParaRPr sz="2800" kern="0" dirty="0">
                <a:solidFill>
                  <a:srgbClr val="000000"/>
                </a:solidFill>
                <a:latin typeface="PT Sans" panose="020B0503020203020204" pitchFamily="34" charset="0"/>
                <a:ea typeface="Fira Sans Extra Condensed Medium"/>
                <a:cs typeface="Fira Sans Extra Condensed Medium"/>
                <a:sym typeface="Fira Sans Extra Condensed Medium"/>
              </a:endParaRPr>
            </a:p>
          </p:txBody>
        </p:sp>
      </p:grpSp>
      <p:grpSp>
        <p:nvGrpSpPr>
          <p:cNvPr id="4" name="Group 3">
            <a:extLst>
              <a:ext uri="{FF2B5EF4-FFF2-40B4-BE49-F238E27FC236}">
                <a16:creationId xmlns:a16="http://schemas.microsoft.com/office/drawing/2014/main" id="{237F255C-E2DC-8C77-1AF9-24C7008BEDE7}"/>
              </a:ext>
            </a:extLst>
          </p:cNvPr>
          <p:cNvGrpSpPr/>
          <p:nvPr/>
        </p:nvGrpSpPr>
        <p:grpSpPr>
          <a:xfrm>
            <a:off x="634873" y="2656021"/>
            <a:ext cx="7874255" cy="1881392"/>
            <a:chOff x="726281" y="3000208"/>
            <a:chExt cx="7874255" cy="1881392"/>
          </a:xfrm>
          <a:effectLst>
            <a:outerShdw blurRad="50800" dist="38100" dir="5400000" algn="t" rotWithShape="0">
              <a:prstClr val="black">
                <a:alpha val="40000"/>
              </a:prstClr>
            </a:outerShdw>
          </a:effectLst>
        </p:grpSpPr>
        <p:sp>
          <p:nvSpPr>
            <p:cNvPr id="40" name="Google Shape;3890;p42">
              <a:extLst>
                <a:ext uri="{FF2B5EF4-FFF2-40B4-BE49-F238E27FC236}">
                  <a16:creationId xmlns:a16="http://schemas.microsoft.com/office/drawing/2014/main" id="{EC58E76E-80C2-A00E-2EC4-5DE4AE03CCE1}"/>
                </a:ext>
              </a:extLst>
            </p:cNvPr>
            <p:cNvSpPr/>
            <p:nvPr/>
          </p:nvSpPr>
          <p:spPr>
            <a:xfrm>
              <a:off x="1083388" y="3166476"/>
              <a:ext cx="7517148" cy="1715124"/>
            </a:xfrm>
            <a:prstGeom prst="rect">
              <a:avLst/>
            </a:prstGeom>
            <a:solidFill>
              <a:schemeClr val="accent5"/>
            </a:solidFill>
            <a:ln>
              <a:noFill/>
            </a:ln>
          </p:spPr>
          <p:txBody>
            <a:bodyPr spcFirstLastPara="1" wrap="square" lIns="91425" tIns="91425" rIns="91425" bIns="91425" anchor="ctr" anchorCtr="0">
              <a:noAutofit/>
            </a:bodyPr>
            <a:lstStyle/>
            <a:p>
              <a:pPr marL="361941" defTabSz="914378">
                <a:buClr>
                  <a:srgbClr val="000000"/>
                </a:buClr>
              </a:pPr>
              <a:r>
                <a:rPr lang="en-US" sz="1800" kern="0" dirty="0" err="1">
                  <a:solidFill>
                    <a:srgbClr val="000000"/>
                  </a:solidFill>
                  <a:latin typeface="PT Sans" panose="020B0503020203020204" pitchFamily="34" charset="0"/>
                  <a:cs typeface="Palanquin" panose="020B0004020203020204" pitchFamily="34" charset="0"/>
                  <a:sym typeface="Arial"/>
                </a:rPr>
                <a:t>Siklus</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lisogenik</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terjadi</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jika</a:t>
              </a:r>
              <a:r>
                <a:rPr lang="en-US" sz="1800" kern="0" dirty="0">
                  <a:solidFill>
                    <a:srgbClr val="000000"/>
                  </a:solidFill>
                  <a:latin typeface="PT Sans" panose="020B0503020203020204" pitchFamily="34" charset="0"/>
                  <a:cs typeface="Palanquin" panose="020B0004020203020204" pitchFamily="34" charset="0"/>
                  <a:sym typeface="Arial"/>
                </a:rPr>
                <a:t> </a:t>
              </a:r>
              <a:r>
                <a:rPr lang="id-ID" sz="1800" kern="0" dirty="0">
                  <a:solidFill>
                    <a:srgbClr val="000000"/>
                  </a:solidFill>
                  <a:latin typeface="PT Sans" panose="020B0503020203020204" pitchFamily="34" charset="0"/>
                  <a:cs typeface="Palanquin" panose="020B0004020203020204" pitchFamily="34" charset="0"/>
                  <a:sym typeface="Arial"/>
                </a:rPr>
                <a:t>pertahanan </a:t>
              </a:r>
              <a:r>
                <a:rPr lang="en-US" sz="1800" kern="0" dirty="0" err="1">
                  <a:solidFill>
                    <a:srgbClr val="000000"/>
                  </a:solidFill>
                  <a:latin typeface="PT Sans" panose="020B0503020203020204" pitchFamily="34" charset="0"/>
                  <a:cs typeface="Palanquin" panose="020B0004020203020204" pitchFamily="34" charset="0"/>
                  <a:sym typeface="Arial"/>
                </a:rPr>
                <a:t>sel</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inang</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lebih</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baik</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dibandingkan</a:t>
              </a:r>
              <a:r>
                <a:rPr lang="id-ID"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daya</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infeksi</a:t>
              </a:r>
              <a:r>
                <a:rPr lang="en-US" sz="1800" kern="0" dirty="0">
                  <a:solidFill>
                    <a:srgbClr val="000000"/>
                  </a:solidFill>
                  <a:latin typeface="PT Sans" panose="020B0503020203020204" pitchFamily="34" charset="0"/>
                  <a:cs typeface="Palanquin" panose="020B0004020203020204" pitchFamily="34" charset="0"/>
                  <a:sym typeface="Arial"/>
                </a:rPr>
                <a:t> virus. Pada </a:t>
              </a:r>
              <a:r>
                <a:rPr lang="en-US" sz="1800" kern="0" dirty="0" err="1">
                  <a:solidFill>
                    <a:srgbClr val="000000"/>
                  </a:solidFill>
                  <a:latin typeface="PT Sans" panose="020B0503020203020204" pitchFamily="34" charset="0"/>
                  <a:cs typeface="Palanquin" panose="020B0004020203020204" pitchFamily="34" charset="0"/>
                  <a:sym typeface="Arial"/>
                </a:rPr>
                <a:t>siklus</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lisogenik</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terjadi</a:t>
              </a:r>
              <a:r>
                <a:rPr lang="id-ID"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replikasi</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genom</a:t>
              </a:r>
              <a:r>
                <a:rPr lang="en-US" sz="1800" kern="0" dirty="0">
                  <a:solidFill>
                    <a:srgbClr val="000000"/>
                  </a:solidFill>
                  <a:latin typeface="PT Sans" panose="020B0503020203020204" pitchFamily="34" charset="0"/>
                  <a:cs typeface="Palanquin" panose="020B0004020203020204" pitchFamily="34" charset="0"/>
                  <a:sym typeface="Arial"/>
                </a:rPr>
                <a:t> virus, </a:t>
              </a:r>
              <a:r>
                <a:rPr lang="en-US" sz="1800" kern="0" dirty="0" err="1">
                  <a:solidFill>
                    <a:srgbClr val="000000"/>
                  </a:solidFill>
                  <a:latin typeface="PT Sans" panose="020B0503020203020204" pitchFamily="34" charset="0"/>
                  <a:cs typeface="Palanquin" panose="020B0004020203020204" pitchFamily="34" charset="0"/>
                  <a:sym typeface="Arial"/>
                </a:rPr>
                <a:t>tetapi</a:t>
              </a:r>
              <a:r>
                <a:rPr lang="id-ID"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tidak</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menghancurkan</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sel</a:t>
              </a:r>
              <a:r>
                <a:rPr lang="id-ID"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inang</a:t>
              </a:r>
              <a:r>
                <a:rPr lang="en-US" sz="1800" kern="0" dirty="0">
                  <a:solidFill>
                    <a:srgbClr val="000000"/>
                  </a:solidFill>
                  <a:latin typeface="PT Sans" panose="020B0503020203020204" pitchFamily="34" charset="0"/>
                  <a:cs typeface="Palanquin" panose="020B0004020203020204" pitchFamily="34" charset="0"/>
                  <a:sym typeface="Arial"/>
                </a:rPr>
                <a:t>.</a:t>
              </a:r>
              <a:r>
                <a:rPr lang="id-ID" sz="1800" kern="0" dirty="0">
                  <a:solidFill>
                    <a:srgbClr val="000000"/>
                  </a:solidFill>
                  <a:latin typeface="PT Sans" panose="020B0503020203020204" pitchFamily="34" charset="0"/>
                  <a:cs typeface="Palanquin" panose="020B0004020203020204" pitchFamily="34" charset="0"/>
                  <a:sym typeface="Arial"/>
                </a:rPr>
                <a:t> </a:t>
              </a:r>
            </a:p>
            <a:p>
              <a:pPr marL="361941" defTabSz="914378">
                <a:buClr>
                  <a:srgbClr val="000000"/>
                </a:buClr>
              </a:pPr>
              <a:r>
                <a:rPr lang="id-ID" sz="1800" kern="0" dirty="0">
                  <a:solidFill>
                    <a:srgbClr val="000000"/>
                  </a:solidFill>
                  <a:latin typeface="PT Sans" panose="020B0503020203020204" pitchFamily="34" charset="0"/>
                  <a:cs typeface="Palanquin" panose="020B0004020203020204" pitchFamily="34" charset="0"/>
                  <a:sym typeface="Arial"/>
                </a:rPr>
                <a:t>DNA fag berinteraksi ke dalam kromosom sel inang membentuk profag. </a:t>
              </a:r>
            </a:p>
            <a:p>
              <a:pPr marL="361941" defTabSz="914378">
                <a:buClr>
                  <a:srgbClr val="000000"/>
                </a:buClr>
              </a:pPr>
              <a:r>
                <a:rPr lang="id-ID" sz="1800" kern="0" dirty="0">
                  <a:solidFill>
                    <a:srgbClr val="000000"/>
                  </a:solidFill>
                  <a:latin typeface="PT Sans" panose="020B0503020203020204" pitchFamily="34" charset="0"/>
                  <a:cs typeface="Palanquin" panose="020B0004020203020204" pitchFamily="34" charset="0"/>
                  <a:sym typeface="Arial"/>
                </a:rPr>
                <a:t>Profag dapat menjadi aktif dan keluar dari kromosom sel inang untuk memasuki siklus litik.</a:t>
              </a:r>
              <a:endParaRPr sz="1800" kern="0" dirty="0">
                <a:solidFill>
                  <a:srgbClr val="000000"/>
                </a:solidFill>
                <a:latin typeface="PT Sans" panose="020B0503020203020204" pitchFamily="34" charset="0"/>
                <a:cs typeface="Arial"/>
                <a:sym typeface="Arial"/>
              </a:endParaRPr>
            </a:p>
          </p:txBody>
        </p:sp>
        <p:sp>
          <p:nvSpPr>
            <p:cNvPr id="41" name="Google Shape;3891;p42">
              <a:extLst>
                <a:ext uri="{FF2B5EF4-FFF2-40B4-BE49-F238E27FC236}">
                  <a16:creationId xmlns:a16="http://schemas.microsoft.com/office/drawing/2014/main" id="{56645B3C-4992-DF70-5A84-65A87C730CED}"/>
                </a:ext>
              </a:extLst>
            </p:cNvPr>
            <p:cNvSpPr/>
            <p:nvPr/>
          </p:nvSpPr>
          <p:spPr>
            <a:xfrm>
              <a:off x="726281" y="3000208"/>
              <a:ext cx="712200" cy="616500"/>
            </a:xfrm>
            <a:prstGeom prst="hexagon">
              <a:avLst>
                <a:gd name="adj" fmla="val 25000"/>
                <a:gd name="vf" fmla="val 115470"/>
              </a:avLst>
            </a:prstGeom>
            <a:solidFill>
              <a:schemeClr val="lt1"/>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algn="ctr" defTabSz="914378">
                <a:buClr>
                  <a:srgbClr val="000000"/>
                </a:buClr>
                <a:buSzPts val="1100"/>
              </a:pPr>
              <a:r>
                <a:rPr lang="id-ID" sz="2800" kern="0" dirty="0">
                  <a:solidFill>
                    <a:srgbClr val="000000"/>
                  </a:solidFill>
                  <a:latin typeface="PT Sans" panose="020B0503020203020204" pitchFamily="34" charset="0"/>
                  <a:ea typeface="Fira Sans Extra Condensed Medium"/>
                  <a:cs typeface="Fira Sans Extra Condensed Medium"/>
                  <a:sym typeface="Fira Sans Extra Condensed Medium"/>
                </a:rPr>
                <a:t>b</a:t>
              </a:r>
              <a:endParaRPr sz="1400" kern="0" dirty="0">
                <a:solidFill>
                  <a:srgbClr val="000000"/>
                </a:solidFill>
                <a:latin typeface="PT Sans" panose="020B0503020203020204" pitchFamily="34" charset="0"/>
                <a:cs typeface="Arial"/>
                <a:sym typeface="Arial"/>
              </a:endParaRPr>
            </a:p>
          </p:txBody>
        </p:sp>
      </p:grpSp>
    </p:spTree>
    <p:extLst>
      <p:ext uri="{BB962C8B-B14F-4D97-AF65-F5344CB8AC3E}">
        <p14:creationId xmlns:p14="http://schemas.microsoft.com/office/powerpoint/2010/main" val="3912053230"/>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87"/>
        <p:cNvGrpSpPr/>
        <p:nvPr/>
      </p:nvGrpSpPr>
      <p:grpSpPr>
        <a:xfrm>
          <a:off x="0" y="0"/>
          <a:ext cx="0" cy="0"/>
          <a:chOff x="0" y="0"/>
          <a:chExt cx="0" cy="0"/>
        </a:xfrm>
      </p:grpSpPr>
      <p:sp>
        <p:nvSpPr>
          <p:cNvPr id="488" name="Google Shape;488;p42"/>
          <p:cNvSpPr/>
          <p:nvPr/>
        </p:nvSpPr>
        <p:spPr>
          <a:xfrm>
            <a:off x="4788773" y="338575"/>
            <a:ext cx="3756900" cy="981266"/>
          </a:xfrm>
          <a:prstGeom prst="rect">
            <a:avLst/>
          </a:prstGeom>
          <a:solidFill>
            <a:schemeClr val="accent2"/>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489" name="Google Shape;489;p42"/>
          <p:cNvSpPr txBox="1">
            <a:spLocks noGrp="1"/>
          </p:cNvSpPr>
          <p:nvPr>
            <p:ph type="title"/>
          </p:nvPr>
        </p:nvSpPr>
        <p:spPr>
          <a:xfrm>
            <a:off x="4788773" y="620276"/>
            <a:ext cx="3756900" cy="699567"/>
          </a:xfrm>
          <a:prstGeom prst="rect">
            <a:avLst/>
          </a:prstGeom>
        </p:spPr>
        <p:txBody>
          <a:bodyPr spcFirstLastPara="1" wrap="square" lIns="91425" tIns="91425" rIns="91425" bIns="91425" anchor="t" anchorCtr="0">
            <a:noAutofit/>
          </a:bodyPr>
          <a:lstStyle/>
          <a:p>
            <a:r>
              <a:rPr lang="id-ID" dirty="0">
                <a:latin typeface="PT Sans" panose="020B0503020203020204" pitchFamily="34" charset="0"/>
              </a:rPr>
              <a:t>Virus</a:t>
            </a:r>
            <a:endParaRPr dirty="0">
              <a:latin typeface="PT Sans" panose="020B0503020203020204" pitchFamily="34" charset="0"/>
            </a:endParaRPr>
          </a:p>
        </p:txBody>
      </p:sp>
      <p:cxnSp>
        <p:nvCxnSpPr>
          <p:cNvPr id="490" name="Google Shape;490;p42"/>
          <p:cNvCxnSpPr/>
          <p:nvPr/>
        </p:nvCxnSpPr>
        <p:spPr>
          <a:xfrm rot="10800000">
            <a:off x="2474900" y="4704525"/>
            <a:ext cx="5611200" cy="0"/>
          </a:xfrm>
          <a:prstGeom prst="straightConnector1">
            <a:avLst/>
          </a:prstGeom>
          <a:noFill/>
          <a:ln w="19050" cap="flat" cmpd="sng">
            <a:solidFill>
              <a:schemeClr val="accent1"/>
            </a:solidFill>
            <a:prstDash val="solid"/>
            <a:round/>
            <a:headEnd type="none" w="med" len="med"/>
            <a:tailEnd type="none" w="med" len="med"/>
          </a:ln>
        </p:spPr>
      </p:cxnSp>
      <p:sp>
        <p:nvSpPr>
          <p:cNvPr id="491" name="Google Shape;491;p42"/>
          <p:cNvSpPr/>
          <p:nvPr/>
        </p:nvSpPr>
        <p:spPr>
          <a:xfrm>
            <a:off x="480625" y="246281"/>
            <a:ext cx="322500" cy="322500"/>
          </a:xfrm>
          <a:prstGeom prst="rect">
            <a:avLst/>
          </a:prstGeom>
          <a:solidFill>
            <a:schemeClr val="accent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492" name="Google Shape;492;p42"/>
          <p:cNvSpPr/>
          <p:nvPr/>
        </p:nvSpPr>
        <p:spPr>
          <a:xfrm>
            <a:off x="415525" y="4478175"/>
            <a:ext cx="452700" cy="452700"/>
          </a:xfrm>
          <a:prstGeom prst="rect">
            <a:avLst/>
          </a:prstGeom>
          <a:solidFill>
            <a:schemeClr val="accent2"/>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cxnSp>
        <p:nvCxnSpPr>
          <p:cNvPr id="493" name="Google Shape;493;p42"/>
          <p:cNvCxnSpPr/>
          <p:nvPr/>
        </p:nvCxnSpPr>
        <p:spPr>
          <a:xfrm rot="10800000">
            <a:off x="641875" y="1741281"/>
            <a:ext cx="0" cy="2423100"/>
          </a:xfrm>
          <a:prstGeom prst="straightConnector1">
            <a:avLst/>
          </a:prstGeom>
          <a:noFill/>
          <a:ln w="19050" cap="flat" cmpd="sng">
            <a:solidFill>
              <a:schemeClr val="accent2"/>
            </a:solidFill>
            <a:prstDash val="solid"/>
            <a:round/>
            <a:headEnd type="none" w="med" len="med"/>
            <a:tailEnd type="none" w="med" len="med"/>
          </a:ln>
        </p:spPr>
      </p:cxnSp>
      <p:sp>
        <p:nvSpPr>
          <p:cNvPr id="494" name="Google Shape;494;p42"/>
          <p:cNvSpPr/>
          <p:nvPr/>
        </p:nvSpPr>
        <p:spPr>
          <a:xfrm>
            <a:off x="8327950" y="4543275"/>
            <a:ext cx="322500" cy="322500"/>
          </a:xfrm>
          <a:prstGeom prst="rect">
            <a:avLst/>
          </a:prstGeom>
          <a:solidFill>
            <a:schemeClr val="accent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pic>
        <p:nvPicPr>
          <p:cNvPr id="9" name="Picture 8">
            <a:extLst>
              <a:ext uri="{FF2B5EF4-FFF2-40B4-BE49-F238E27FC236}">
                <a16:creationId xmlns:a16="http://schemas.microsoft.com/office/drawing/2014/main" id="{B87D54BA-B55D-7F16-DF9E-8473EDCAB3A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46"/>
          <p:cNvSpPr txBox="1">
            <a:spLocks noGrp="1"/>
          </p:cNvSpPr>
          <p:nvPr>
            <p:ph type="title"/>
          </p:nvPr>
        </p:nvSpPr>
        <p:spPr>
          <a:xfrm>
            <a:off x="2014800" y="2139350"/>
            <a:ext cx="5114400" cy="836763"/>
          </a:xfrm>
          <a:prstGeom prst="rect">
            <a:avLst/>
          </a:prstGeom>
        </p:spPr>
        <p:txBody>
          <a:bodyPr spcFirstLastPara="1" wrap="square" lIns="91425" tIns="91425" rIns="91425" bIns="91425" anchor="ctr" anchorCtr="0">
            <a:noAutofit/>
          </a:bodyPr>
          <a:lstStyle/>
          <a:p>
            <a:r>
              <a:rPr lang="id-ID" sz="5400" dirty="0">
                <a:latin typeface="PT Sans" panose="020B0503020203020204" pitchFamily="34" charset="0"/>
              </a:rPr>
              <a:t>Klasifikasi Virus</a:t>
            </a:r>
            <a:endParaRPr sz="5400" dirty="0">
              <a:latin typeface="PT Sans" panose="020B0503020203020204" pitchFamily="34" charset="0"/>
            </a:endParaRPr>
          </a:p>
        </p:txBody>
      </p:sp>
      <p:sp>
        <p:nvSpPr>
          <p:cNvPr id="521" name="Google Shape;521;p46"/>
          <p:cNvSpPr/>
          <p:nvPr/>
        </p:nvSpPr>
        <p:spPr>
          <a:xfrm>
            <a:off x="5825525" y="109600"/>
            <a:ext cx="429900" cy="429900"/>
          </a:xfrm>
          <a:prstGeom prst="rect">
            <a:avLst/>
          </a:prstGeom>
          <a:solidFill>
            <a:schemeClr val="lt1"/>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33" name="Google Shape;522;p46">
            <a:extLst>
              <a:ext uri="{FF2B5EF4-FFF2-40B4-BE49-F238E27FC236}">
                <a16:creationId xmlns:a16="http://schemas.microsoft.com/office/drawing/2014/main" id="{FC7B6004-0B86-0A0E-A7CB-3AE53710F951}"/>
              </a:ext>
            </a:extLst>
          </p:cNvPr>
          <p:cNvSpPr/>
          <p:nvPr/>
        </p:nvSpPr>
        <p:spPr>
          <a:xfrm>
            <a:off x="1190446" y="554731"/>
            <a:ext cx="1083087" cy="1083087"/>
          </a:xfrm>
          <a:prstGeom prst="ellipse">
            <a:avLst/>
          </a:prstGeom>
          <a:solidFill>
            <a:schemeClr val="accent6">
              <a:lumMod val="60000"/>
              <a:lumOff val="40000"/>
            </a:schemeClr>
          </a:solidFill>
          <a:ln>
            <a:noFill/>
          </a:ln>
        </p:spPr>
        <p:txBody>
          <a:bodyPr spcFirstLastPara="1" wrap="square" lIns="91425" tIns="91425" rIns="91425" bIns="91425" anchor="ctr" anchorCtr="0">
            <a:noAutofit/>
          </a:bodyPr>
          <a:lstStyle/>
          <a:p>
            <a:pPr algn="ctr" defTabSz="914333">
              <a:buClr>
                <a:srgbClr val="000000"/>
              </a:buClr>
            </a:pPr>
            <a:r>
              <a:rPr sz="4000" b="1" kern="0" dirty="0">
                <a:solidFill>
                  <a:srgbClr val="000000"/>
                </a:solidFill>
                <a:latin typeface="PT Sans" panose="020B0503020203020204" pitchFamily="34" charset="0"/>
                <a:cs typeface="Arial"/>
                <a:sym typeface="Arial"/>
              </a:rPr>
              <a:t>D</a:t>
            </a:r>
          </a:p>
        </p:txBody>
      </p:sp>
      <p:pic>
        <p:nvPicPr>
          <p:cNvPr id="34" name="Picture 33">
            <a:extLst>
              <a:ext uri="{FF2B5EF4-FFF2-40B4-BE49-F238E27FC236}">
                <a16:creationId xmlns:a16="http://schemas.microsoft.com/office/drawing/2014/main" id="{4146DB36-A2E6-DD70-4F36-3D49B5AB469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8751E-3445-5E04-AC92-886168688160}"/>
              </a:ext>
            </a:extLst>
          </p:cNvPr>
          <p:cNvSpPr>
            <a:spLocks noGrp="1"/>
          </p:cNvSpPr>
          <p:nvPr>
            <p:ph type="title"/>
          </p:nvPr>
        </p:nvSpPr>
        <p:spPr>
          <a:xfrm>
            <a:off x="726225" y="441350"/>
            <a:ext cx="7691400" cy="572700"/>
          </a:xfrm>
        </p:spPr>
        <p:txBody>
          <a:bodyPr/>
          <a:lstStyle/>
          <a:p>
            <a:r>
              <a:rPr lang="id-ID" dirty="0">
                <a:latin typeface="PT Sans" panose="020B0503020203020204" pitchFamily="34" charset="0"/>
              </a:rPr>
              <a:t>Dasar Klasifikasi </a:t>
            </a:r>
            <a:r>
              <a:rPr lang="id-ID" dirty="0">
                <a:solidFill>
                  <a:schemeClr val="dk2"/>
                </a:solidFill>
                <a:latin typeface="PT Sans" panose="020B0503020203020204" pitchFamily="34" charset="0"/>
              </a:rPr>
              <a:t>Virus</a:t>
            </a:r>
            <a:endParaRPr lang="en-US" dirty="0"/>
          </a:p>
        </p:txBody>
      </p:sp>
      <p:sp>
        <p:nvSpPr>
          <p:cNvPr id="5" name="TextBox 4">
            <a:extLst>
              <a:ext uri="{FF2B5EF4-FFF2-40B4-BE49-F238E27FC236}">
                <a16:creationId xmlns:a16="http://schemas.microsoft.com/office/drawing/2014/main" id="{86570925-3FE8-EF9D-F1D2-2F811D7DD221}"/>
              </a:ext>
            </a:extLst>
          </p:cNvPr>
          <p:cNvSpPr txBox="1"/>
          <p:nvPr/>
        </p:nvSpPr>
        <p:spPr>
          <a:xfrm>
            <a:off x="905774" y="1203326"/>
            <a:ext cx="7082287" cy="2854628"/>
          </a:xfrm>
          <a:prstGeom prst="rect">
            <a:avLst/>
          </a:prstGeom>
          <a:noFill/>
        </p:spPr>
        <p:txBody>
          <a:bodyPr wrap="square">
            <a:spAutoFit/>
          </a:bodyPr>
          <a:lstStyle/>
          <a:p>
            <a:pPr marL="355591" indent="-355591" defTabSz="914378">
              <a:spcAft>
                <a:spcPts val="300"/>
              </a:spcAft>
              <a:buClr>
                <a:srgbClr val="000000"/>
              </a:buClr>
              <a:tabLst>
                <a:tab pos="355591" algn="l"/>
              </a:tabLst>
            </a:pPr>
            <a:r>
              <a:rPr lang="id-ID" sz="1800" kern="0" dirty="0">
                <a:solidFill>
                  <a:srgbClr val="000000"/>
                </a:solidFill>
                <a:latin typeface="PT Sans" panose="020B0503020203020204" pitchFamily="34" charset="0"/>
                <a:cs typeface="Palanquin" panose="020B0004020203020204" pitchFamily="34" charset="0"/>
                <a:sym typeface="Arial"/>
              </a:rPr>
              <a:t>1.	Jenis asam nukleat.</a:t>
            </a:r>
          </a:p>
          <a:p>
            <a:pPr marL="355591" indent="-355591" defTabSz="914378">
              <a:spcAft>
                <a:spcPts val="300"/>
              </a:spcAft>
              <a:buClr>
                <a:srgbClr val="000000"/>
              </a:buClr>
              <a:tabLst>
                <a:tab pos="355591" algn="l"/>
              </a:tabLst>
            </a:pPr>
            <a:r>
              <a:rPr lang="id-ID" sz="1800" kern="0" dirty="0">
                <a:solidFill>
                  <a:srgbClr val="000000"/>
                </a:solidFill>
                <a:latin typeface="PT Sans" panose="020B0503020203020204" pitchFamily="34" charset="0"/>
                <a:cs typeface="Palanquin" panose="020B0004020203020204" pitchFamily="34" charset="0"/>
                <a:sym typeface="Arial"/>
              </a:rPr>
              <a:t>2. 	Ukuran, morfologi, jenis simetri, jumlah kapsomer, dan ada/tidaknya membran.</a:t>
            </a:r>
          </a:p>
          <a:p>
            <a:pPr marL="355591" indent="-355591" defTabSz="914378">
              <a:spcAft>
                <a:spcPts val="300"/>
              </a:spcAft>
              <a:buClr>
                <a:srgbClr val="000000"/>
              </a:buClr>
              <a:tabLst>
                <a:tab pos="355591" algn="l"/>
              </a:tabLst>
            </a:pPr>
            <a:r>
              <a:rPr lang="id-ID" sz="1800" kern="0" dirty="0">
                <a:solidFill>
                  <a:srgbClr val="000000"/>
                </a:solidFill>
                <a:latin typeface="PT Sans" panose="020B0503020203020204" pitchFamily="34" charset="0"/>
                <a:cs typeface="Palanquin" panose="020B0004020203020204" pitchFamily="34" charset="0"/>
                <a:sym typeface="Arial"/>
              </a:rPr>
              <a:t>3. 	Kerentanan terhadap pengaruh kimia dan fisika.</a:t>
            </a:r>
          </a:p>
          <a:p>
            <a:pPr marL="355591" indent="-355591" defTabSz="914378">
              <a:spcAft>
                <a:spcPts val="300"/>
              </a:spcAft>
              <a:buClr>
                <a:srgbClr val="000000"/>
              </a:buClr>
              <a:tabLst>
                <a:tab pos="355591" algn="l"/>
              </a:tabLst>
            </a:pPr>
            <a:r>
              <a:rPr lang="id-ID" sz="1800" kern="0" dirty="0">
                <a:solidFill>
                  <a:srgbClr val="000000"/>
                </a:solidFill>
                <a:latin typeface="PT Sans" panose="020B0503020203020204" pitchFamily="34" charset="0"/>
                <a:cs typeface="Palanquin" panose="020B0004020203020204" pitchFamily="34" charset="0"/>
                <a:sym typeface="Arial"/>
              </a:rPr>
              <a:t>4. 	Kandungan enzim tertentu yang dimiliki.</a:t>
            </a:r>
          </a:p>
          <a:p>
            <a:pPr marL="355591" indent="-355591" defTabSz="914378">
              <a:spcAft>
                <a:spcPts val="300"/>
              </a:spcAft>
              <a:buClr>
                <a:srgbClr val="000000"/>
              </a:buClr>
              <a:tabLst>
                <a:tab pos="355591" algn="l"/>
              </a:tabLst>
            </a:pPr>
            <a:r>
              <a:rPr lang="id-ID" sz="1800" kern="0" dirty="0">
                <a:solidFill>
                  <a:srgbClr val="000000"/>
                </a:solidFill>
                <a:latin typeface="PT Sans" panose="020B0503020203020204" pitchFamily="34" charset="0"/>
                <a:cs typeface="Palanquin" panose="020B0004020203020204" pitchFamily="34" charset="0"/>
                <a:sym typeface="Arial"/>
              </a:rPr>
              <a:t>5. 	Sifat imunologis.</a:t>
            </a:r>
          </a:p>
          <a:p>
            <a:pPr marL="355591" indent="-355591" defTabSz="914378">
              <a:spcAft>
                <a:spcPts val="300"/>
              </a:spcAft>
              <a:buClr>
                <a:srgbClr val="000000"/>
              </a:buClr>
              <a:tabLst>
                <a:tab pos="355591" algn="l"/>
              </a:tabLst>
            </a:pPr>
            <a:r>
              <a:rPr lang="id-ID" sz="1800" kern="0" dirty="0">
                <a:solidFill>
                  <a:srgbClr val="000000"/>
                </a:solidFill>
                <a:latin typeface="PT Sans" panose="020B0503020203020204" pitchFamily="34" charset="0"/>
                <a:cs typeface="Palanquin" panose="020B0004020203020204" pitchFamily="34" charset="0"/>
                <a:sym typeface="Arial"/>
              </a:rPr>
              <a:t>6. 	Jenis sel inang (kesesuaian reseptor).</a:t>
            </a:r>
          </a:p>
          <a:p>
            <a:pPr marL="355591" indent="-355591" defTabSz="914378">
              <a:spcAft>
                <a:spcPts val="300"/>
              </a:spcAft>
              <a:buClr>
                <a:srgbClr val="000000"/>
              </a:buClr>
              <a:tabLst>
                <a:tab pos="355591" algn="l"/>
              </a:tabLst>
            </a:pPr>
            <a:r>
              <a:rPr lang="id-ID" sz="1800" kern="0" dirty="0">
                <a:solidFill>
                  <a:srgbClr val="000000"/>
                </a:solidFill>
                <a:latin typeface="PT Sans" panose="020B0503020203020204" pitchFamily="34" charset="0"/>
                <a:cs typeface="Palanquin" panose="020B0004020203020204" pitchFamily="34" charset="0"/>
                <a:sym typeface="Arial"/>
              </a:rPr>
              <a:t>7. 	Cara penularan secara alamiah.</a:t>
            </a:r>
          </a:p>
          <a:p>
            <a:pPr marL="355591" indent="-355591" defTabSz="914378">
              <a:spcAft>
                <a:spcPts val="300"/>
              </a:spcAft>
              <a:buClr>
                <a:srgbClr val="000000"/>
              </a:buClr>
              <a:tabLst>
                <a:tab pos="355591" algn="l"/>
              </a:tabLst>
            </a:pPr>
            <a:r>
              <a:rPr lang="id-ID" sz="1800" kern="0" dirty="0">
                <a:solidFill>
                  <a:srgbClr val="000000"/>
                </a:solidFill>
                <a:latin typeface="PT Sans" panose="020B0503020203020204" pitchFamily="34" charset="0"/>
                <a:cs typeface="Palanquin" panose="020B0004020203020204" pitchFamily="34" charset="0"/>
                <a:sym typeface="Arial"/>
              </a:rPr>
              <a:t>8. 	Simtomatologi (penyakit yang ditimbulkan).</a:t>
            </a:r>
            <a:endParaRPr lang="en-US" sz="1800" kern="0" dirty="0">
              <a:solidFill>
                <a:srgbClr val="000000"/>
              </a:solidFill>
              <a:latin typeface="PT Sans" panose="020B0503020203020204" pitchFamily="34" charset="0"/>
              <a:cs typeface="Palanquin" panose="020B0004020203020204" pitchFamily="34" charset="0"/>
              <a:sym typeface="Arial"/>
            </a:endParaRPr>
          </a:p>
        </p:txBody>
      </p:sp>
      <p:pic>
        <p:nvPicPr>
          <p:cNvPr id="16" name="Picture 15">
            <a:extLst>
              <a:ext uri="{FF2B5EF4-FFF2-40B4-BE49-F238E27FC236}">
                <a16:creationId xmlns:a16="http://schemas.microsoft.com/office/drawing/2014/main" id="{41F25483-AEED-22E2-B8BD-0A0887CE76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extLst>
      <p:ext uri="{BB962C8B-B14F-4D97-AF65-F5344CB8AC3E}">
        <p14:creationId xmlns:p14="http://schemas.microsoft.com/office/powerpoint/2010/main" val="94410555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left)">
                                      <p:cBhvr>
                                        <p:cTn id="15" dur="5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wipe(left)">
                                      <p:cBhvr>
                                        <p:cTn id="20" dur="500"/>
                                        <p:tgtEl>
                                          <p:spTgt spid="5">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wipe(left)">
                                      <p:cBhvr>
                                        <p:cTn id="25" dur="500"/>
                                        <p:tgtEl>
                                          <p:spTgt spid="5">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Effect transition="in" filter="wipe(left)">
                                      <p:cBhvr>
                                        <p:cTn id="35" dur="500"/>
                                        <p:tgtEl>
                                          <p:spTgt spid="5">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5">
                                            <p:txEl>
                                              <p:pRg st="6" end="6"/>
                                            </p:txEl>
                                          </p:spTgt>
                                        </p:tgtEl>
                                        <p:attrNameLst>
                                          <p:attrName>style.visibility</p:attrName>
                                        </p:attrNameLst>
                                      </p:cBhvr>
                                      <p:to>
                                        <p:strVal val="visible"/>
                                      </p:to>
                                    </p:set>
                                    <p:animEffect transition="in" filter="wipe(left)">
                                      <p:cBhvr>
                                        <p:cTn id="40" dur="500"/>
                                        <p:tgtEl>
                                          <p:spTgt spid="5">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5">
                                            <p:txEl>
                                              <p:pRg st="7" end="7"/>
                                            </p:txEl>
                                          </p:spTgt>
                                        </p:tgtEl>
                                        <p:attrNameLst>
                                          <p:attrName>style.visibility</p:attrName>
                                        </p:attrNameLst>
                                      </p:cBhvr>
                                      <p:to>
                                        <p:strVal val="visible"/>
                                      </p:to>
                                    </p:set>
                                    <p:animEffect transition="in" filter="wipe(left)">
                                      <p:cBhvr>
                                        <p:cTn id="45"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8751E-3445-5E04-AC92-886168688160}"/>
              </a:ext>
            </a:extLst>
          </p:cNvPr>
          <p:cNvSpPr>
            <a:spLocks noGrp="1"/>
          </p:cNvSpPr>
          <p:nvPr>
            <p:ph type="title"/>
          </p:nvPr>
        </p:nvSpPr>
        <p:spPr>
          <a:xfrm>
            <a:off x="726225" y="441350"/>
            <a:ext cx="7691400" cy="572700"/>
          </a:xfrm>
        </p:spPr>
        <p:txBody>
          <a:bodyPr/>
          <a:lstStyle/>
          <a:p>
            <a:r>
              <a:rPr lang="id-ID" dirty="0">
                <a:latin typeface="PT Sans" panose="020B0503020203020204" pitchFamily="34" charset="0"/>
              </a:rPr>
              <a:t>Dasar Klasifikasi </a:t>
            </a:r>
            <a:r>
              <a:rPr lang="id-ID" dirty="0">
                <a:solidFill>
                  <a:schemeClr val="dk2"/>
                </a:solidFill>
                <a:latin typeface="PT Sans" panose="020B0503020203020204" pitchFamily="34" charset="0"/>
              </a:rPr>
              <a:t>Virus</a:t>
            </a:r>
            <a:endParaRPr lang="en-US" dirty="0"/>
          </a:p>
        </p:txBody>
      </p:sp>
      <p:sp>
        <p:nvSpPr>
          <p:cNvPr id="5" name="TextBox 4">
            <a:extLst>
              <a:ext uri="{FF2B5EF4-FFF2-40B4-BE49-F238E27FC236}">
                <a16:creationId xmlns:a16="http://schemas.microsoft.com/office/drawing/2014/main" id="{86570925-3FE8-EF9D-F1D2-2F811D7DD221}"/>
              </a:ext>
            </a:extLst>
          </p:cNvPr>
          <p:cNvSpPr txBox="1"/>
          <p:nvPr/>
        </p:nvSpPr>
        <p:spPr>
          <a:xfrm>
            <a:off x="802258" y="1107843"/>
            <a:ext cx="5184476" cy="684803"/>
          </a:xfrm>
          <a:prstGeom prst="rect">
            <a:avLst/>
          </a:prstGeom>
          <a:noFill/>
        </p:spPr>
        <p:txBody>
          <a:bodyPr wrap="square">
            <a:spAutoFit/>
          </a:bodyPr>
          <a:lstStyle/>
          <a:p>
            <a:pPr defTabSz="914378">
              <a:spcAft>
                <a:spcPts val="300"/>
              </a:spcAft>
              <a:buClr>
                <a:srgbClr val="000000"/>
              </a:buClr>
            </a:pPr>
            <a:r>
              <a:rPr lang="id-ID" sz="1800" b="1" kern="0" dirty="0">
                <a:solidFill>
                  <a:srgbClr val="98AF35">
                    <a:lumMod val="50000"/>
                  </a:srgbClr>
                </a:solidFill>
                <a:latin typeface="PT Sans" panose="020B0503020203020204" pitchFamily="34" charset="0"/>
                <a:cs typeface="Arial"/>
                <a:sym typeface="Arial"/>
              </a:rPr>
              <a:t>Dasar Klasifikasi Virus m</a:t>
            </a:r>
            <a:r>
              <a:rPr lang="en-US" sz="1800" b="1" kern="0" dirty="0" err="1">
                <a:solidFill>
                  <a:srgbClr val="98AF35">
                    <a:lumMod val="50000"/>
                  </a:srgbClr>
                </a:solidFill>
                <a:latin typeface="PT Sans" panose="020B0503020203020204" pitchFamily="34" charset="0"/>
                <a:cs typeface="Arial"/>
                <a:sym typeface="Arial"/>
              </a:rPr>
              <a:t>enurut</a:t>
            </a:r>
            <a:r>
              <a:rPr lang="en-US" sz="1800" b="1" kern="0" dirty="0">
                <a:solidFill>
                  <a:srgbClr val="98AF35">
                    <a:lumMod val="50000"/>
                  </a:srgbClr>
                </a:solidFill>
                <a:latin typeface="PT Sans" panose="020B0503020203020204" pitchFamily="34" charset="0"/>
                <a:cs typeface="Arial"/>
                <a:sym typeface="Arial"/>
              </a:rPr>
              <a:t> </a:t>
            </a:r>
            <a:r>
              <a:rPr lang="en-US" sz="1800" b="1" kern="0" dirty="0" err="1">
                <a:solidFill>
                  <a:srgbClr val="98AF35">
                    <a:lumMod val="50000"/>
                  </a:srgbClr>
                </a:solidFill>
                <a:latin typeface="PT Sans" panose="020B0503020203020204" pitchFamily="34" charset="0"/>
                <a:cs typeface="Arial"/>
                <a:sym typeface="Arial"/>
              </a:rPr>
              <a:t>sistem</a:t>
            </a:r>
            <a:r>
              <a:rPr lang="en-US" sz="1800" b="1" kern="0" dirty="0">
                <a:solidFill>
                  <a:srgbClr val="98AF35">
                    <a:lumMod val="50000"/>
                  </a:srgbClr>
                </a:solidFill>
                <a:latin typeface="PT Sans" panose="020B0503020203020204" pitchFamily="34" charset="0"/>
                <a:cs typeface="Arial"/>
                <a:sym typeface="Arial"/>
              </a:rPr>
              <a:t> ICTV </a:t>
            </a:r>
            <a:endParaRPr lang="id-ID" sz="1800" b="1" kern="0" dirty="0">
              <a:solidFill>
                <a:srgbClr val="98AF35">
                  <a:lumMod val="50000"/>
                </a:srgbClr>
              </a:solidFill>
              <a:latin typeface="PT Sans" panose="020B0503020203020204" pitchFamily="34" charset="0"/>
              <a:cs typeface="Arial"/>
              <a:sym typeface="Arial"/>
            </a:endParaRPr>
          </a:p>
          <a:p>
            <a:pPr defTabSz="914378">
              <a:spcAft>
                <a:spcPts val="300"/>
              </a:spcAft>
              <a:buClr>
                <a:srgbClr val="000000"/>
              </a:buClr>
            </a:pPr>
            <a:r>
              <a:rPr lang="en-US" sz="1800" b="1" kern="0" dirty="0">
                <a:solidFill>
                  <a:srgbClr val="98AF35">
                    <a:lumMod val="50000"/>
                  </a:srgbClr>
                </a:solidFill>
                <a:latin typeface="PT Sans" panose="020B0503020203020204" pitchFamily="34" charset="0"/>
                <a:cs typeface="Arial"/>
                <a:sym typeface="Arial"/>
              </a:rPr>
              <a:t>(</a:t>
            </a:r>
            <a:r>
              <a:rPr lang="en-US" sz="1800" b="1" i="1" kern="0" dirty="0">
                <a:solidFill>
                  <a:srgbClr val="98AF35">
                    <a:lumMod val="50000"/>
                  </a:srgbClr>
                </a:solidFill>
                <a:latin typeface="PT Sans" panose="020B0503020203020204" pitchFamily="34" charset="0"/>
                <a:cs typeface="Arial"/>
                <a:sym typeface="Arial"/>
              </a:rPr>
              <a:t>International Committee on Taxonomy</a:t>
            </a:r>
            <a:r>
              <a:rPr lang="id-ID" sz="1800" b="1" i="1" kern="0" dirty="0">
                <a:solidFill>
                  <a:srgbClr val="98AF35">
                    <a:lumMod val="50000"/>
                  </a:srgbClr>
                </a:solidFill>
                <a:latin typeface="PT Sans" panose="020B0503020203020204" pitchFamily="34" charset="0"/>
                <a:cs typeface="Arial"/>
                <a:sym typeface="Arial"/>
              </a:rPr>
              <a:t> </a:t>
            </a:r>
            <a:r>
              <a:rPr lang="en-US" sz="1800" b="1" i="1" kern="0" dirty="0">
                <a:solidFill>
                  <a:srgbClr val="98AF35">
                    <a:lumMod val="50000"/>
                  </a:srgbClr>
                </a:solidFill>
                <a:latin typeface="PT Sans" panose="020B0503020203020204" pitchFamily="34" charset="0"/>
                <a:cs typeface="Arial"/>
                <a:sym typeface="Arial"/>
              </a:rPr>
              <a:t>of Viruses</a:t>
            </a:r>
            <a:r>
              <a:rPr lang="en-US" sz="1800" b="1" kern="0" dirty="0">
                <a:solidFill>
                  <a:srgbClr val="98AF35">
                    <a:lumMod val="50000"/>
                  </a:srgbClr>
                </a:solidFill>
                <a:latin typeface="PT Sans" panose="020B0503020203020204" pitchFamily="34" charset="0"/>
                <a:cs typeface="Arial"/>
                <a:sym typeface="Arial"/>
              </a:rPr>
              <a:t>)</a:t>
            </a:r>
          </a:p>
        </p:txBody>
      </p:sp>
      <p:sp>
        <p:nvSpPr>
          <p:cNvPr id="4" name="Google Shape;1209;p43">
            <a:extLst>
              <a:ext uri="{FF2B5EF4-FFF2-40B4-BE49-F238E27FC236}">
                <a16:creationId xmlns:a16="http://schemas.microsoft.com/office/drawing/2014/main" id="{F90F136A-FB4B-45A5-9CD6-BA4226744DB6}"/>
              </a:ext>
            </a:extLst>
          </p:cNvPr>
          <p:cNvSpPr txBox="1">
            <a:spLocks/>
          </p:cNvSpPr>
          <p:nvPr/>
        </p:nvSpPr>
        <p:spPr>
          <a:xfrm>
            <a:off x="802257" y="1949571"/>
            <a:ext cx="3985404" cy="2544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Signika"/>
              <a:buNone/>
              <a:defRPr sz="30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defTabSz="914378">
              <a:spcAft>
                <a:spcPts val="300"/>
              </a:spcAft>
              <a:buClr>
                <a:srgbClr val="000000"/>
              </a:buClr>
            </a:pPr>
            <a:r>
              <a:rPr lang="id-ID" sz="1700" b="0" kern="0" dirty="0" err="1">
                <a:solidFill>
                  <a:srgbClr val="000000"/>
                </a:solidFill>
                <a:latin typeface="PT Sans" panose="020B0503020203020204" pitchFamily="34" charset="0"/>
                <a:cs typeface="Palanquin" panose="020B0004020203020204" pitchFamily="34" charset="0"/>
              </a:rPr>
              <a:t>T</a:t>
            </a:r>
            <a:r>
              <a:rPr lang="en-US" sz="1700" b="0" kern="0" dirty="0" err="1">
                <a:solidFill>
                  <a:srgbClr val="000000"/>
                </a:solidFill>
                <a:latin typeface="PT Sans" panose="020B0503020203020204" pitchFamily="34" charset="0"/>
                <a:cs typeface="Palanquin" panose="020B0004020203020204" pitchFamily="34" charset="0"/>
              </a:rPr>
              <a:t>erdapat</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tiga</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tingkatan</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takson</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dalam</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klasifikasi</a:t>
            </a:r>
            <a:r>
              <a:rPr lang="id-ID" sz="1700" b="0" kern="0" dirty="0">
                <a:solidFill>
                  <a:srgbClr val="000000"/>
                </a:solidFill>
                <a:latin typeface="PT Sans" panose="020B0503020203020204" pitchFamily="34" charset="0"/>
                <a:cs typeface="Palanquin" panose="020B0004020203020204" pitchFamily="34" charset="0"/>
              </a:rPr>
              <a:t> </a:t>
            </a:r>
            <a:r>
              <a:rPr lang="en-US" sz="1700" b="0" kern="0" dirty="0">
                <a:solidFill>
                  <a:srgbClr val="000000"/>
                </a:solidFill>
                <a:latin typeface="PT Sans" panose="020B0503020203020204" pitchFamily="34" charset="0"/>
                <a:cs typeface="Palanquin" panose="020B0004020203020204" pitchFamily="34" charset="0"/>
              </a:rPr>
              <a:t>virus, </a:t>
            </a:r>
            <a:r>
              <a:rPr lang="en-US" sz="1700" b="0" kern="0" dirty="0" err="1">
                <a:solidFill>
                  <a:srgbClr val="000000"/>
                </a:solidFill>
                <a:latin typeface="PT Sans" panose="020B0503020203020204" pitchFamily="34" charset="0"/>
                <a:cs typeface="Palanquin" panose="020B0004020203020204" pitchFamily="34" charset="0"/>
              </a:rPr>
              <a:t>yaitu</a:t>
            </a:r>
            <a:r>
              <a:rPr lang="en-US" sz="1700" b="0" kern="0" dirty="0">
                <a:solidFill>
                  <a:srgbClr val="000000"/>
                </a:solidFill>
                <a:latin typeface="PT Sans" panose="020B0503020203020204" pitchFamily="34" charset="0"/>
                <a:cs typeface="Palanquin" panose="020B0004020203020204" pitchFamily="34" charset="0"/>
              </a:rPr>
              <a:t> </a:t>
            </a:r>
            <a:r>
              <a:rPr lang="en-US" sz="1700" kern="0" dirty="0" err="1">
                <a:solidFill>
                  <a:srgbClr val="000000"/>
                </a:solidFill>
                <a:latin typeface="PT Sans" panose="020B0503020203020204" pitchFamily="34" charset="0"/>
                <a:cs typeface="Palanquin" panose="020B0004020203020204" pitchFamily="34" charset="0"/>
              </a:rPr>
              <a:t>famili</a:t>
            </a:r>
            <a:r>
              <a:rPr lang="en-US" sz="1700" b="0" kern="0" dirty="0">
                <a:solidFill>
                  <a:srgbClr val="000000"/>
                </a:solidFill>
                <a:latin typeface="PT Sans" panose="020B0503020203020204" pitchFamily="34" charset="0"/>
                <a:cs typeface="Palanquin" panose="020B0004020203020204" pitchFamily="34" charset="0"/>
              </a:rPr>
              <a:t>, </a:t>
            </a:r>
            <a:r>
              <a:rPr lang="en-US" sz="1700" kern="0" dirty="0">
                <a:solidFill>
                  <a:srgbClr val="000000"/>
                </a:solidFill>
                <a:latin typeface="PT Sans" panose="020B0503020203020204" pitchFamily="34" charset="0"/>
                <a:cs typeface="Palanquin" panose="020B0004020203020204" pitchFamily="34" charset="0"/>
              </a:rPr>
              <a:t>genus</a:t>
            </a:r>
            <a:r>
              <a:rPr lang="en-US" sz="1700" b="0" kern="0" dirty="0">
                <a:solidFill>
                  <a:srgbClr val="000000"/>
                </a:solidFill>
                <a:latin typeface="PT Sans" panose="020B0503020203020204" pitchFamily="34" charset="0"/>
                <a:cs typeface="Palanquin" panose="020B0004020203020204" pitchFamily="34" charset="0"/>
              </a:rPr>
              <a:t>, dan </a:t>
            </a:r>
            <a:r>
              <a:rPr lang="en-US" sz="1700" kern="0" dirty="0" err="1">
                <a:solidFill>
                  <a:srgbClr val="000000"/>
                </a:solidFill>
                <a:latin typeface="PT Sans" panose="020B0503020203020204" pitchFamily="34" charset="0"/>
                <a:cs typeface="Palanquin" panose="020B0004020203020204" pitchFamily="34" charset="0"/>
              </a:rPr>
              <a:t>spesies</a:t>
            </a:r>
            <a:r>
              <a:rPr lang="en-US" sz="1700" b="0" kern="0" dirty="0">
                <a:solidFill>
                  <a:srgbClr val="000000"/>
                </a:solidFill>
                <a:latin typeface="PT Sans" panose="020B0503020203020204" pitchFamily="34" charset="0"/>
                <a:cs typeface="Palanquin" panose="020B0004020203020204" pitchFamily="34" charset="0"/>
              </a:rPr>
              <a:t>. </a:t>
            </a:r>
            <a:endParaRPr lang="id-ID" sz="1700" b="0" kern="0" dirty="0">
              <a:solidFill>
                <a:srgbClr val="000000"/>
              </a:solidFill>
              <a:latin typeface="PT Sans" panose="020B0503020203020204" pitchFamily="34" charset="0"/>
              <a:cs typeface="Palanquin" panose="020B0004020203020204" pitchFamily="34" charset="0"/>
            </a:endParaRPr>
          </a:p>
          <a:p>
            <a:pPr defTabSz="914378">
              <a:spcAft>
                <a:spcPts val="300"/>
              </a:spcAft>
              <a:buClr>
                <a:srgbClr val="000000"/>
              </a:buClr>
            </a:pPr>
            <a:r>
              <a:rPr lang="en-US" sz="1700" b="0" kern="0" dirty="0" err="1">
                <a:solidFill>
                  <a:srgbClr val="000000"/>
                </a:solidFill>
                <a:latin typeface="PT Sans" panose="020B0503020203020204" pitchFamily="34" charset="0"/>
                <a:cs typeface="Palanquin" panose="020B0004020203020204" pitchFamily="34" charset="0"/>
              </a:rPr>
              <a:t>Pemberian</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nama</a:t>
            </a:r>
            <a:r>
              <a:rPr lang="en-US" sz="1700" b="0" kern="0" dirty="0">
                <a:solidFill>
                  <a:srgbClr val="000000"/>
                </a:solidFill>
                <a:latin typeface="PT Sans" panose="020B0503020203020204" pitchFamily="34" charset="0"/>
                <a:cs typeface="Palanquin" panose="020B0004020203020204" pitchFamily="34" charset="0"/>
              </a:rPr>
              <a:t> pada</a:t>
            </a:r>
            <a:r>
              <a:rPr lang="id-ID"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famili</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menggunakan</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akhiran</a:t>
            </a:r>
            <a:r>
              <a:rPr lang="en-US" sz="1700" b="0" kern="0" dirty="0">
                <a:solidFill>
                  <a:srgbClr val="000000"/>
                </a:solidFill>
                <a:latin typeface="PT Sans" panose="020B0503020203020204" pitchFamily="34" charset="0"/>
                <a:cs typeface="Palanquin" panose="020B0004020203020204" pitchFamily="34" charset="0"/>
              </a:rPr>
              <a:t> –</a:t>
            </a:r>
            <a:r>
              <a:rPr lang="en-US" sz="1700" kern="0" dirty="0" err="1">
                <a:solidFill>
                  <a:srgbClr val="000000"/>
                </a:solidFill>
                <a:latin typeface="PT Sans" panose="020B0503020203020204" pitchFamily="34" charset="0"/>
                <a:cs typeface="Palanquin" panose="020B0004020203020204" pitchFamily="34" charset="0"/>
              </a:rPr>
              <a:t>viridae</a:t>
            </a:r>
            <a:r>
              <a:rPr lang="en-US" sz="1700" b="0" kern="0" dirty="0">
                <a:solidFill>
                  <a:srgbClr val="000000"/>
                </a:solidFill>
                <a:latin typeface="PT Sans" panose="020B0503020203020204" pitchFamily="34" charset="0"/>
                <a:cs typeface="Palanquin" panose="020B0004020203020204" pitchFamily="34" charset="0"/>
              </a:rPr>
              <a:t>,</a:t>
            </a:r>
            <a:endParaRPr lang="id-ID" sz="1700" b="0" kern="0" dirty="0">
              <a:solidFill>
                <a:srgbClr val="000000"/>
              </a:solidFill>
              <a:latin typeface="PT Sans" panose="020B0503020203020204" pitchFamily="34" charset="0"/>
              <a:cs typeface="Palanquin" panose="020B0004020203020204" pitchFamily="34" charset="0"/>
            </a:endParaRPr>
          </a:p>
          <a:p>
            <a:pPr defTabSz="914378">
              <a:spcAft>
                <a:spcPts val="300"/>
              </a:spcAft>
              <a:buClr>
                <a:srgbClr val="000000"/>
              </a:buClr>
            </a:pPr>
            <a:r>
              <a:rPr lang="id-ID" sz="1700" b="0" kern="0" dirty="0">
                <a:solidFill>
                  <a:srgbClr val="000000"/>
                </a:solidFill>
                <a:latin typeface="PT Sans" panose="020B0503020203020204" pitchFamily="34" charset="0"/>
                <a:cs typeface="Palanquin" panose="020B0004020203020204" pitchFamily="34" charset="0"/>
              </a:rPr>
              <a:t>N</a:t>
            </a:r>
            <a:r>
              <a:rPr lang="en-US" sz="1700" b="0" kern="0" dirty="0" err="1">
                <a:solidFill>
                  <a:srgbClr val="000000"/>
                </a:solidFill>
                <a:latin typeface="PT Sans" panose="020B0503020203020204" pitchFamily="34" charset="0"/>
                <a:cs typeface="Palanquin" panose="020B0004020203020204" pitchFamily="34" charset="0"/>
              </a:rPr>
              <a:t>ama</a:t>
            </a:r>
            <a:r>
              <a:rPr lang="en-US" sz="1700" b="0" kern="0" dirty="0">
                <a:solidFill>
                  <a:srgbClr val="000000"/>
                </a:solidFill>
                <a:latin typeface="PT Sans" panose="020B0503020203020204" pitchFamily="34" charset="0"/>
                <a:cs typeface="Palanquin" panose="020B0004020203020204" pitchFamily="34" charset="0"/>
              </a:rPr>
              <a:t> genus </a:t>
            </a:r>
            <a:r>
              <a:rPr lang="en-US" sz="1700" b="0" kern="0" dirty="0" err="1">
                <a:solidFill>
                  <a:srgbClr val="000000"/>
                </a:solidFill>
                <a:latin typeface="PT Sans" panose="020B0503020203020204" pitchFamily="34" charset="0"/>
                <a:cs typeface="Palanquin" panose="020B0004020203020204" pitchFamily="34" charset="0"/>
              </a:rPr>
              <a:t>dengan</a:t>
            </a:r>
            <a:r>
              <a:rPr lang="id-ID"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akhiran</a:t>
            </a:r>
            <a:r>
              <a:rPr lang="en-US" sz="1700" b="0" kern="0" dirty="0">
                <a:solidFill>
                  <a:srgbClr val="000000"/>
                </a:solidFill>
                <a:latin typeface="PT Sans" panose="020B0503020203020204" pitchFamily="34" charset="0"/>
                <a:cs typeface="Palanquin" panose="020B0004020203020204" pitchFamily="34" charset="0"/>
              </a:rPr>
              <a:t> –</a:t>
            </a:r>
            <a:r>
              <a:rPr lang="en-US" sz="1700" kern="0" dirty="0">
                <a:solidFill>
                  <a:srgbClr val="000000"/>
                </a:solidFill>
                <a:latin typeface="PT Sans" panose="020B0503020203020204" pitchFamily="34" charset="0"/>
                <a:cs typeface="Palanquin" panose="020B0004020203020204" pitchFamily="34" charset="0"/>
              </a:rPr>
              <a:t>virus</a:t>
            </a:r>
            <a:r>
              <a:rPr lang="en-US" sz="1700" b="0" kern="0" dirty="0">
                <a:solidFill>
                  <a:srgbClr val="000000"/>
                </a:solidFill>
                <a:latin typeface="PT Sans" panose="020B0503020203020204" pitchFamily="34" charset="0"/>
                <a:cs typeface="Palanquin" panose="020B0004020203020204" pitchFamily="34" charset="0"/>
              </a:rPr>
              <a:t>,</a:t>
            </a:r>
            <a:endParaRPr lang="id-ID" sz="1700" b="0" kern="0" dirty="0">
              <a:solidFill>
                <a:srgbClr val="000000"/>
              </a:solidFill>
              <a:latin typeface="PT Sans" panose="020B0503020203020204" pitchFamily="34" charset="0"/>
              <a:cs typeface="Palanquin" panose="020B0004020203020204" pitchFamily="34" charset="0"/>
            </a:endParaRPr>
          </a:p>
          <a:p>
            <a:pPr defTabSz="914378">
              <a:spcAft>
                <a:spcPts val="300"/>
              </a:spcAft>
              <a:buClr>
                <a:srgbClr val="000000"/>
              </a:buClr>
            </a:pPr>
            <a:r>
              <a:rPr lang="id-ID" sz="1700" b="0" kern="0" dirty="0">
                <a:solidFill>
                  <a:srgbClr val="000000"/>
                </a:solidFill>
                <a:latin typeface="PT Sans" panose="020B0503020203020204" pitchFamily="34" charset="0"/>
                <a:cs typeface="Palanquin" panose="020B0004020203020204" pitchFamily="34" charset="0"/>
              </a:rPr>
              <a:t>N</a:t>
            </a:r>
            <a:r>
              <a:rPr lang="en-US" sz="1700" b="0" kern="0" dirty="0" err="1">
                <a:solidFill>
                  <a:srgbClr val="000000"/>
                </a:solidFill>
                <a:latin typeface="PT Sans" panose="020B0503020203020204" pitchFamily="34" charset="0"/>
                <a:cs typeface="Palanquin" panose="020B0004020203020204" pitchFamily="34" charset="0"/>
              </a:rPr>
              <a:t>ama</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spesies</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menggunakan</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bahasa</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Inggris</a:t>
            </a:r>
            <a:r>
              <a:rPr lang="id-ID"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dan</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diakhiri</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dengan</a:t>
            </a:r>
            <a:r>
              <a:rPr lang="en-US" sz="1700" b="0" kern="0" dirty="0">
                <a:solidFill>
                  <a:srgbClr val="000000"/>
                </a:solidFill>
                <a:latin typeface="PT Sans" panose="020B0503020203020204" pitchFamily="34" charset="0"/>
                <a:cs typeface="Palanquin" panose="020B0004020203020204" pitchFamily="34" charset="0"/>
              </a:rPr>
              <a:t> –</a:t>
            </a:r>
            <a:r>
              <a:rPr lang="en-US" sz="1700" kern="0" dirty="0">
                <a:solidFill>
                  <a:srgbClr val="000000"/>
                </a:solidFill>
                <a:latin typeface="PT Sans" panose="020B0503020203020204" pitchFamily="34" charset="0"/>
                <a:cs typeface="Palanquin" panose="020B0004020203020204" pitchFamily="34" charset="0"/>
              </a:rPr>
              <a:t>virus</a:t>
            </a:r>
            <a:r>
              <a:rPr lang="en-US" sz="1700" b="0" kern="0" dirty="0">
                <a:solidFill>
                  <a:srgbClr val="000000"/>
                </a:solidFill>
                <a:latin typeface="PT Sans" panose="020B0503020203020204" pitchFamily="34" charset="0"/>
                <a:cs typeface="Palanquin" panose="020B0004020203020204" pitchFamily="34" charset="0"/>
              </a:rPr>
              <a:t>.</a:t>
            </a:r>
            <a:endParaRPr lang="id-ID" sz="1700" b="0" kern="0" dirty="0">
              <a:solidFill>
                <a:srgbClr val="000000"/>
              </a:solidFill>
              <a:latin typeface="PT Sans" panose="020B0503020203020204" pitchFamily="34" charset="0"/>
              <a:cs typeface="Palanquin" panose="020B0004020203020204" pitchFamily="34" charset="0"/>
            </a:endParaRPr>
          </a:p>
          <a:p>
            <a:pPr defTabSz="914378">
              <a:spcAft>
                <a:spcPts val="300"/>
              </a:spcAft>
              <a:buClr>
                <a:srgbClr val="000000"/>
              </a:buClr>
            </a:pPr>
            <a:r>
              <a:rPr lang="en-US" sz="1700" b="0" kern="0" dirty="0">
                <a:solidFill>
                  <a:srgbClr val="000000"/>
                </a:solidFill>
                <a:latin typeface="PT Sans" panose="020B0503020203020204" pitchFamily="34" charset="0"/>
                <a:cs typeface="Palanquin" panose="020B0004020203020204" pitchFamily="34" charset="0"/>
              </a:rPr>
              <a:t>Nama genus </a:t>
            </a:r>
            <a:r>
              <a:rPr lang="en-US" sz="1700" b="0" kern="0" dirty="0" err="1">
                <a:solidFill>
                  <a:srgbClr val="000000"/>
                </a:solidFill>
                <a:latin typeface="PT Sans" panose="020B0503020203020204" pitchFamily="34" charset="0"/>
                <a:cs typeface="Palanquin" panose="020B0004020203020204" pitchFamily="34" charset="0"/>
              </a:rPr>
              <a:t>dan</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spesies</a:t>
            </a:r>
            <a:r>
              <a:rPr lang="en-US" sz="1700" b="0" kern="0" dirty="0">
                <a:solidFill>
                  <a:srgbClr val="000000"/>
                </a:solidFill>
                <a:latin typeface="PT Sans" panose="020B0503020203020204" pitchFamily="34" charset="0"/>
                <a:cs typeface="Palanquin" panose="020B0004020203020204" pitchFamily="34" charset="0"/>
              </a:rPr>
              <a:t> </a:t>
            </a:r>
            <a:r>
              <a:rPr lang="en-US" sz="1700" b="0" kern="0" dirty="0" err="1">
                <a:solidFill>
                  <a:srgbClr val="000000"/>
                </a:solidFill>
                <a:latin typeface="PT Sans" panose="020B0503020203020204" pitchFamily="34" charset="0"/>
                <a:cs typeface="Palanquin" panose="020B0004020203020204" pitchFamily="34" charset="0"/>
              </a:rPr>
              <a:t>dicetak</a:t>
            </a:r>
            <a:r>
              <a:rPr lang="id-ID" sz="1700" b="0" kern="0" dirty="0">
                <a:solidFill>
                  <a:srgbClr val="000000"/>
                </a:solidFill>
                <a:latin typeface="PT Sans" panose="020B0503020203020204" pitchFamily="34" charset="0"/>
                <a:cs typeface="Palanquin" panose="020B0004020203020204" pitchFamily="34" charset="0"/>
              </a:rPr>
              <a:t> </a:t>
            </a:r>
            <a:r>
              <a:rPr lang="en-US" sz="1700" b="0" kern="0" dirty="0">
                <a:solidFill>
                  <a:srgbClr val="000000"/>
                </a:solidFill>
                <a:latin typeface="PT Sans" panose="020B0503020203020204" pitchFamily="34" charset="0"/>
                <a:cs typeface="Palanquin" panose="020B0004020203020204" pitchFamily="34" charset="0"/>
              </a:rPr>
              <a:t>miring.</a:t>
            </a:r>
          </a:p>
        </p:txBody>
      </p:sp>
      <p:sp>
        <p:nvSpPr>
          <p:cNvPr id="6" name="Google Shape;1209;p43">
            <a:extLst>
              <a:ext uri="{FF2B5EF4-FFF2-40B4-BE49-F238E27FC236}">
                <a16:creationId xmlns:a16="http://schemas.microsoft.com/office/drawing/2014/main" id="{E4F5174D-3BA0-AA40-1E12-897B175C0E25}"/>
              </a:ext>
            </a:extLst>
          </p:cNvPr>
          <p:cNvSpPr txBox="1">
            <a:spLocks/>
          </p:cNvSpPr>
          <p:nvPr/>
        </p:nvSpPr>
        <p:spPr>
          <a:xfrm>
            <a:off x="4787660" y="2261165"/>
            <a:ext cx="3816000" cy="864000"/>
          </a:xfrm>
          <a:prstGeom prst="roundRect">
            <a:avLst/>
          </a:prstGeom>
          <a:solidFill>
            <a:schemeClr val="accent3">
              <a:lumMod val="40000"/>
              <a:lumOff val="60000"/>
            </a:schemeClr>
          </a:solidFill>
          <a:ln>
            <a:noFill/>
          </a:ln>
          <a:effectLst>
            <a:outerShdw blurRad="50800" dist="38100" dir="18900000" algn="bl" rotWithShape="0">
              <a:prstClr val="black">
                <a:alpha val="40000"/>
              </a:prst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Signika"/>
              <a:buNone/>
              <a:defRPr sz="30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defTabSz="914378">
              <a:buClr>
                <a:srgbClr val="000000"/>
              </a:buClr>
              <a:tabLst>
                <a:tab pos="715945" algn="l"/>
              </a:tabLst>
            </a:pPr>
            <a:r>
              <a:rPr lang="en-US" sz="1600" b="0" kern="0" dirty="0" err="1">
                <a:solidFill>
                  <a:srgbClr val="000000"/>
                </a:solidFill>
                <a:latin typeface="PT Sans" panose="020B0503020203020204" pitchFamily="34" charset="0"/>
                <a:cs typeface="Palanquin" panose="020B0004020203020204" pitchFamily="34" charset="0"/>
              </a:rPr>
              <a:t>Famili</a:t>
            </a:r>
            <a:r>
              <a:rPr lang="en-US" sz="1600" b="0" kern="0" dirty="0">
                <a:solidFill>
                  <a:srgbClr val="000000"/>
                </a:solidFill>
                <a:latin typeface="PT Sans" panose="020B0503020203020204" pitchFamily="34" charset="0"/>
                <a:cs typeface="Palanquin" panose="020B0004020203020204" pitchFamily="34" charset="0"/>
              </a:rPr>
              <a:t> </a:t>
            </a:r>
            <a:r>
              <a:rPr lang="id-ID" sz="1600" b="0" kern="0" dirty="0">
                <a:solidFill>
                  <a:srgbClr val="000000"/>
                </a:solidFill>
                <a:latin typeface="PT Sans" panose="020B0503020203020204" pitchFamily="34" charset="0"/>
                <a:cs typeface="Palanquin" panose="020B0004020203020204" pitchFamily="34" charset="0"/>
              </a:rPr>
              <a:t>	</a:t>
            </a:r>
            <a:r>
              <a:rPr lang="en-US" sz="1600" b="0" kern="0" dirty="0">
                <a:solidFill>
                  <a:srgbClr val="000000"/>
                </a:solidFill>
                <a:latin typeface="PT Sans" panose="020B0503020203020204" pitchFamily="34" charset="0"/>
                <a:cs typeface="Palanquin" panose="020B0004020203020204" pitchFamily="34" charset="0"/>
              </a:rPr>
              <a:t>: </a:t>
            </a:r>
            <a:r>
              <a:rPr lang="en-US" sz="1600" b="0" kern="0" dirty="0" err="1">
                <a:solidFill>
                  <a:srgbClr val="000000"/>
                </a:solidFill>
                <a:latin typeface="PT Sans" panose="020B0503020203020204" pitchFamily="34" charset="0"/>
                <a:cs typeface="Palanquin" panose="020B0004020203020204" pitchFamily="34" charset="0"/>
              </a:rPr>
              <a:t>Poxviridae</a:t>
            </a:r>
            <a:endParaRPr lang="en-US" sz="1600" b="0" kern="0" dirty="0">
              <a:solidFill>
                <a:srgbClr val="000000"/>
              </a:solidFill>
              <a:latin typeface="PT Sans" panose="020B0503020203020204" pitchFamily="34" charset="0"/>
              <a:cs typeface="Palanquin" panose="020B0004020203020204" pitchFamily="34" charset="0"/>
            </a:endParaRPr>
          </a:p>
          <a:p>
            <a:pPr defTabSz="914378">
              <a:buClr>
                <a:srgbClr val="000000"/>
              </a:buClr>
              <a:tabLst>
                <a:tab pos="715945" algn="l"/>
              </a:tabLst>
            </a:pPr>
            <a:r>
              <a:rPr lang="en-US" sz="1600" b="0" kern="0" dirty="0">
                <a:solidFill>
                  <a:srgbClr val="000000"/>
                </a:solidFill>
                <a:latin typeface="PT Sans" panose="020B0503020203020204" pitchFamily="34" charset="0"/>
                <a:cs typeface="Palanquin" panose="020B0004020203020204" pitchFamily="34" charset="0"/>
              </a:rPr>
              <a:t>Genus </a:t>
            </a:r>
            <a:r>
              <a:rPr lang="id-ID" sz="1600" b="0" kern="0" dirty="0">
                <a:solidFill>
                  <a:srgbClr val="000000"/>
                </a:solidFill>
                <a:latin typeface="PT Sans" panose="020B0503020203020204" pitchFamily="34" charset="0"/>
                <a:cs typeface="Palanquin" panose="020B0004020203020204" pitchFamily="34" charset="0"/>
              </a:rPr>
              <a:t>	</a:t>
            </a:r>
            <a:r>
              <a:rPr lang="en-US" sz="1600" b="0" kern="0" dirty="0">
                <a:solidFill>
                  <a:srgbClr val="000000"/>
                </a:solidFill>
                <a:latin typeface="PT Sans" panose="020B0503020203020204" pitchFamily="34" charset="0"/>
                <a:cs typeface="Palanquin" panose="020B0004020203020204" pitchFamily="34" charset="0"/>
              </a:rPr>
              <a:t>: </a:t>
            </a:r>
            <a:r>
              <a:rPr lang="en-US" sz="1600" b="0" i="1" kern="0" dirty="0" err="1">
                <a:solidFill>
                  <a:srgbClr val="000000"/>
                </a:solidFill>
                <a:latin typeface="PT Sans" panose="020B0503020203020204" pitchFamily="34" charset="0"/>
                <a:cs typeface="Palanquin" panose="020B0004020203020204" pitchFamily="34" charset="0"/>
              </a:rPr>
              <a:t>Orthopoxvirus</a:t>
            </a:r>
            <a:endParaRPr lang="en-US" sz="1600" b="0" i="1" kern="0" dirty="0">
              <a:solidFill>
                <a:srgbClr val="000000"/>
              </a:solidFill>
              <a:latin typeface="PT Sans" panose="020B0503020203020204" pitchFamily="34" charset="0"/>
              <a:cs typeface="Palanquin" panose="020B0004020203020204" pitchFamily="34" charset="0"/>
            </a:endParaRPr>
          </a:p>
          <a:p>
            <a:pPr defTabSz="914378">
              <a:buClr>
                <a:srgbClr val="000000"/>
              </a:buClr>
              <a:tabLst>
                <a:tab pos="715945" algn="l"/>
              </a:tabLst>
            </a:pPr>
            <a:r>
              <a:rPr lang="en-US" sz="1600" b="0" kern="0" dirty="0" err="1">
                <a:solidFill>
                  <a:srgbClr val="000000"/>
                </a:solidFill>
                <a:latin typeface="PT Sans" panose="020B0503020203020204" pitchFamily="34" charset="0"/>
                <a:cs typeface="Palanquin" panose="020B0004020203020204" pitchFamily="34" charset="0"/>
              </a:rPr>
              <a:t>Spesies</a:t>
            </a:r>
            <a:r>
              <a:rPr lang="en-US" sz="1600" b="0" kern="0" dirty="0">
                <a:solidFill>
                  <a:srgbClr val="000000"/>
                </a:solidFill>
                <a:latin typeface="PT Sans" panose="020B0503020203020204" pitchFamily="34" charset="0"/>
                <a:cs typeface="Palanquin" panose="020B0004020203020204" pitchFamily="34" charset="0"/>
              </a:rPr>
              <a:t> </a:t>
            </a:r>
            <a:r>
              <a:rPr lang="id-ID" sz="1600" b="0" kern="0" dirty="0">
                <a:solidFill>
                  <a:srgbClr val="000000"/>
                </a:solidFill>
                <a:latin typeface="PT Sans" panose="020B0503020203020204" pitchFamily="34" charset="0"/>
                <a:cs typeface="Palanquin" panose="020B0004020203020204" pitchFamily="34" charset="0"/>
              </a:rPr>
              <a:t>	</a:t>
            </a:r>
            <a:r>
              <a:rPr lang="en-US" sz="1600" b="0" kern="0" dirty="0">
                <a:solidFill>
                  <a:srgbClr val="000000"/>
                </a:solidFill>
                <a:latin typeface="PT Sans" panose="020B0503020203020204" pitchFamily="34" charset="0"/>
                <a:cs typeface="Palanquin" panose="020B0004020203020204" pitchFamily="34" charset="0"/>
              </a:rPr>
              <a:t>: </a:t>
            </a:r>
            <a:r>
              <a:rPr lang="en-US" sz="1600" b="0" i="1" kern="0" dirty="0" err="1">
                <a:solidFill>
                  <a:srgbClr val="000000"/>
                </a:solidFill>
                <a:latin typeface="PT Sans" panose="020B0503020203020204" pitchFamily="34" charset="0"/>
                <a:cs typeface="Palanquin" panose="020B0004020203020204" pitchFamily="34" charset="0"/>
              </a:rPr>
              <a:t>Variola</a:t>
            </a:r>
            <a:r>
              <a:rPr lang="en-US" sz="1600" b="0" i="1" kern="0" dirty="0">
                <a:solidFill>
                  <a:srgbClr val="000000"/>
                </a:solidFill>
                <a:latin typeface="PT Sans" panose="020B0503020203020204" pitchFamily="34" charset="0"/>
                <a:cs typeface="Palanquin" panose="020B0004020203020204" pitchFamily="34" charset="0"/>
              </a:rPr>
              <a:t> virus </a:t>
            </a:r>
            <a:r>
              <a:rPr lang="en-US" sz="1600" b="0" kern="0" dirty="0">
                <a:solidFill>
                  <a:srgbClr val="000000"/>
                </a:solidFill>
                <a:latin typeface="PT Sans" panose="020B0503020203020204" pitchFamily="34" charset="0"/>
                <a:cs typeface="Palanquin" panose="020B0004020203020204" pitchFamily="34" charset="0"/>
              </a:rPr>
              <a:t>(</a:t>
            </a:r>
            <a:r>
              <a:rPr lang="en-US" sz="1600" b="0" kern="0" dirty="0" err="1">
                <a:solidFill>
                  <a:srgbClr val="000000"/>
                </a:solidFill>
                <a:latin typeface="PT Sans" panose="020B0503020203020204" pitchFamily="34" charset="0"/>
                <a:cs typeface="Palanquin" panose="020B0004020203020204" pitchFamily="34" charset="0"/>
              </a:rPr>
              <a:t>penyebab</a:t>
            </a:r>
            <a:r>
              <a:rPr lang="id-ID" sz="1600" b="0" kern="0" dirty="0">
                <a:solidFill>
                  <a:srgbClr val="000000"/>
                </a:solidFill>
                <a:latin typeface="PT Sans" panose="020B0503020203020204" pitchFamily="34" charset="0"/>
                <a:cs typeface="Palanquin" panose="020B0004020203020204" pitchFamily="34" charset="0"/>
              </a:rPr>
              <a:t> </a:t>
            </a:r>
            <a:r>
              <a:rPr lang="en-US" sz="1600" b="0" kern="0" dirty="0" err="1">
                <a:solidFill>
                  <a:srgbClr val="000000"/>
                </a:solidFill>
                <a:latin typeface="PT Sans" panose="020B0503020203020204" pitchFamily="34" charset="0"/>
                <a:cs typeface="Palanquin" panose="020B0004020203020204" pitchFamily="34" charset="0"/>
              </a:rPr>
              <a:t>cacar</a:t>
            </a:r>
            <a:r>
              <a:rPr lang="en-US" sz="1600" b="0" kern="0" dirty="0">
                <a:solidFill>
                  <a:srgbClr val="000000"/>
                </a:solidFill>
                <a:latin typeface="PT Sans" panose="020B0503020203020204" pitchFamily="34" charset="0"/>
                <a:cs typeface="Palanquin" panose="020B0004020203020204" pitchFamily="34" charset="0"/>
              </a:rPr>
              <a:t>)</a:t>
            </a:r>
          </a:p>
        </p:txBody>
      </p:sp>
      <p:sp>
        <p:nvSpPr>
          <p:cNvPr id="7" name="Google Shape;1209;p43">
            <a:extLst>
              <a:ext uri="{FF2B5EF4-FFF2-40B4-BE49-F238E27FC236}">
                <a16:creationId xmlns:a16="http://schemas.microsoft.com/office/drawing/2014/main" id="{584C7E42-063D-5915-D478-C4223CEE9D06}"/>
              </a:ext>
            </a:extLst>
          </p:cNvPr>
          <p:cNvSpPr txBox="1">
            <a:spLocks/>
          </p:cNvSpPr>
          <p:nvPr/>
        </p:nvSpPr>
        <p:spPr>
          <a:xfrm>
            <a:off x="4786054" y="3416059"/>
            <a:ext cx="3816000" cy="864000"/>
          </a:xfrm>
          <a:prstGeom prst="roundRect">
            <a:avLst/>
          </a:prstGeom>
          <a:solidFill>
            <a:schemeClr val="accent3">
              <a:lumMod val="40000"/>
              <a:lumOff val="60000"/>
            </a:schemeClr>
          </a:solidFill>
          <a:ln>
            <a:noFill/>
          </a:ln>
          <a:effectLst>
            <a:outerShdw blurRad="50800" dist="38100" dir="18900000" algn="bl" rotWithShape="0">
              <a:prstClr val="black">
                <a:alpha val="40000"/>
              </a:prst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Signika"/>
              <a:buNone/>
              <a:defRPr sz="30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defTabSz="914378">
              <a:buClr>
                <a:srgbClr val="000000"/>
              </a:buClr>
              <a:tabLst>
                <a:tab pos="715945" algn="l"/>
              </a:tabLst>
            </a:pPr>
            <a:r>
              <a:rPr lang="id-ID" sz="1600" b="0" kern="0" dirty="0">
                <a:solidFill>
                  <a:srgbClr val="000000"/>
                </a:solidFill>
                <a:latin typeface="PT Sans" panose="020B0503020203020204" pitchFamily="34" charset="0"/>
                <a:cs typeface="Palanquin" panose="020B0004020203020204" pitchFamily="34" charset="0"/>
              </a:rPr>
              <a:t>Famili 	: Picornaviridae</a:t>
            </a:r>
          </a:p>
          <a:p>
            <a:pPr defTabSz="914378">
              <a:buClr>
                <a:srgbClr val="000000"/>
              </a:buClr>
              <a:tabLst>
                <a:tab pos="715945" algn="l"/>
              </a:tabLst>
            </a:pPr>
            <a:r>
              <a:rPr lang="id-ID" sz="1600" b="0" kern="0" dirty="0">
                <a:solidFill>
                  <a:srgbClr val="000000"/>
                </a:solidFill>
                <a:latin typeface="PT Sans" panose="020B0503020203020204" pitchFamily="34" charset="0"/>
                <a:cs typeface="Palanquin" panose="020B0004020203020204" pitchFamily="34" charset="0"/>
              </a:rPr>
              <a:t>Genus 	: </a:t>
            </a:r>
            <a:r>
              <a:rPr lang="id-ID" sz="1600" b="0" i="1" kern="0" dirty="0">
                <a:solidFill>
                  <a:srgbClr val="000000"/>
                </a:solidFill>
                <a:latin typeface="PT Sans" panose="020B0503020203020204" pitchFamily="34" charset="0"/>
                <a:cs typeface="Palanquin" panose="020B0004020203020204" pitchFamily="34" charset="0"/>
              </a:rPr>
              <a:t>Enterovirus</a:t>
            </a:r>
          </a:p>
          <a:p>
            <a:pPr defTabSz="914378">
              <a:buClr>
                <a:srgbClr val="000000"/>
              </a:buClr>
              <a:tabLst>
                <a:tab pos="715945" algn="l"/>
              </a:tabLst>
            </a:pPr>
            <a:r>
              <a:rPr lang="id-ID" sz="1600" b="0" kern="0" dirty="0">
                <a:solidFill>
                  <a:srgbClr val="000000"/>
                </a:solidFill>
                <a:latin typeface="PT Sans" panose="020B0503020203020204" pitchFamily="34" charset="0"/>
                <a:cs typeface="Palanquin" panose="020B0004020203020204" pitchFamily="34" charset="0"/>
              </a:rPr>
              <a:t>Spesies 	: </a:t>
            </a:r>
            <a:r>
              <a:rPr lang="id-ID" sz="1600" b="0" i="1" kern="0" dirty="0">
                <a:solidFill>
                  <a:srgbClr val="000000"/>
                </a:solidFill>
                <a:latin typeface="PT Sans" panose="020B0503020203020204" pitchFamily="34" charset="0"/>
                <a:cs typeface="Palanquin" panose="020B0004020203020204" pitchFamily="34" charset="0"/>
              </a:rPr>
              <a:t>Poliovirus</a:t>
            </a:r>
            <a:r>
              <a:rPr lang="id-ID" sz="1600" b="0" kern="0" dirty="0">
                <a:solidFill>
                  <a:srgbClr val="000000"/>
                </a:solidFill>
                <a:latin typeface="PT Sans" panose="020B0503020203020204" pitchFamily="34" charset="0"/>
                <a:cs typeface="Palanquin" panose="020B0004020203020204" pitchFamily="34" charset="0"/>
              </a:rPr>
              <a:t> (penyebab polio)</a:t>
            </a:r>
            <a:endParaRPr lang="en-US" sz="1600" b="0" kern="0" dirty="0">
              <a:solidFill>
                <a:srgbClr val="000000"/>
              </a:solidFill>
              <a:latin typeface="PT Sans" panose="020B0503020203020204" pitchFamily="34" charset="0"/>
              <a:cs typeface="Palanquin" panose="020B0004020203020204" pitchFamily="34" charset="0"/>
            </a:endParaRPr>
          </a:p>
        </p:txBody>
      </p:sp>
      <p:pic>
        <p:nvPicPr>
          <p:cNvPr id="8" name="Picture 7">
            <a:extLst>
              <a:ext uri="{FF2B5EF4-FFF2-40B4-BE49-F238E27FC236}">
                <a16:creationId xmlns:a16="http://schemas.microsoft.com/office/drawing/2014/main" id="{78D0B0DA-7341-524C-BB68-ED61143EFF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extLst>
      <p:ext uri="{BB962C8B-B14F-4D97-AF65-F5344CB8AC3E}">
        <p14:creationId xmlns:p14="http://schemas.microsoft.com/office/powerpoint/2010/main" val="3208241770"/>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4" grpId="0"/>
      <p:bldP spid="6"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B29C0-9986-07E1-A06A-5D3D59BD2D9B}"/>
              </a:ext>
            </a:extLst>
          </p:cNvPr>
          <p:cNvSpPr>
            <a:spLocks noGrp="1"/>
          </p:cNvSpPr>
          <p:nvPr>
            <p:ph type="title"/>
          </p:nvPr>
        </p:nvSpPr>
        <p:spPr/>
        <p:txBody>
          <a:bodyPr/>
          <a:lstStyle/>
          <a:p>
            <a:r>
              <a:rPr lang="id-ID" sz="5400" dirty="0"/>
              <a:t>Peranan Virus dalam Kehidupan</a:t>
            </a:r>
            <a:endParaRPr lang="en-US" sz="5400" dirty="0"/>
          </a:p>
        </p:txBody>
      </p:sp>
      <p:sp>
        <p:nvSpPr>
          <p:cNvPr id="6" name="Google Shape;522;p46">
            <a:extLst>
              <a:ext uri="{FF2B5EF4-FFF2-40B4-BE49-F238E27FC236}">
                <a16:creationId xmlns:a16="http://schemas.microsoft.com/office/drawing/2014/main" id="{A372F4D9-8CD2-ACBC-FDA8-9E76AF864EF9}"/>
              </a:ext>
            </a:extLst>
          </p:cNvPr>
          <p:cNvSpPr/>
          <p:nvPr/>
        </p:nvSpPr>
        <p:spPr>
          <a:xfrm>
            <a:off x="1190446" y="554731"/>
            <a:ext cx="1083087" cy="1083087"/>
          </a:xfrm>
          <a:prstGeom prst="ellipse">
            <a:avLst/>
          </a:prstGeom>
          <a:solidFill>
            <a:schemeClr val="accent6">
              <a:lumMod val="60000"/>
              <a:lumOff val="40000"/>
            </a:schemeClr>
          </a:solidFill>
          <a:ln>
            <a:noFill/>
          </a:ln>
        </p:spPr>
        <p:txBody>
          <a:bodyPr spcFirstLastPara="1" wrap="square" lIns="91425" tIns="91425" rIns="91425" bIns="91425" anchor="ctr" anchorCtr="0">
            <a:noAutofit/>
          </a:bodyPr>
          <a:lstStyle/>
          <a:p>
            <a:pPr algn="ctr" defTabSz="914333">
              <a:buClr>
                <a:srgbClr val="000000"/>
              </a:buClr>
            </a:pPr>
            <a:r>
              <a:rPr sz="4000" b="1" kern="0" dirty="0">
                <a:solidFill>
                  <a:srgbClr val="000000"/>
                </a:solidFill>
                <a:latin typeface="PT Sans" panose="020B0503020203020204" pitchFamily="34" charset="0"/>
                <a:cs typeface="Arial"/>
                <a:sym typeface="Arial"/>
              </a:rPr>
              <a:t>E</a:t>
            </a:r>
          </a:p>
        </p:txBody>
      </p:sp>
      <p:pic>
        <p:nvPicPr>
          <p:cNvPr id="7" name="Picture 6">
            <a:extLst>
              <a:ext uri="{FF2B5EF4-FFF2-40B4-BE49-F238E27FC236}">
                <a16:creationId xmlns:a16="http://schemas.microsoft.com/office/drawing/2014/main" id="{D0E8DB64-7EC9-57B2-73EA-1E80B19843C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extLst>
      <p:ext uri="{BB962C8B-B14F-4D97-AF65-F5344CB8AC3E}">
        <p14:creationId xmlns:p14="http://schemas.microsoft.com/office/powerpoint/2010/main" val="136505647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8F036D0-6CD2-38C6-211C-782D6188F413}"/>
              </a:ext>
            </a:extLst>
          </p:cNvPr>
          <p:cNvSpPr>
            <a:spLocks noGrp="1"/>
          </p:cNvSpPr>
          <p:nvPr>
            <p:ph type="title" idx="4294967295"/>
          </p:nvPr>
        </p:nvSpPr>
        <p:spPr>
          <a:xfrm>
            <a:off x="726282" y="441326"/>
            <a:ext cx="7691438" cy="573088"/>
          </a:xfrm>
        </p:spPr>
        <p:txBody>
          <a:bodyPr/>
          <a:lstStyle/>
          <a:p>
            <a:r>
              <a:rPr lang="id-ID" dirty="0">
                <a:latin typeface="PT Sans" panose="020B0503020203020204" pitchFamily="34" charset="0"/>
              </a:rPr>
              <a:t>Peranan </a:t>
            </a:r>
            <a:r>
              <a:rPr lang="id-ID" dirty="0">
                <a:solidFill>
                  <a:schemeClr val="dk2"/>
                </a:solidFill>
                <a:latin typeface="PT Sans" panose="020B0503020203020204" pitchFamily="34" charset="0"/>
              </a:rPr>
              <a:t>Virus </a:t>
            </a:r>
            <a:r>
              <a:rPr lang="id-ID" dirty="0">
                <a:solidFill>
                  <a:schemeClr val="accent6">
                    <a:lumMod val="50000"/>
                  </a:schemeClr>
                </a:solidFill>
                <a:latin typeface="PT Sans" panose="020B0503020203020204" pitchFamily="34" charset="0"/>
              </a:rPr>
              <a:t>yang Menguntungkan</a:t>
            </a:r>
            <a:endParaRPr lang="en-US" dirty="0">
              <a:solidFill>
                <a:schemeClr val="accent6">
                  <a:lumMod val="50000"/>
                </a:schemeClr>
              </a:solidFill>
            </a:endParaRPr>
          </a:p>
        </p:txBody>
      </p:sp>
      <p:grpSp>
        <p:nvGrpSpPr>
          <p:cNvPr id="25" name="Group 24">
            <a:extLst>
              <a:ext uri="{FF2B5EF4-FFF2-40B4-BE49-F238E27FC236}">
                <a16:creationId xmlns:a16="http://schemas.microsoft.com/office/drawing/2014/main" id="{87C90D0C-C842-43CB-7544-97A7A9818D1A}"/>
              </a:ext>
            </a:extLst>
          </p:cNvPr>
          <p:cNvGrpSpPr/>
          <p:nvPr/>
        </p:nvGrpSpPr>
        <p:grpSpPr>
          <a:xfrm>
            <a:off x="1371636" y="1112445"/>
            <a:ext cx="6400730" cy="449141"/>
            <a:chOff x="1785738" y="596794"/>
            <a:chExt cx="6400730" cy="570019"/>
          </a:xfrm>
          <a:effectLst>
            <a:outerShdw blurRad="50800" dist="38100" dir="13500000" algn="br" rotWithShape="0">
              <a:prstClr val="black">
                <a:alpha val="40000"/>
              </a:prstClr>
            </a:outerShdw>
          </a:effectLst>
        </p:grpSpPr>
        <p:sp>
          <p:nvSpPr>
            <p:cNvPr id="26" name="Google Shape;378;p18">
              <a:extLst>
                <a:ext uri="{FF2B5EF4-FFF2-40B4-BE49-F238E27FC236}">
                  <a16:creationId xmlns:a16="http://schemas.microsoft.com/office/drawing/2014/main" id="{91D672F4-BDDC-7438-A6FD-6DE368A6A869}"/>
                </a:ext>
              </a:extLst>
            </p:cNvPr>
            <p:cNvSpPr/>
            <p:nvPr/>
          </p:nvSpPr>
          <p:spPr>
            <a:xfrm>
              <a:off x="2863238" y="597106"/>
              <a:ext cx="5323230" cy="569707"/>
            </a:xfrm>
            <a:custGeom>
              <a:avLst/>
              <a:gdLst/>
              <a:ahLst/>
              <a:cxnLst/>
              <a:rect l="l" t="t" r="r" b="b"/>
              <a:pathLst>
                <a:path w="32984" h="8492" extrusionOk="0">
                  <a:moveTo>
                    <a:pt x="0" y="0"/>
                  </a:moveTo>
                  <a:lnTo>
                    <a:pt x="0" y="8491"/>
                  </a:lnTo>
                  <a:lnTo>
                    <a:pt x="32983" y="8491"/>
                  </a:lnTo>
                  <a:lnTo>
                    <a:pt x="32983" y="0"/>
                  </a:lnTo>
                  <a:close/>
                </a:path>
              </a:pathLst>
            </a:custGeom>
            <a:solidFill>
              <a:schemeClr val="accent5"/>
            </a:solidFill>
            <a:ln>
              <a:noFill/>
            </a:ln>
          </p:spPr>
          <p:txBody>
            <a:bodyPr spcFirstLastPara="1" wrap="square" lIns="91425" tIns="91425" rIns="91425" bIns="91425" anchor="ctr" anchorCtr="0">
              <a:noAutofit/>
            </a:bodyPr>
            <a:lstStyle/>
            <a:p>
              <a:pPr defTabSz="914378">
                <a:buClr>
                  <a:srgbClr val="000000"/>
                </a:buClr>
              </a:pPr>
              <a:r>
                <a:rPr lang="id-ID" sz="1800" b="1" kern="0" dirty="0">
                  <a:solidFill>
                    <a:srgbClr val="000000"/>
                  </a:solidFill>
                  <a:latin typeface="PT Sans" panose="020B0503020203020204" pitchFamily="34" charset="0"/>
                  <a:cs typeface="Palanquin" panose="020B0004020203020204" pitchFamily="34" charset="0"/>
                  <a:sym typeface="Arial"/>
                </a:rPr>
                <a:t>Teknologi rekayasa genetika</a:t>
              </a:r>
              <a:endParaRPr lang="en-US" sz="1800" b="1" kern="0" dirty="0">
                <a:solidFill>
                  <a:srgbClr val="000000"/>
                </a:solidFill>
                <a:latin typeface="PT Sans" panose="020B0503020203020204" pitchFamily="34" charset="0"/>
                <a:cs typeface="Palanquin" panose="020B0004020203020204" pitchFamily="34" charset="0"/>
                <a:sym typeface="Arial"/>
              </a:endParaRPr>
            </a:p>
          </p:txBody>
        </p:sp>
        <p:sp>
          <p:nvSpPr>
            <p:cNvPr id="27" name="Google Shape;382;p18">
              <a:extLst>
                <a:ext uri="{FF2B5EF4-FFF2-40B4-BE49-F238E27FC236}">
                  <a16:creationId xmlns:a16="http://schemas.microsoft.com/office/drawing/2014/main" id="{DFDEFC63-AF3C-E716-F360-828D45CF1ED7}"/>
                </a:ext>
              </a:extLst>
            </p:cNvPr>
            <p:cNvSpPr/>
            <p:nvPr/>
          </p:nvSpPr>
          <p:spPr>
            <a:xfrm rot="16200000">
              <a:off x="2042838" y="339694"/>
              <a:ext cx="570000" cy="1084200"/>
            </a:xfrm>
            <a:prstGeom prst="round2SameRect">
              <a:avLst>
                <a:gd name="adj1" fmla="val 16667"/>
                <a:gd name="adj2" fmla="val 0"/>
              </a:avLst>
            </a:prstGeom>
            <a:solidFill>
              <a:schemeClr val="lt2"/>
            </a:solidFill>
            <a:ln>
              <a:noFill/>
            </a:ln>
          </p:spPr>
          <p:txBody>
            <a:bodyPr spcFirstLastPara="1" wrap="square" lIns="91425" tIns="91425" rIns="91425" bIns="91425" anchor="ctr" anchorCtr="0">
              <a:noAutofit/>
            </a:bodyPr>
            <a:lstStyle/>
            <a:p>
              <a:pPr defTabSz="914378">
                <a:buClr>
                  <a:srgbClr val="000000"/>
                </a:buClr>
              </a:pPr>
              <a:endParaRPr sz="1800" b="1" kern="0">
                <a:solidFill>
                  <a:srgbClr val="000000"/>
                </a:solidFill>
                <a:latin typeface="PT Sans" panose="020B0503020203020204" pitchFamily="34" charset="0"/>
                <a:cs typeface="Arial"/>
                <a:sym typeface="Arial"/>
              </a:endParaRPr>
            </a:p>
          </p:txBody>
        </p:sp>
        <p:sp>
          <p:nvSpPr>
            <p:cNvPr id="28" name="Google Shape;386;p18">
              <a:extLst>
                <a:ext uri="{FF2B5EF4-FFF2-40B4-BE49-F238E27FC236}">
                  <a16:creationId xmlns:a16="http://schemas.microsoft.com/office/drawing/2014/main" id="{A1BDE66D-AF99-8C1B-DCFD-09D7836F4869}"/>
                </a:ext>
              </a:extLst>
            </p:cNvPr>
            <p:cNvSpPr txBox="1"/>
            <p:nvPr/>
          </p:nvSpPr>
          <p:spPr>
            <a:xfrm>
              <a:off x="1787738" y="759244"/>
              <a:ext cx="1075500" cy="2454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1800" b="1" kern="0" dirty="0">
                  <a:solidFill>
                    <a:srgbClr val="000000"/>
                  </a:solidFill>
                  <a:latin typeface="PT Sans" panose="020B0503020203020204" pitchFamily="34" charset="0"/>
                  <a:ea typeface="Fira Sans Extra Condensed Medium"/>
                  <a:cs typeface="Fira Sans Extra Condensed Medium"/>
                  <a:sym typeface="Fira Sans Extra Condensed Medium"/>
                </a:rPr>
                <a:t>1</a:t>
              </a:r>
              <a:endParaRPr sz="1800" b="1" kern="0" dirty="0">
                <a:solidFill>
                  <a:srgbClr val="000000"/>
                </a:solidFill>
                <a:latin typeface="PT Sans" panose="020B0503020203020204" pitchFamily="34" charset="0"/>
                <a:ea typeface="Fira Sans Extra Condensed Medium"/>
                <a:cs typeface="Fira Sans Extra Condensed Medium"/>
                <a:sym typeface="Fira Sans Extra Condensed Medium"/>
              </a:endParaRPr>
            </a:p>
          </p:txBody>
        </p:sp>
      </p:grpSp>
      <p:grpSp>
        <p:nvGrpSpPr>
          <p:cNvPr id="29" name="Group 28">
            <a:extLst>
              <a:ext uri="{FF2B5EF4-FFF2-40B4-BE49-F238E27FC236}">
                <a16:creationId xmlns:a16="http://schemas.microsoft.com/office/drawing/2014/main" id="{D7067EE3-6E7A-5C15-8F97-0B61615DF933}"/>
              </a:ext>
            </a:extLst>
          </p:cNvPr>
          <p:cNvGrpSpPr/>
          <p:nvPr/>
        </p:nvGrpSpPr>
        <p:grpSpPr>
          <a:xfrm>
            <a:off x="1371636" y="1862894"/>
            <a:ext cx="6400730" cy="449126"/>
            <a:chOff x="1785738" y="1347244"/>
            <a:chExt cx="6400730" cy="570000"/>
          </a:xfrm>
          <a:effectLst>
            <a:outerShdw blurRad="50800" dist="38100" dir="13500000" algn="br" rotWithShape="0">
              <a:prstClr val="black">
                <a:alpha val="40000"/>
              </a:prstClr>
            </a:outerShdw>
          </a:effectLst>
        </p:grpSpPr>
        <p:sp>
          <p:nvSpPr>
            <p:cNvPr id="30" name="Google Shape;379;p18">
              <a:extLst>
                <a:ext uri="{FF2B5EF4-FFF2-40B4-BE49-F238E27FC236}">
                  <a16:creationId xmlns:a16="http://schemas.microsoft.com/office/drawing/2014/main" id="{B77406CA-73C8-0E0C-B26E-76CFA1F20AB3}"/>
                </a:ext>
              </a:extLst>
            </p:cNvPr>
            <p:cNvSpPr/>
            <p:nvPr/>
          </p:nvSpPr>
          <p:spPr>
            <a:xfrm>
              <a:off x="2863238" y="1347407"/>
              <a:ext cx="5323230" cy="569707"/>
            </a:xfrm>
            <a:custGeom>
              <a:avLst/>
              <a:gdLst/>
              <a:ahLst/>
              <a:cxnLst/>
              <a:rect l="l" t="t" r="r" b="b"/>
              <a:pathLst>
                <a:path w="32984" h="8492" extrusionOk="0">
                  <a:moveTo>
                    <a:pt x="0" y="0"/>
                  </a:moveTo>
                  <a:lnTo>
                    <a:pt x="0" y="8491"/>
                  </a:lnTo>
                  <a:lnTo>
                    <a:pt x="32983" y="8491"/>
                  </a:lnTo>
                  <a:lnTo>
                    <a:pt x="32983" y="0"/>
                  </a:lnTo>
                  <a:close/>
                </a:path>
              </a:pathLst>
            </a:custGeom>
            <a:solidFill>
              <a:schemeClr val="accent2">
                <a:lumMod val="75000"/>
              </a:schemeClr>
            </a:solidFill>
            <a:ln>
              <a:noFill/>
            </a:ln>
          </p:spPr>
          <p:txBody>
            <a:bodyPr spcFirstLastPara="1" wrap="square" lIns="91425" tIns="91425" rIns="91425" bIns="91425" anchor="ctr" anchorCtr="0">
              <a:noAutofit/>
            </a:bodyPr>
            <a:lstStyle/>
            <a:p>
              <a:pPr defTabSz="914378">
                <a:buClr>
                  <a:srgbClr val="000000"/>
                </a:buClr>
              </a:pPr>
              <a:r>
                <a:rPr lang="id-ID" sz="1800" b="1" kern="0" dirty="0">
                  <a:solidFill>
                    <a:srgbClr val="000000"/>
                  </a:solidFill>
                  <a:latin typeface="PT Sans" panose="020B0503020203020204" pitchFamily="34" charset="0"/>
                  <a:cs typeface="Palanquin" panose="020B0004020203020204" pitchFamily="34" charset="0"/>
                  <a:sym typeface="Arial"/>
                </a:rPr>
                <a:t>Pembuatan vaksin protein</a:t>
              </a:r>
              <a:endParaRPr lang="en-US" sz="1800" b="1" kern="0" dirty="0">
                <a:solidFill>
                  <a:srgbClr val="000000"/>
                </a:solidFill>
                <a:latin typeface="PT Sans" panose="020B0503020203020204" pitchFamily="34" charset="0"/>
                <a:cs typeface="Palanquin" panose="020B0004020203020204" pitchFamily="34" charset="0"/>
                <a:sym typeface="Arial"/>
              </a:endParaRPr>
            </a:p>
          </p:txBody>
        </p:sp>
        <p:sp>
          <p:nvSpPr>
            <p:cNvPr id="31" name="Google Shape;383;p18">
              <a:extLst>
                <a:ext uri="{FF2B5EF4-FFF2-40B4-BE49-F238E27FC236}">
                  <a16:creationId xmlns:a16="http://schemas.microsoft.com/office/drawing/2014/main" id="{1DCCD09A-84F5-B12A-D2E3-7E4C48B7B657}"/>
                </a:ext>
              </a:extLst>
            </p:cNvPr>
            <p:cNvSpPr/>
            <p:nvPr/>
          </p:nvSpPr>
          <p:spPr>
            <a:xfrm rot="16200000">
              <a:off x="2042838" y="1090144"/>
              <a:ext cx="570000" cy="1084200"/>
            </a:xfrm>
            <a:prstGeom prst="round2SameRect">
              <a:avLst>
                <a:gd name="adj1" fmla="val 16667"/>
                <a:gd name="adj2" fmla="val 0"/>
              </a:avLst>
            </a:prstGeom>
            <a:solidFill>
              <a:schemeClr val="lt2"/>
            </a:solidFill>
            <a:ln>
              <a:noFill/>
            </a:ln>
          </p:spPr>
          <p:txBody>
            <a:bodyPr spcFirstLastPara="1" wrap="square" lIns="91425" tIns="91425" rIns="91425" bIns="91425" anchor="ctr" anchorCtr="0">
              <a:noAutofit/>
            </a:bodyPr>
            <a:lstStyle/>
            <a:p>
              <a:pPr defTabSz="914378">
                <a:buClr>
                  <a:srgbClr val="000000"/>
                </a:buClr>
              </a:pPr>
              <a:endParaRPr sz="1800" b="1" kern="0">
                <a:solidFill>
                  <a:srgbClr val="000000"/>
                </a:solidFill>
                <a:latin typeface="PT Sans" panose="020B0503020203020204" pitchFamily="34" charset="0"/>
                <a:cs typeface="Arial"/>
                <a:sym typeface="Arial"/>
              </a:endParaRPr>
            </a:p>
          </p:txBody>
        </p:sp>
        <p:sp>
          <p:nvSpPr>
            <p:cNvPr id="32" name="Google Shape;388;p18">
              <a:extLst>
                <a:ext uri="{FF2B5EF4-FFF2-40B4-BE49-F238E27FC236}">
                  <a16:creationId xmlns:a16="http://schemas.microsoft.com/office/drawing/2014/main" id="{9503A853-10E4-5657-832B-6715E331B762}"/>
                </a:ext>
              </a:extLst>
            </p:cNvPr>
            <p:cNvSpPr txBox="1"/>
            <p:nvPr/>
          </p:nvSpPr>
          <p:spPr>
            <a:xfrm>
              <a:off x="1787738" y="1517231"/>
              <a:ext cx="1075500" cy="2454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1800" b="1" kern="0" dirty="0">
                  <a:solidFill>
                    <a:srgbClr val="000000"/>
                  </a:solidFill>
                  <a:latin typeface="PT Sans" panose="020B0503020203020204" pitchFamily="34" charset="0"/>
                  <a:ea typeface="Fira Sans Extra Condensed Medium"/>
                  <a:cs typeface="Fira Sans Extra Condensed Medium"/>
                  <a:sym typeface="Fira Sans Extra Condensed Medium"/>
                </a:rPr>
                <a:t>2</a:t>
              </a:r>
              <a:endParaRPr sz="1800" b="1" kern="0" dirty="0">
                <a:solidFill>
                  <a:srgbClr val="000000"/>
                </a:solidFill>
                <a:latin typeface="PT Sans" panose="020B0503020203020204" pitchFamily="34" charset="0"/>
                <a:ea typeface="Fira Sans Extra Condensed Medium"/>
                <a:cs typeface="Fira Sans Extra Condensed Medium"/>
                <a:sym typeface="Fira Sans Extra Condensed Medium"/>
              </a:endParaRPr>
            </a:p>
          </p:txBody>
        </p:sp>
      </p:grpSp>
      <p:grpSp>
        <p:nvGrpSpPr>
          <p:cNvPr id="33" name="Group 32">
            <a:extLst>
              <a:ext uri="{FF2B5EF4-FFF2-40B4-BE49-F238E27FC236}">
                <a16:creationId xmlns:a16="http://schemas.microsoft.com/office/drawing/2014/main" id="{1851AA8E-4667-AF05-53F3-A83FE527A679}"/>
              </a:ext>
            </a:extLst>
          </p:cNvPr>
          <p:cNvGrpSpPr/>
          <p:nvPr/>
        </p:nvGrpSpPr>
        <p:grpSpPr>
          <a:xfrm>
            <a:off x="1371636" y="2628722"/>
            <a:ext cx="6400730" cy="449144"/>
            <a:chOff x="1785738" y="2113071"/>
            <a:chExt cx="6400730" cy="570023"/>
          </a:xfrm>
          <a:effectLst>
            <a:outerShdw blurRad="50800" dist="38100" dir="13500000" algn="br" rotWithShape="0">
              <a:prstClr val="black">
                <a:alpha val="40000"/>
              </a:prstClr>
            </a:outerShdw>
          </a:effectLst>
        </p:grpSpPr>
        <p:sp>
          <p:nvSpPr>
            <p:cNvPr id="34" name="Google Shape;380;p18">
              <a:extLst>
                <a:ext uri="{FF2B5EF4-FFF2-40B4-BE49-F238E27FC236}">
                  <a16:creationId xmlns:a16="http://schemas.microsoft.com/office/drawing/2014/main" id="{9745933C-2ED1-E1FE-AEFF-DF017919C17B}"/>
                </a:ext>
              </a:extLst>
            </p:cNvPr>
            <p:cNvSpPr/>
            <p:nvPr/>
          </p:nvSpPr>
          <p:spPr>
            <a:xfrm>
              <a:off x="2863238" y="2113071"/>
              <a:ext cx="5323230" cy="569707"/>
            </a:xfrm>
            <a:custGeom>
              <a:avLst/>
              <a:gdLst/>
              <a:ahLst/>
              <a:cxnLst/>
              <a:rect l="l" t="t" r="r" b="b"/>
              <a:pathLst>
                <a:path w="32984" h="8492" extrusionOk="0">
                  <a:moveTo>
                    <a:pt x="0" y="0"/>
                  </a:moveTo>
                  <a:lnTo>
                    <a:pt x="0" y="8491"/>
                  </a:lnTo>
                  <a:lnTo>
                    <a:pt x="32983" y="8491"/>
                  </a:lnTo>
                  <a:lnTo>
                    <a:pt x="32983" y="0"/>
                  </a:lnTo>
                  <a:close/>
                </a:path>
              </a:pathLst>
            </a:custGeom>
            <a:solidFill>
              <a:schemeClr val="accent3"/>
            </a:solidFill>
            <a:ln>
              <a:noFill/>
            </a:ln>
          </p:spPr>
          <p:txBody>
            <a:bodyPr spcFirstLastPara="1" wrap="square" lIns="91425" tIns="91425" rIns="91425" bIns="91425" anchor="ctr" anchorCtr="0">
              <a:noAutofit/>
            </a:bodyPr>
            <a:lstStyle/>
            <a:p>
              <a:pPr defTabSz="914378">
                <a:buClr>
                  <a:srgbClr val="000000"/>
                </a:buClr>
              </a:pPr>
              <a:r>
                <a:rPr lang="id-ID" sz="1800" b="1" kern="0" dirty="0">
                  <a:solidFill>
                    <a:srgbClr val="000000"/>
                  </a:solidFill>
                  <a:latin typeface="PT Sans" panose="020B0503020203020204" pitchFamily="34" charset="0"/>
                  <a:cs typeface="Palanquin" panose="020B0004020203020204" pitchFamily="34" charset="0"/>
                  <a:sym typeface="Arial"/>
                </a:rPr>
                <a:t>Pengobatan secara biologis</a:t>
              </a:r>
              <a:endParaRPr lang="en-US" sz="1800" b="1" kern="0" dirty="0">
                <a:solidFill>
                  <a:srgbClr val="000000"/>
                </a:solidFill>
                <a:latin typeface="PT Sans" panose="020B0503020203020204" pitchFamily="34" charset="0"/>
                <a:cs typeface="Palanquin" panose="020B0004020203020204" pitchFamily="34" charset="0"/>
                <a:sym typeface="Arial"/>
              </a:endParaRPr>
            </a:p>
          </p:txBody>
        </p:sp>
        <p:sp>
          <p:nvSpPr>
            <p:cNvPr id="35" name="Google Shape;384;p18">
              <a:extLst>
                <a:ext uri="{FF2B5EF4-FFF2-40B4-BE49-F238E27FC236}">
                  <a16:creationId xmlns:a16="http://schemas.microsoft.com/office/drawing/2014/main" id="{FCF12967-6539-9662-123D-1282B239EC44}"/>
                </a:ext>
              </a:extLst>
            </p:cNvPr>
            <p:cNvSpPr/>
            <p:nvPr/>
          </p:nvSpPr>
          <p:spPr>
            <a:xfrm rot="16200000">
              <a:off x="2042838" y="1855994"/>
              <a:ext cx="570000" cy="1084200"/>
            </a:xfrm>
            <a:prstGeom prst="round2SameRect">
              <a:avLst>
                <a:gd name="adj1" fmla="val 16667"/>
                <a:gd name="adj2" fmla="val 0"/>
              </a:avLst>
            </a:prstGeom>
            <a:solidFill>
              <a:schemeClr val="lt2"/>
            </a:solidFill>
            <a:ln>
              <a:noFill/>
            </a:ln>
          </p:spPr>
          <p:txBody>
            <a:bodyPr spcFirstLastPara="1" wrap="square" lIns="91425" tIns="91425" rIns="91425" bIns="91425" anchor="ctr" anchorCtr="0">
              <a:noAutofit/>
            </a:bodyPr>
            <a:lstStyle/>
            <a:p>
              <a:pPr defTabSz="914378">
                <a:buClr>
                  <a:srgbClr val="000000"/>
                </a:buClr>
              </a:pPr>
              <a:endParaRPr sz="1800" b="1" kern="0">
                <a:solidFill>
                  <a:srgbClr val="000000"/>
                </a:solidFill>
                <a:latin typeface="PT Sans" panose="020B0503020203020204" pitchFamily="34" charset="0"/>
                <a:cs typeface="Arial"/>
                <a:sym typeface="Arial"/>
              </a:endParaRPr>
            </a:p>
          </p:txBody>
        </p:sp>
        <p:sp>
          <p:nvSpPr>
            <p:cNvPr id="36" name="Google Shape;390;p18">
              <a:extLst>
                <a:ext uri="{FF2B5EF4-FFF2-40B4-BE49-F238E27FC236}">
                  <a16:creationId xmlns:a16="http://schemas.microsoft.com/office/drawing/2014/main" id="{7BF48508-9CA7-45CC-03EC-6071E9B62CA0}"/>
                </a:ext>
              </a:extLst>
            </p:cNvPr>
            <p:cNvSpPr txBox="1"/>
            <p:nvPr/>
          </p:nvSpPr>
          <p:spPr>
            <a:xfrm>
              <a:off x="1787738" y="2293869"/>
              <a:ext cx="1075500" cy="2454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1800" b="1" kern="0" dirty="0">
                  <a:solidFill>
                    <a:srgbClr val="000000"/>
                  </a:solidFill>
                  <a:latin typeface="PT Sans" panose="020B0503020203020204" pitchFamily="34" charset="0"/>
                  <a:ea typeface="Fira Sans Extra Condensed Medium"/>
                  <a:cs typeface="Fira Sans Extra Condensed Medium"/>
                  <a:sym typeface="Fira Sans Extra Condensed Medium"/>
                </a:rPr>
                <a:t>3</a:t>
              </a:r>
              <a:endParaRPr sz="1800" b="1" kern="0" dirty="0">
                <a:solidFill>
                  <a:srgbClr val="000000"/>
                </a:solidFill>
                <a:latin typeface="PT Sans" panose="020B0503020203020204" pitchFamily="34" charset="0"/>
                <a:ea typeface="Fira Sans Extra Condensed Medium"/>
                <a:cs typeface="Fira Sans Extra Condensed Medium"/>
                <a:sym typeface="Fira Sans Extra Condensed Medium"/>
              </a:endParaRPr>
            </a:p>
          </p:txBody>
        </p:sp>
      </p:grpSp>
      <p:grpSp>
        <p:nvGrpSpPr>
          <p:cNvPr id="37" name="Group 36">
            <a:extLst>
              <a:ext uri="{FF2B5EF4-FFF2-40B4-BE49-F238E27FC236}">
                <a16:creationId xmlns:a16="http://schemas.microsoft.com/office/drawing/2014/main" id="{39BE5288-7C37-3C64-E616-4E2A62E35AB8}"/>
              </a:ext>
            </a:extLst>
          </p:cNvPr>
          <p:cNvGrpSpPr/>
          <p:nvPr/>
        </p:nvGrpSpPr>
        <p:grpSpPr>
          <a:xfrm>
            <a:off x="1371636" y="3431706"/>
            <a:ext cx="6400730" cy="449126"/>
            <a:chOff x="1785738" y="2916056"/>
            <a:chExt cx="6400730" cy="570000"/>
          </a:xfrm>
          <a:effectLst>
            <a:outerShdw blurRad="50800" dist="38100" dir="13500000" algn="br" rotWithShape="0">
              <a:prstClr val="black">
                <a:alpha val="40000"/>
              </a:prstClr>
            </a:outerShdw>
          </a:effectLst>
        </p:grpSpPr>
        <p:sp>
          <p:nvSpPr>
            <p:cNvPr id="38" name="Google Shape;381;p18">
              <a:extLst>
                <a:ext uri="{FF2B5EF4-FFF2-40B4-BE49-F238E27FC236}">
                  <a16:creationId xmlns:a16="http://schemas.microsoft.com/office/drawing/2014/main" id="{415EE27B-DB36-F1E8-CDF4-7459272279FE}"/>
                </a:ext>
              </a:extLst>
            </p:cNvPr>
            <p:cNvSpPr/>
            <p:nvPr/>
          </p:nvSpPr>
          <p:spPr>
            <a:xfrm>
              <a:off x="2863238" y="2916349"/>
              <a:ext cx="5323230" cy="569707"/>
            </a:xfrm>
            <a:custGeom>
              <a:avLst/>
              <a:gdLst/>
              <a:ahLst/>
              <a:cxnLst/>
              <a:rect l="l" t="t" r="r" b="b"/>
              <a:pathLst>
                <a:path w="32984" h="8492" extrusionOk="0">
                  <a:moveTo>
                    <a:pt x="0" y="1"/>
                  </a:moveTo>
                  <a:lnTo>
                    <a:pt x="0" y="8492"/>
                  </a:lnTo>
                  <a:lnTo>
                    <a:pt x="32983" y="8492"/>
                  </a:lnTo>
                  <a:lnTo>
                    <a:pt x="32983" y="1"/>
                  </a:lnTo>
                  <a:close/>
                </a:path>
              </a:pathLst>
            </a:custGeom>
            <a:solidFill>
              <a:schemeClr val="accent6">
                <a:lumMod val="60000"/>
                <a:lumOff val="40000"/>
              </a:schemeClr>
            </a:solidFill>
            <a:ln>
              <a:noFill/>
            </a:ln>
          </p:spPr>
          <p:txBody>
            <a:bodyPr spcFirstLastPara="1" wrap="square" lIns="91425" tIns="91425" rIns="91425" bIns="91425" anchor="ctr" anchorCtr="0">
              <a:noAutofit/>
            </a:bodyPr>
            <a:lstStyle/>
            <a:p>
              <a:pPr defTabSz="914378">
                <a:buClr>
                  <a:srgbClr val="000000"/>
                </a:buClr>
              </a:pPr>
              <a:r>
                <a:rPr lang="id-ID" sz="1800" b="1" kern="0" dirty="0">
                  <a:solidFill>
                    <a:srgbClr val="000000"/>
                  </a:solidFill>
                  <a:latin typeface="PT Sans" panose="020B0503020203020204" pitchFamily="34" charset="0"/>
                  <a:cs typeface="Palanquin" panose="020B0004020203020204" pitchFamily="34" charset="0"/>
                  <a:sym typeface="Arial"/>
                </a:rPr>
                <a:t>Bioinsektisida untuk memberantas hama serangga</a:t>
              </a:r>
              <a:endParaRPr lang="en-US" sz="1800" b="1" kern="0" dirty="0">
                <a:solidFill>
                  <a:srgbClr val="000000"/>
                </a:solidFill>
                <a:latin typeface="PT Sans" panose="020B0503020203020204" pitchFamily="34" charset="0"/>
                <a:cs typeface="Palanquin" panose="020B0004020203020204" pitchFamily="34" charset="0"/>
                <a:sym typeface="Arial"/>
              </a:endParaRPr>
            </a:p>
          </p:txBody>
        </p:sp>
        <p:sp>
          <p:nvSpPr>
            <p:cNvPr id="39" name="Google Shape;385;p18">
              <a:extLst>
                <a:ext uri="{FF2B5EF4-FFF2-40B4-BE49-F238E27FC236}">
                  <a16:creationId xmlns:a16="http://schemas.microsoft.com/office/drawing/2014/main" id="{651B6BA5-A64B-9918-7B6E-CB1C5A1DBB20}"/>
                </a:ext>
              </a:extLst>
            </p:cNvPr>
            <p:cNvSpPr/>
            <p:nvPr/>
          </p:nvSpPr>
          <p:spPr>
            <a:xfrm rot="16200000">
              <a:off x="2042838" y="2658956"/>
              <a:ext cx="570000" cy="1084200"/>
            </a:xfrm>
            <a:prstGeom prst="round2SameRect">
              <a:avLst>
                <a:gd name="adj1" fmla="val 16667"/>
                <a:gd name="adj2" fmla="val 0"/>
              </a:avLst>
            </a:prstGeom>
            <a:solidFill>
              <a:schemeClr val="lt2"/>
            </a:solidFill>
            <a:ln>
              <a:noFill/>
            </a:ln>
          </p:spPr>
          <p:txBody>
            <a:bodyPr spcFirstLastPara="1" wrap="square" lIns="91425" tIns="91425" rIns="91425" bIns="91425" anchor="ctr" anchorCtr="0">
              <a:noAutofit/>
            </a:bodyPr>
            <a:lstStyle/>
            <a:p>
              <a:pPr defTabSz="914378">
                <a:buClr>
                  <a:srgbClr val="000000"/>
                </a:buClr>
              </a:pPr>
              <a:endParaRPr sz="1800" b="1" kern="0">
                <a:solidFill>
                  <a:srgbClr val="000000"/>
                </a:solidFill>
                <a:latin typeface="PT Sans" panose="020B0503020203020204" pitchFamily="34" charset="0"/>
                <a:cs typeface="Arial"/>
                <a:sym typeface="Arial"/>
              </a:endParaRPr>
            </a:p>
          </p:txBody>
        </p:sp>
        <p:sp>
          <p:nvSpPr>
            <p:cNvPr id="40" name="Google Shape;392;p18">
              <a:extLst>
                <a:ext uri="{FF2B5EF4-FFF2-40B4-BE49-F238E27FC236}">
                  <a16:creationId xmlns:a16="http://schemas.microsoft.com/office/drawing/2014/main" id="{5A387ECB-8D06-78AF-33B8-350FAC28F79D}"/>
                </a:ext>
              </a:extLst>
            </p:cNvPr>
            <p:cNvSpPr txBox="1"/>
            <p:nvPr/>
          </p:nvSpPr>
          <p:spPr>
            <a:xfrm>
              <a:off x="1787738" y="3078331"/>
              <a:ext cx="1075500" cy="2454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1800" b="1" kern="0" dirty="0">
                  <a:solidFill>
                    <a:srgbClr val="000000"/>
                  </a:solidFill>
                  <a:latin typeface="PT Sans" panose="020B0503020203020204" pitchFamily="34" charset="0"/>
                  <a:ea typeface="Fira Sans Extra Condensed Medium"/>
                  <a:cs typeface="Fira Sans Extra Condensed Medium"/>
                  <a:sym typeface="Fira Sans Extra Condensed Medium"/>
                </a:rPr>
                <a:t>4</a:t>
              </a:r>
              <a:endParaRPr sz="1800" b="1" kern="0" dirty="0">
                <a:solidFill>
                  <a:srgbClr val="000000"/>
                </a:solidFill>
                <a:latin typeface="PT Sans" panose="020B0503020203020204" pitchFamily="34" charset="0"/>
                <a:ea typeface="Fira Sans Extra Condensed Medium"/>
                <a:cs typeface="Fira Sans Extra Condensed Medium"/>
                <a:sym typeface="Fira Sans Extra Condensed Medium"/>
              </a:endParaRPr>
            </a:p>
          </p:txBody>
        </p:sp>
      </p:grpSp>
      <p:grpSp>
        <p:nvGrpSpPr>
          <p:cNvPr id="41" name="Group 40">
            <a:extLst>
              <a:ext uri="{FF2B5EF4-FFF2-40B4-BE49-F238E27FC236}">
                <a16:creationId xmlns:a16="http://schemas.microsoft.com/office/drawing/2014/main" id="{FA4F7EC2-3F8D-8937-6EE6-540660490C4B}"/>
              </a:ext>
            </a:extLst>
          </p:cNvPr>
          <p:cNvGrpSpPr/>
          <p:nvPr/>
        </p:nvGrpSpPr>
        <p:grpSpPr>
          <a:xfrm>
            <a:off x="1364935" y="4239933"/>
            <a:ext cx="6400730" cy="449126"/>
            <a:chOff x="1779038" y="3724283"/>
            <a:chExt cx="6400730" cy="570000"/>
          </a:xfrm>
          <a:effectLst>
            <a:outerShdw blurRad="50800" dist="38100" dir="13500000" algn="br" rotWithShape="0">
              <a:prstClr val="black">
                <a:alpha val="40000"/>
              </a:prstClr>
            </a:outerShdw>
          </a:effectLst>
        </p:grpSpPr>
        <p:sp>
          <p:nvSpPr>
            <p:cNvPr id="42" name="Google Shape;381;p18">
              <a:extLst>
                <a:ext uri="{FF2B5EF4-FFF2-40B4-BE49-F238E27FC236}">
                  <a16:creationId xmlns:a16="http://schemas.microsoft.com/office/drawing/2014/main" id="{D1EE81EA-78D3-5503-7002-A049F8276DD4}"/>
                </a:ext>
              </a:extLst>
            </p:cNvPr>
            <p:cNvSpPr/>
            <p:nvPr/>
          </p:nvSpPr>
          <p:spPr>
            <a:xfrm>
              <a:off x="2856538" y="3724576"/>
              <a:ext cx="5323230" cy="569707"/>
            </a:xfrm>
            <a:custGeom>
              <a:avLst/>
              <a:gdLst/>
              <a:ahLst/>
              <a:cxnLst/>
              <a:rect l="l" t="t" r="r" b="b"/>
              <a:pathLst>
                <a:path w="32984" h="8492" extrusionOk="0">
                  <a:moveTo>
                    <a:pt x="0" y="1"/>
                  </a:moveTo>
                  <a:lnTo>
                    <a:pt x="0" y="8492"/>
                  </a:lnTo>
                  <a:lnTo>
                    <a:pt x="32983" y="8492"/>
                  </a:lnTo>
                  <a:lnTo>
                    <a:pt x="32983" y="1"/>
                  </a:lnTo>
                  <a:close/>
                </a:path>
              </a:pathLst>
            </a:custGeom>
            <a:solidFill>
              <a:schemeClr val="accent4"/>
            </a:solidFill>
            <a:ln>
              <a:noFill/>
            </a:ln>
          </p:spPr>
          <p:txBody>
            <a:bodyPr spcFirstLastPara="1" wrap="square" lIns="91425" tIns="91425" rIns="91425" bIns="91425" anchor="ctr" anchorCtr="0">
              <a:noAutofit/>
            </a:bodyPr>
            <a:lstStyle/>
            <a:p>
              <a:pPr defTabSz="914333">
                <a:buClr>
                  <a:srgbClr val="000000"/>
                </a:buClr>
              </a:pPr>
              <a:r>
                <a:rPr lang="id-ID" sz="1800" b="1" kern="0" dirty="0">
                  <a:solidFill>
                    <a:srgbClr val="000000"/>
                  </a:solidFill>
                  <a:latin typeface="PT Sans" panose="020B0503020203020204" pitchFamily="34" charset="0"/>
                  <a:cs typeface="Palanquin" panose="020B0004020203020204" pitchFamily="34" charset="0"/>
                  <a:sym typeface="Arial"/>
                </a:rPr>
                <a:t>Bahan dalam pembuatan perangkat elektronik</a:t>
              </a:r>
              <a:endParaRPr sz="1800" b="1" kern="0" dirty="0">
                <a:solidFill>
                  <a:srgbClr val="000000"/>
                </a:solidFill>
                <a:latin typeface="PT Sans" panose="020B0503020203020204" pitchFamily="34" charset="0"/>
                <a:cs typeface="Arial"/>
                <a:sym typeface="Arial"/>
              </a:endParaRPr>
            </a:p>
          </p:txBody>
        </p:sp>
        <p:sp>
          <p:nvSpPr>
            <p:cNvPr id="43" name="Google Shape;385;p18">
              <a:extLst>
                <a:ext uri="{FF2B5EF4-FFF2-40B4-BE49-F238E27FC236}">
                  <a16:creationId xmlns:a16="http://schemas.microsoft.com/office/drawing/2014/main" id="{5228055B-B9A2-2C6D-B056-C1F0402B54C0}"/>
                </a:ext>
              </a:extLst>
            </p:cNvPr>
            <p:cNvSpPr/>
            <p:nvPr/>
          </p:nvSpPr>
          <p:spPr>
            <a:xfrm rot="16200000">
              <a:off x="2036138" y="3467183"/>
              <a:ext cx="570000" cy="1084200"/>
            </a:xfrm>
            <a:prstGeom prst="round2SameRect">
              <a:avLst>
                <a:gd name="adj1" fmla="val 16667"/>
                <a:gd name="adj2" fmla="val 0"/>
              </a:avLst>
            </a:prstGeom>
            <a:solidFill>
              <a:schemeClr val="lt2"/>
            </a:solidFill>
            <a:ln>
              <a:noFill/>
            </a:ln>
          </p:spPr>
          <p:txBody>
            <a:bodyPr spcFirstLastPara="1" wrap="square" lIns="91425" tIns="91425" rIns="91425" bIns="91425" anchor="ctr" anchorCtr="0">
              <a:noAutofit/>
            </a:bodyPr>
            <a:lstStyle/>
            <a:p>
              <a:pPr defTabSz="914378">
                <a:buClr>
                  <a:srgbClr val="000000"/>
                </a:buClr>
              </a:pPr>
              <a:endParaRPr sz="1800" b="1" kern="0">
                <a:solidFill>
                  <a:srgbClr val="000000"/>
                </a:solidFill>
                <a:latin typeface="PT Sans" panose="020B0503020203020204" pitchFamily="34" charset="0"/>
                <a:cs typeface="Arial"/>
                <a:sym typeface="Arial"/>
              </a:endParaRPr>
            </a:p>
          </p:txBody>
        </p:sp>
        <p:sp>
          <p:nvSpPr>
            <p:cNvPr id="44" name="Google Shape;392;p18">
              <a:extLst>
                <a:ext uri="{FF2B5EF4-FFF2-40B4-BE49-F238E27FC236}">
                  <a16:creationId xmlns:a16="http://schemas.microsoft.com/office/drawing/2014/main" id="{A15BA96D-1AC3-1F8C-7FEC-89BEF7A7F5E4}"/>
                </a:ext>
              </a:extLst>
            </p:cNvPr>
            <p:cNvSpPr txBox="1"/>
            <p:nvPr/>
          </p:nvSpPr>
          <p:spPr>
            <a:xfrm>
              <a:off x="1781038" y="3886558"/>
              <a:ext cx="1075500" cy="2454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1800" b="1" kern="0" dirty="0">
                  <a:solidFill>
                    <a:srgbClr val="000000"/>
                  </a:solidFill>
                  <a:latin typeface="PT Sans" panose="020B0503020203020204" pitchFamily="34" charset="0"/>
                  <a:ea typeface="Fira Sans Extra Condensed Medium"/>
                  <a:cs typeface="Fira Sans Extra Condensed Medium"/>
                  <a:sym typeface="Fira Sans Extra Condensed Medium"/>
                </a:rPr>
                <a:t>5</a:t>
              </a:r>
              <a:endParaRPr sz="1800" b="1" kern="0" dirty="0">
                <a:solidFill>
                  <a:srgbClr val="000000"/>
                </a:solidFill>
                <a:latin typeface="PT Sans" panose="020B0503020203020204" pitchFamily="34" charset="0"/>
                <a:ea typeface="Fira Sans Extra Condensed Medium"/>
                <a:cs typeface="Fira Sans Extra Condensed Medium"/>
                <a:sym typeface="Fira Sans Extra Condensed Medium"/>
              </a:endParaRPr>
            </a:p>
          </p:txBody>
        </p:sp>
      </p:grpSp>
      <p:grpSp>
        <p:nvGrpSpPr>
          <p:cNvPr id="45" name="Group 44">
            <a:extLst>
              <a:ext uri="{FF2B5EF4-FFF2-40B4-BE49-F238E27FC236}">
                <a16:creationId xmlns:a16="http://schemas.microsoft.com/office/drawing/2014/main" id="{93EBDDE5-0AAE-1CF4-5446-40584411389C}"/>
              </a:ext>
            </a:extLst>
          </p:cNvPr>
          <p:cNvGrpSpPr/>
          <p:nvPr/>
        </p:nvGrpSpPr>
        <p:grpSpPr>
          <a:xfrm>
            <a:off x="1039059" y="345666"/>
            <a:ext cx="651752" cy="651752"/>
            <a:chOff x="1814510" y="3264045"/>
            <a:chExt cx="877230" cy="877230"/>
          </a:xfrm>
        </p:grpSpPr>
        <p:sp>
          <p:nvSpPr>
            <p:cNvPr id="46" name="Google Shape;137;p16">
              <a:extLst>
                <a:ext uri="{FF2B5EF4-FFF2-40B4-BE49-F238E27FC236}">
                  <a16:creationId xmlns:a16="http://schemas.microsoft.com/office/drawing/2014/main" id="{E83FBF48-D1DE-590D-F541-813A92D6F3B4}"/>
                </a:ext>
              </a:extLst>
            </p:cNvPr>
            <p:cNvSpPr/>
            <p:nvPr/>
          </p:nvSpPr>
          <p:spPr>
            <a:xfrm>
              <a:off x="1814510" y="3264045"/>
              <a:ext cx="877230" cy="877230"/>
            </a:xfrm>
            <a:custGeom>
              <a:avLst/>
              <a:gdLst/>
              <a:ahLst/>
              <a:cxnLst/>
              <a:rect l="l" t="t" r="r" b="b"/>
              <a:pathLst>
                <a:path w="22963" h="22963" extrusionOk="0">
                  <a:moveTo>
                    <a:pt x="11481" y="0"/>
                  </a:moveTo>
                  <a:cubicBezTo>
                    <a:pt x="5159" y="0"/>
                    <a:pt x="0" y="5159"/>
                    <a:pt x="0" y="11481"/>
                  </a:cubicBezTo>
                  <a:cubicBezTo>
                    <a:pt x="0" y="17804"/>
                    <a:pt x="5159" y="22962"/>
                    <a:pt x="11481" y="22962"/>
                  </a:cubicBezTo>
                  <a:cubicBezTo>
                    <a:pt x="17804" y="22962"/>
                    <a:pt x="22962" y="17804"/>
                    <a:pt x="22962" y="11481"/>
                  </a:cubicBezTo>
                  <a:cubicBezTo>
                    <a:pt x="22962" y="5159"/>
                    <a:pt x="17804" y="0"/>
                    <a:pt x="11481" y="0"/>
                  </a:cubicBezTo>
                  <a:close/>
                </a:path>
              </a:pathLst>
            </a:custGeom>
            <a:solidFill>
              <a:schemeClr val="l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47" name="Google Shape;138;p16">
              <a:extLst>
                <a:ext uri="{FF2B5EF4-FFF2-40B4-BE49-F238E27FC236}">
                  <a16:creationId xmlns:a16="http://schemas.microsoft.com/office/drawing/2014/main" id="{FBF395C4-6826-D1F3-CE0E-EE7DDC429E6B}"/>
                </a:ext>
              </a:extLst>
            </p:cNvPr>
            <p:cNvSpPr/>
            <p:nvPr/>
          </p:nvSpPr>
          <p:spPr>
            <a:xfrm>
              <a:off x="1886863" y="3337275"/>
              <a:ext cx="731642" cy="731604"/>
            </a:xfrm>
            <a:custGeom>
              <a:avLst/>
              <a:gdLst/>
              <a:ahLst/>
              <a:cxnLst/>
              <a:rect l="l" t="t" r="r" b="b"/>
              <a:pathLst>
                <a:path w="19152" h="19151" extrusionOk="0">
                  <a:moveTo>
                    <a:pt x="9587" y="1"/>
                  </a:moveTo>
                  <a:cubicBezTo>
                    <a:pt x="4315" y="1"/>
                    <a:pt x="1" y="4292"/>
                    <a:pt x="1" y="9564"/>
                  </a:cubicBezTo>
                  <a:cubicBezTo>
                    <a:pt x="1" y="14837"/>
                    <a:pt x="4315" y="19151"/>
                    <a:pt x="9587" y="19151"/>
                  </a:cubicBezTo>
                  <a:cubicBezTo>
                    <a:pt x="14860" y="19151"/>
                    <a:pt x="19151" y="14837"/>
                    <a:pt x="19151" y="9564"/>
                  </a:cubicBezTo>
                  <a:cubicBezTo>
                    <a:pt x="19151" y="4292"/>
                    <a:pt x="14860" y="1"/>
                    <a:pt x="9587" y="1"/>
                  </a:cubicBezTo>
                  <a:close/>
                </a:path>
              </a:pathLst>
            </a:custGeom>
            <a:solidFill>
              <a:schemeClr val="accent3"/>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48" name="Google Shape;230;p16">
              <a:extLst>
                <a:ext uri="{FF2B5EF4-FFF2-40B4-BE49-F238E27FC236}">
                  <a16:creationId xmlns:a16="http://schemas.microsoft.com/office/drawing/2014/main" id="{68F8AF13-EB81-2A86-88F9-A883DAF7A3D6}"/>
                </a:ext>
              </a:extLst>
            </p:cNvPr>
            <p:cNvSpPr txBox="1"/>
            <p:nvPr/>
          </p:nvSpPr>
          <p:spPr>
            <a:xfrm>
              <a:off x="1940421" y="3336685"/>
              <a:ext cx="624300" cy="7317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en"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1</a:t>
              </a:r>
              <a:endParaRPr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pic>
        <p:nvPicPr>
          <p:cNvPr id="49" name="Picture 48">
            <a:extLst>
              <a:ext uri="{FF2B5EF4-FFF2-40B4-BE49-F238E27FC236}">
                <a16:creationId xmlns:a16="http://schemas.microsoft.com/office/drawing/2014/main" id="{343FC8C1-2309-40E2-386A-09297B886E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extLst>
      <p:ext uri="{BB962C8B-B14F-4D97-AF65-F5344CB8AC3E}">
        <p14:creationId xmlns:p14="http://schemas.microsoft.com/office/powerpoint/2010/main" val="3717917475"/>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par>
                          <p:cTn id="10" fill="hold">
                            <p:stCondLst>
                              <p:cond delay="0"/>
                            </p:stCondLst>
                            <p:childTnLst>
                              <p:par>
                                <p:cTn id="11" presetID="22" presetClass="entr" presetSubtype="8"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500"/>
                                        <p:tgtEl>
                                          <p:spTgt spid="25"/>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left)">
                                      <p:cBhvr>
                                        <p:cTn id="21" dur="500"/>
                                        <p:tgtEl>
                                          <p:spTgt spid="33"/>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8F036D0-6CD2-38C6-211C-782D6188F413}"/>
              </a:ext>
            </a:extLst>
          </p:cNvPr>
          <p:cNvSpPr>
            <a:spLocks noGrp="1"/>
          </p:cNvSpPr>
          <p:nvPr>
            <p:ph type="title" idx="4294967295"/>
          </p:nvPr>
        </p:nvSpPr>
        <p:spPr>
          <a:xfrm>
            <a:off x="726282" y="441326"/>
            <a:ext cx="7691438" cy="573088"/>
          </a:xfrm>
        </p:spPr>
        <p:txBody>
          <a:bodyPr/>
          <a:lstStyle/>
          <a:p>
            <a:r>
              <a:rPr lang="id-ID" dirty="0">
                <a:latin typeface="PT Sans" panose="020B0503020203020204" pitchFamily="34" charset="0"/>
              </a:rPr>
              <a:t>Peranan </a:t>
            </a:r>
            <a:r>
              <a:rPr lang="id-ID" dirty="0">
                <a:solidFill>
                  <a:schemeClr val="dk2"/>
                </a:solidFill>
                <a:latin typeface="PT Sans" panose="020B0503020203020204" pitchFamily="34" charset="0"/>
              </a:rPr>
              <a:t>Virus </a:t>
            </a:r>
            <a:r>
              <a:rPr lang="id-ID" dirty="0">
                <a:solidFill>
                  <a:schemeClr val="accent6">
                    <a:lumMod val="50000"/>
                  </a:schemeClr>
                </a:solidFill>
                <a:latin typeface="PT Sans" panose="020B0503020203020204" pitchFamily="34" charset="0"/>
              </a:rPr>
              <a:t>yang Merugikan</a:t>
            </a:r>
            <a:endParaRPr lang="en-US" dirty="0">
              <a:solidFill>
                <a:schemeClr val="accent6">
                  <a:lumMod val="50000"/>
                </a:schemeClr>
              </a:solidFill>
            </a:endParaRPr>
          </a:p>
        </p:txBody>
      </p:sp>
      <p:grpSp>
        <p:nvGrpSpPr>
          <p:cNvPr id="49" name="Group 48">
            <a:extLst>
              <a:ext uri="{FF2B5EF4-FFF2-40B4-BE49-F238E27FC236}">
                <a16:creationId xmlns:a16="http://schemas.microsoft.com/office/drawing/2014/main" id="{973BDF22-0EF6-604C-FD0F-BB1FE9913911}"/>
              </a:ext>
            </a:extLst>
          </p:cNvPr>
          <p:cNvGrpSpPr/>
          <p:nvPr/>
        </p:nvGrpSpPr>
        <p:grpSpPr>
          <a:xfrm>
            <a:off x="1457253" y="294301"/>
            <a:ext cx="651780" cy="651752"/>
            <a:chOff x="3213961" y="3264045"/>
            <a:chExt cx="877267" cy="877230"/>
          </a:xfrm>
        </p:grpSpPr>
        <p:sp>
          <p:nvSpPr>
            <p:cNvPr id="50" name="Google Shape;139;p16">
              <a:extLst>
                <a:ext uri="{FF2B5EF4-FFF2-40B4-BE49-F238E27FC236}">
                  <a16:creationId xmlns:a16="http://schemas.microsoft.com/office/drawing/2014/main" id="{6674CAB7-C2A7-17B0-DC2F-205933B6EFC1}"/>
                </a:ext>
              </a:extLst>
            </p:cNvPr>
            <p:cNvSpPr/>
            <p:nvPr/>
          </p:nvSpPr>
          <p:spPr>
            <a:xfrm>
              <a:off x="3213961" y="3264045"/>
              <a:ext cx="877267" cy="877230"/>
            </a:xfrm>
            <a:custGeom>
              <a:avLst/>
              <a:gdLst/>
              <a:ahLst/>
              <a:cxnLst/>
              <a:rect l="l" t="t" r="r" b="b"/>
              <a:pathLst>
                <a:path w="22964" h="22963" extrusionOk="0">
                  <a:moveTo>
                    <a:pt x="11482" y="0"/>
                  </a:moveTo>
                  <a:cubicBezTo>
                    <a:pt x="5159" y="0"/>
                    <a:pt x="1" y="5159"/>
                    <a:pt x="1" y="11481"/>
                  </a:cubicBezTo>
                  <a:cubicBezTo>
                    <a:pt x="1" y="17804"/>
                    <a:pt x="5159" y="22962"/>
                    <a:pt x="11482" y="22962"/>
                  </a:cubicBezTo>
                  <a:cubicBezTo>
                    <a:pt x="17805" y="22962"/>
                    <a:pt x="22963" y="17804"/>
                    <a:pt x="22963" y="11481"/>
                  </a:cubicBezTo>
                  <a:cubicBezTo>
                    <a:pt x="22963" y="5159"/>
                    <a:pt x="17805" y="0"/>
                    <a:pt x="11482" y="0"/>
                  </a:cubicBezTo>
                  <a:close/>
                </a:path>
              </a:pathLst>
            </a:custGeom>
            <a:solidFill>
              <a:schemeClr val="l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51" name="Google Shape;140;p16">
              <a:extLst>
                <a:ext uri="{FF2B5EF4-FFF2-40B4-BE49-F238E27FC236}">
                  <a16:creationId xmlns:a16="http://schemas.microsoft.com/office/drawing/2014/main" id="{FC7C3C06-9679-F7FB-79AE-BCC41B149BBF}"/>
                </a:ext>
              </a:extLst>
            </p:cNvPr>
            <p:cNvSpPr/>
            <p:nvPr/>
          </p:nvSpPr>
          <p:spPr>
            <a:xfrm>
              <a:off x="3286352" y="3337275"/>
              <a:ext cx="731604" cy="731604"/>
            </a:xfrm>
            <a:custGeom>
              <a:avLst/>
              <a:gdLst/>
              <a:ahLst/>
              <a:cxnLst/>
              <a:rect l="l" t="t" r="r" b="b"/>
              <a:pathLst>
                <a:path w="19151" h="19151" extrusionOk="0">
                  <a:moveTo>
                    <a:pt x="9587" y="1"/>
                  </a:moveTo>
                  <a:cubicBezTo>
                    <a:pt x="4314" y="1"/>
                    <a:pt x="0" y="4292"/>
                    <a:pt x="0" y="9564"/>
                  </a:cubicBezTo>
                  <a:cubicBezTo>
                    <a:pt x="0" y="14837"/>
                    <a:pt x="4314" y="19151"/>
                    <a:pt x="9587" y="19151"/>
                  </a:cubicBezTo>
                  <a:cubicBezTo>
                    <a:pt x="14860" y="19151"/>
                    <a:pt x="19151" y="14837"/>
                    <a:pt x="19151" y="9564"/>
                  </a:cubicBezTo>
                  <a:cubicBezTo>
                    <a:pt x="19151" y="4292"/>
                    <a:pt x="14860" y="1"/>
                    <a:pt x="9587" y="1"/>
                  </a:cubicBezTo>
                  <a:close/>
                </a:path>
              </a:pathLst>
            </a:custGeom>
            <a:solidFill>
              <a:schemeClr val="accen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52" name="Google Shape;231;p16">
              <a:extLst>
                <a:ext uri="{FF2B5EF4-FFF2-40B4-BE49-F238E27FC236}">
                  <a16:creationId xmlns:a16="http://schemas.microsoft.com/office/drawing/2014/main" id="{89FECC3E-C5BB-6472-85E7-42464622FF7E}"/>
                </a:ext>
              </a:extLst>
            </p:cNvPr>
            <p:cNvSpPr txBox="1"/>
            <p:nvPr/>
          </p:nvSpPr>
          <p:spPr>
            <a:xfrm>
              <a:off x="3343796" y="3336685"/>
              <a:ext cx="624300" cy="7317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en" sz="2400" kern="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2</a:t>
              </a:r>
              <a:endParaRPr sz="2400" kern="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grpSp>
        <p:nvGrpSpPr>
          <p:cNvPr id="2" name="Group 1">
            <a:extLst>
              <a:ext uri="{FF2B5EF4-FFF2-40B4-BE49-F238E27FC236}">
                <a16:creationId xmlns:a16="http://schemas.microsoft.com/office/drawing/2014/main" id="{EE62B01E-2AA5-407B-A95C-2B5F8973E746}"/>
              </a:ext>
            </a:extLst>
          </p:cNvPr>
          <p:cNvGrpSpPr/>
          <p:nvPr/>
        </p:nvGrpSpPr>
        <p:grpSpPr>
          <a:xfrm>
            <a:off x="621102" y="1395568"/>
            <a:ext cx="7796617" cy="1021190"/>
            <a:chOff x="828136" y="1824673"/>
            <a:chExt cx="10395489" cy="1361587"/>
          </a:xfrm>
        </p:grpSpPr>
        <p:grpSp>
          <p:nvGrpSpPr>
            <p:cNvPr id="3" name="Group 2">
              <a:extLst>
                <a:ext uri="{FF2B5EF4-FFF2-40B4-BE49-F238E27FC236}">
                  <a16:creationId xmlns:a16="http://schemas.microsoft.com/office/drawing/2014/main" id="{DC2F68D5-DAF9-4395-6E2D-7E7FC859309E}"/>
                </a:ext>
              </a:extLst>
            </p:cNvPr>
            <p:cNvGrpSpPr/>
            <p:nvPr/>
          </p:nvGrpSpPr>
          <p:grpSpPr>
            <a:xfrm>
              <a:off x="828136" y="2007063"/>
              <a:ext cx="996800" cy="996800"/>
              <a:chOff x="621102" y="1505297"/>
              <a:chExt cx="747600" cy="747600"/>
            </a:xfrm>
          </p:grpSpPr>
          <p:sp>
            <p:nvSpPr>
              <p:cNvPr id="220" name="Google Shape;4110;p44">
                <a:extLst>
                  <a:ext uri="{FF2B5EF4-FFF2-40B4-BE49-F238E27FC236}">
                    <a16:creationId xmlns:a16="http://schemas.microsoft.com/office/drawing/2014/main" id="{1E258CD5-66C4-36DB-9030-9D3B75235A1B}"/>
                  </a:ext>
                </a:extLst>
              </p:cNvPr>
              <p:cNvSpPr/>
              <p:nvPr/>
            </p:nvSpPr>
            <p:spPr>
              <a:xfrm flipH="1">
                <a:off x="621102" y="1505297"/>
                <a:ext cx="747600" cy="747600"/>
              </a:xfrm>
              <a:prstGeom prst="ellipse">
                <a:avLst/>
              </a:prstGeom>
              <a:solidFill>
                <a:schemeClr val="accent1"/>
              </a:solidFill>
              <a:ln>
                <a:noFill/>
              </a:ln>
            </p:spPr>
            <p:txBody>
              <a:bodyPr spcFirstLastPara="1" wrap="square" lIns="0" tIns="0" rIns="0" bIns="0" anchor="ctr" anchorCtr="0">
                <a:noAutofit/>
              </a:bodyPr>
              <a:lstStyle/>
              <a:p>
                <a:pPr defTabSz="914378">
                  <a:buClr>
                    <a:srgbClr val="000000"/>
                  </a:buClr>
                </a:pPr>
                <a:endParaRPr sz="2800" b="1" kern="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sp>
            <p:nvSpPr>
              <p:cNvPr id="223" name="Google Shape;4113;p44">
                <a:extLst>
                  <a:ext uri="{FF2B5EF4-FFF2-40B4-BE49-F238E27FC236}">
                    <a16:creationId xmlns:a16="http://schemas.microsoft.com/office/drawing/2014/main" id="{3BC3C94D-B0A1-FE11-09D3-B82348F7015F}"/>
                  </a:ext>
                </a:extLst>
              </p:cNvPr>
              <p:cNvSpPr txBox="1"/>
              <p:nvPr/>
            </p:nvSpPr>
            <p:spPr>
              <a:xfrm flipH="1">
                <a:off x="621102" y="1687744"/>
                <a:ext cx="747600" cy="3828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2800" b="1"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a</a:t>
                </a:r>
                <a:endParaRPr sz="2800" b="1"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sp>
          <p:nvSpPr>
            <p:cNvPr id="227" name="Google Shape;4117;p44">
              <a:extLst>
                <a:ext uri="{FF2B5EF4-FFF2-40B4-BE49-F238E27FC236}">
                  <a16:creationId xmlns:a16="http://schemas.microsoft.com/office/drawing/2014/main" id="{ED17B77C-C93C-A368-14A7-3D86E8E5A7D8}"/>
                </a:ext>
              </a:extLst>
            </p:cNvPr>
            <p:cNvSpPr/>
            <p:nvPr/>
          </p:nvSpPr>
          <p:spPr>
            <a:xfrm flipH="1">
              <a:off x="2377524" y="1824673"/>
              <a:ext cx="8846101" cy="1361587"/>
            </a:xfrm>
            <a:prstGeom prst="rect">
              <a:avLst/>
            </a:prstGeom>
            <a:solidFill>
              <a:schemeClr val="accent1"/>
            </a:solidFill>
            <a:ln>
              <a:noFill/>
            </a:ln>
          </p:spPr>
          <p:txBody>
            <a:bodyPr spcFirstLastPara="1" wrap="square" lIns="91425" tIns="91425" rIns="91425" bIns="91425" anchor="ctr" anchorCtr="0">
              <a:noAutofit/>
            </a:bodyPr>
            <a:lstStyle/>
            <a:p>
              <a:pPr defTabSz="914378">
                <a:buClr>
                  <a:srgbClr val="000000"/>
                </a:buClr>
              </a:pPr>
              <a:r>
                <a:rPr sz="1800" b="1" kern="0" dirty="0" err="1">
                  <a:solidFill>
                    <a:srgbClr val="000000"/>
                  </a:solidFill>
                  <a:latin typeface="PT Sans" panose="020B0503020203020204" pitchFamily="34" charset="0"/>
                  <a:cs typeface="Arial"/>
                  <a:sym typeface="Arial"/>
                </a:rPr>
                <a:t>Penyakit</a:t>
              </a:r>
              <a:r>
                <a:rPr sz="1800" b="1" kern="0" dirty="0">
                  <a:solidFill>
                    <a:srgbClr val="000000"/>
                  </a:solidFill>
                  <a:latin typeface="PT Sans" panose="020B0503020203020204" pitchFamily="34" charset="0"/>
                  <a:cs typeface="Arial"/>
                  <a:sym typeface="Arial"/>
                </a:rPr>
                <a:t> pada </a:t>
              </a:r>
              <a:r>
                <a:rPr sz="1800" b="1" kern="0" dirty="0" err="1">
                  <a:solidFill>
                    <a:srgbClr val="000000"/>
                  </a:solidFill>
                  <a:latin typeface="PT Sans" panose="020B0503020203020204" pitchFamily="34" charset="0"/>
                  <a:cs typeface="Arial"/>
                  <a:sym typeface="Arial"/>
                </a:rPr>
                <a:t>Manusia</a:t>
              </a:r>
              <a:endParaRPr sz="1800" b="1" kern="0" dirty="0">
                <a:solidFill>
                  <a:srgbClr val="000000"/>
                </a:solidFill>
                <a:latin typeface="PT Sans" panose="020B0503020203020204" pitchFamily="34" charset="0"/>
                <a:cs typeface="Arial"/>
                <a:sym typeface="Arial"/>
              </a:endParaRPr>
            </a:p>
            <a:p>
              <a:pPr defTabSz="914378">
                <a:spcAft>
                  <a:spcPts val="300"/>
                </a:spcAft>
                <a:buClr>
                  <a:srgbClr val="000000"/>
                </a:buClr>
                <a:tabLst>
                  <a:tab pos="355591" algn="l"/>
                </a:tabLst>
              </a:pPr>
              <a:r>
                <a:rPr lang="id-ID" sz="1800" kern="0" dirty="0">
                  <a:solidFill>
                    <a:srgbClr val="000000"/>
                  </a:solidFill>
                  <a:latin typeface="PT Sans" panose="020B0503020203020204" pitchFamily="34" charset="0"/>
                  <a:cs typeface="Palanquin" panose="020B0004020203020204" pitchFamily="34" charset="0"/>
                  <a:sym typeface="Arial"/>
                </a:rPr>
                <a:t>Gondongan, Herpes, Cacar variola, Cacar air varisela dan herpes zoster, Hepatitis, Infuenza dan Parainfluenza, Campak, AIDS</a:t>
              </a:r>
              <a:endParaRPr sz="1800" kern="0" dirty="0">
                <a:solidFill>
                  <a:srgbClr val="000000"/>
                </a:solidFill>
                <a:latin typeface="PT Sans" panose="020B0503020203020204" pitchFamily="34" charset="0"/>
                <a:cs typeface="Arial"/>
                <a:sym typeface="Arial"/>
              </a:endParaRPr>
            </a:p>
          </p:txBody>
        </p:sp>
        <p:cxnSp>
          <p:nvCxnSpPr>
            <p:cNvPr id="235" name="Google Shape;4125;p44">
              <a:extLst>
                <a:ext uri="{FF2B5EF4-FFF2-40B4-BE49-F238E27FC236}">
                  <a16:creationId xmlns:a16="http://schemas.microsoft.com/office/drawing/2014/main" id="{80F626F5-843D-2470-1BA2-1FCC3AA3170D}"/>
                </a:ext>
              </a:extLst>
            </p:cNvPr>
            <p:cNvCxnSpPr>
              <a:cxnSpLocks/>
              <a:stCxn id="223" idx="1"/>
            </p:cNvCxnSpPr>
            <p:nvPr/>
          </p:nvCxnSpPr>
          <p:spPr>
            <a:xfrm flipV="1">
              <a:off x="1824937" y="2505455"/>
              <a:ext cx="681127" cy="71"/>
            </a:xfrm>
            <a:prstGeom prst="straightConnector1">
              <a:avLst/>
            </a:prstGeom>
            <a:noFill/>
            <a:ln w="19050" cap="flat" cmpd="sng">
              <a:solidFill>
                <a:schemeClr val="accent1"/>
              </a:solidFill>
              <a:prstDash val="dash"/>
              <a:round/>
              <a:headEnd type="none" w="med" len="med"/>
              <a:tailEnd type="none" w="med" len="med"/>
            </a:ln>
          </p:spPr>
        </p:cxnSp>
      </p:grpSp>
      <p:grpSp>
        <p:nvGrpSpPr>
          <p:cNvPr id="6" name="Group 5">
            <a:extLst>
              <a:ext uri="{FF2B5EF4-FFF2-40B4-BE49-F238E27FC236}">
                <a16:creationId xmlns:a16="http://schemas.microsoft.com/office/drawing/2014/main" id="{95569B49-ABA4-BCD9-D72C-6C3AB37C1224}"/>
              </a:ext>
            </a:extLst>
          </p:cNvPr>
          <p:cNvGrpSpPr/>
          <p:nvPr/>
        </p:nvGrpSpPr>
        <p:grpSpPr>
          <a:xfrm>
            <a:off x="621102" y="2519992"/>
            <a:ext cx="7796617" cy="1021190"/>
            <a:chOff x="828136" y="3323904"/>
            <a:chExt cx="10395489" cy="1361587"/>
          </a:xfrm>
        </p:grpSpPr>
        <p:grpSp>
          <p:nvGrpSpPr>
            <p:cNvPr id="4" name="Group 3">
              <a:extLst>
                <a:ext uri="{FF2B5EF4-FFF2-40B4-BE49-F238E27FC236}">
                  <a16:creationId xmlns:a16="http://schemas.microsoft.com/office/drawing/2014/main" id="{B1D29A3B-F896-B322-A659-AE0F20FA8021}"/>
                </a:ext>
              </a:extLst>
            </p:cNvPr>
            <p:cNvGrpSpPr/>
            <p:nvPr/>
          </p:nvGrpSpPr>
          <p:grpSpPr>
            <a:xfrm>
              <a:off x="828136" y="3506308"/>
              <a:ext cx="996800" cy="996800"/>
              <a:chOff x="621102" y="2629731"/>
              <a:chExt cx="747600" cy="747600"/>
            </a:xfrm>
          </p:grpSpPr>
          <p:sp>
            <p:nvSpPr>
              <p:cNvPr id="221" name="Google Shape;4111;p44">
                <a:extLst>
                  <a:ext uri="{FF2B5EF4-FFF2-40B4-BE49-F238E27FC236}">
                    <a16:creationId xmlns:a16="http://schemas.microsoft.com/office/drawing/2014/main" id="{5DA03FE0-CE3A-13E3-1F29-D7B73576BF0E}"/>
                  </a:ext>
                </a:extLst>
              </p:cNvPr>
              <p:cNvSpPr/>
              <p:nvPr/>
            </p:nvSpPr>
            <p:spPr>
              <a:xfrm flipH="1">
                <a:off x="621102" y="2629731"/>
                <a:ext cx="747600" cy="747600"/>
              </a:xfrm>
              <a:prstGeom prst="ellipse">
                <a:avLst/>
              </a:prstGeom>
              <a:solidFill>
                <a:schemeClr val="accent3"/>
              </a:solidFill>
              <a:ln>
                <a:noFill/>
              </a:ln>
            </p:spPr>
            <p:txBody>
              <a:bodyPr spcFirstLastPara="1" wrap="square" lIns="0" tIns="0" rIns="0" bIns="0" anchor="ctr" anchorCtr="0">
                <a:noAutofit/>
              </a:bodyPr>
              <a:lstStyle/>
              <a:p>
                <a:pPr defTabSz="914378">
                  <a:buClr>
                    <a:srgbClr val="000000"/>
                  </a:buClr>
                  <a:buSzPts val="1100"/>
                </a:pPr>
                <a:endParaRPr sz="2800" b="1" kern="0">
                  <a:solidFill>
                    <a:srgbClr val="98AF35">
                      <a:lumMod val="50000"/>
                    </a:srgbClr>
                  </a:solidFill>
                  <a:latin typeface="PT Sans" panose="020B0503020203020204" pitchFamily="34" charset="0"/>
                  <a:cs typeface="Arial"/>
                  <a:sym typeface="Arial"/>
                </a:endParaRPr>
              </a:p>
            </p:txBody>
          </p:sp>
          <p:sp>
            <p:nvSpPr>
              <p:cNvPr id="224" name="Google Shape;4114;p44">
                <a:extLst>
                  <a:ext uri="{FF2B5EF4-FFF2-40B4-BE49-F238E27FC236}">
                    <a16:creationId xmlns:a16="http://schemas.microsoft.com/office/drawing/2014/main" id="{BEE7CA29-FAE0-C3B2-A4E5-64ABBB8354F0}"/>
                  </a:ext>
                </a:extLst>
              </p:cNvPr>
              <p:cNvSpPr txBox="1"/>
              <p:nvPr/>
            </p:nvSpPr>
            <p:spPr>
              <a:xfrm flipH="1">
                <a:off x="621102" y="2812175"/>
                <a:ext cx="747600" cy="3828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2800" b="1"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b</a:t>
                </a:r>
                <a:endParaRPr sz="2800" b="1"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sp>
          <p:nvSpPr>
            <p:cNvPr id="230" name="Google Shape;4120;p44">
              <a:extLst>
                <a:ext uri="{FF2B5EF4-FFF2-40B4-BE49-F238E27FC236}">
                  <a16:creationId xmlns:a16="http://schemas.microsoft.com/office/drawing/2014/main" id="{9CDA40D4-9854-C814-693E-EFC17CA7FBE9}"/>
                </a:ext>
              </a:extLst>
            </p:cNvPr>
            <p:cNvSpPr/>
            <p:nvPr/>
          </p:nvSpPr>
          <p:spPr>
            <a:xfrm flipH="1">
              <a:off x="2377524" y="3323904"/>
              <a:ext cx="8846101" cy="1361587"/>
            </a:xfrm>
            <a:prstGeom prst="rect">
              <a:avLst/>
            </a:prstGeom>
            <a:solidFill>
              <a:schemeClr val="accent3"/>
            </a:solidFill>
            <a:ln>
              <a:noFill/>
            </a:ln>
          </p:spPr>
          <p:txBody>
            <a:bodyPr spcFirstLastPara="1" wrap="square" lIns="91425" tIns="91425" rIns="91425" bIns="91425" anchor="ctr" anchorCtr="0">
              <a:noAutofit/>
            </a:bodyPr>
            <a:lstStyle/>
            <a:p>
              <a:pPr defTabSz="914378">
                <a:buClr>
                  <a:srgbClr val="000000"/>
                </a:buClr>
              </a:pPr>
              <a:r>
                <a:rPr lang="es-ES" sz="1800" b="1" kern="0" dirty="0" err="1">
                  <a:solidFill>
                    <a:srgbClr val="000000"/>
                  </a:solidFill>
                  <a:latin typeface="PT Sans" panose="020B0503020203020204" pitchFamily="34" charset="0"/>
                  <a:cs typeface="Arial"/>
                  <a:sym typeface="Arial"/>
                </a:rPr>
                <a:t>Penyakit</a:t>
              </a:r>
              <a:r>
                <a:rPr lang="es-ES" sz="1800" b="1" kern="0" dirty="0">
                  <a:solidFill>
                    <a:srgbClr val="000000"/>
                  </a:solidFill>
                  <a:latin typeface="PT Sans" panose="020B0503020203020204" pitchFamily="34" charset="0"/>
                  <a:cs typeface="Arial"/>
                  <a:sym typeface="Arial"/>
                </a:rPr>
                <a:t> pada </a:t>
              </a:r>
              <a:r>
                <a:rPr lang="id-ID" sz="1800" b="1" kern="0" dirty="0">
                  <a:solidFill>
                    <a:srgbClr val="000000"/>
                  </a:solidFill>
                  <a:latin typeface="PT Sans" panose="020B0503020203020204" pitchFamily="34" charset="0"/>
                  <a:cs typeface="Arial"/>
                  <a:sym typeface="Arial"/>
                </a:rPr>
                <a:t>Hewan</a:t>
              </a:r>
              <a:endParaRPr lang="es-ES" sz="1800" b="1" kern="0" dirty="0">
                <a:solidFill>
                  <a:srgbClr val="000000"/>
                </a:solidFill>
                <a:latin typeface="PT Sans" panose="020B0503020203020204" pitchFamily="34" charset="0"/>
                <a:cs typeface="Arial"/>
                <a:sym typeface="Arial"/>
              </a:endParaRPr>
            </a:p>
            <a:p>
              <a:pPr marL="355591" indent="-355591" defTabSz="914378">
                <a:lnSpc>
                  <a:spcPct val="150000"/>
                </a:lnSpc>
                <a:spcAft>
                  <a:spcPts val="300"/>
                </a:spcAft>
                <a:buClr>
                  <a:srgbClr val="000000"/>
                </a:buClr>
                <a:tabLst>
                  <a:tab pos="355591" algn="l"/>
                </a:tabLst>
              </a:pPr>
              <a:r>
                <a:rPr lang="id-ID" sz="1800" kern="0" dirty="0">
                  <a:solidFill>
                    <a:srgbClr val="000000"/>
                  </a:solidFill>
                  <a:latin typeface="PT Sans" panose="020B0503020203020204" pitchFamily="34" charset="0"/>
                  <a:cs typeface="Palanquin" panose="020B0004020203020204" pitchFamily="34" charset="0"/>
                  <a:sym typeface="Arial"/>
                </a:rPr>
                <a:t>Rabies, Penyakit mulut dan kuku, Tetelo (NCD), Tumor (kutil)</a:t>
              </a:r>
            </a:p>
          </p:txBody>
        </p:sp>
        <p:cxnSp>
          <p:nvCxnSpPr>
            <p:cNvPr id="236" name="Google Shape;4126;p44">
              <a:extLst>
                <a:ext uri="{FF2B5EF4-FFF2-40B4-BE49-F238E27FC236}">
                  <a16:creationId xmlns:a16="http://schemas.microsoft.com/office/drawing/2014/main" id="{F9A7EF58-749A-56F0-AD8D-C56F8F0016B5}"/>
                </a:ext>
              </a:extLst>
            </p:cNvPr>
            <p:cNvCxnSpPr>
              <a:cxnSpLocks/>
              <a:stCxn id="224" idx="1"/>
            </p:cNvCxnSpPr>
            <p:nvPr/>
          </p:nvCxnSpPr>
          <p:spPr>
            <a:xfrm flipV="1">
              <a:off x="1824937" y="4004697"/>
              <a:ext cx="698292" cy="71"/>
            </a:xfrm>
            <a:prstGeom prst="straightConnector1">
              <a:avLst/>
            </a:prstGeom>
            <a:noFill/>
            <a:ln w="19050" cap="flat" cmpd="sng">
              <a:solidFill>
                <a:schemeClr val="accent3"/>
              </a:solidFill>
              <a:prstDash val="dash"/>
              <a:round/>
              <a:headEnd type="none" w="med" len="med"/>
              <a:tailEnd type="none" w="med" len="med"/>
            </a:ln>
          </p:spPr>
        </p:cxnSp>
      </p:grpSp>
      <p:grpSp>
        <p:nvGrpSpPr>
          <p:cNvPr id="7" name="Group 6">
            <a:extLst>
              <a:ext uri="{FF2B5EF4-FFF2-40B4-BE49-F238E27FC236}">
                <a16:creationId xmlns:a16="http://schemas.microsoft.com/office/drawing/2014/main" id="{6B01FDD6-D976-7FDE-6C9D-180700E110EF}"/>
              </a:ext>
            </a:extLst>
          </p:cNvPr>
          <p:cNvGrpSpPr/>
          <p:nvPr/>
        </p:nvGrpSpPr>
        <p:grpSpPr>
          <a:xfrm>
            <a:off x="621102" y="3644275"/>
            <a:ext cx="7781142" cy="1021190"/>
            <a:chOff x="828136" y="4822949"/>
            <a:chExt cx="10374856" cy="1361587"/>
          </a:xfrm>
        </p:grpSpPr>
        <p:grpSp>
          <p:nvGrpSpPr>
            <p:cNvPr id="5" name="Group 4">
              <a:extLst>
                <a:ext uri="{FF2B5EF4-FFF2-40B4-BE49-F238E27FC236}">
                  <a16:creationId xmlns:a16="http://schemas.microsoft.com/office/drawing/2014/main" id="{3D51529D-FFAC-70A0-6E95-918B0B474CC1}"/>
                </a:ext>
              </a:extLst>
            </p:cNvPr>
            <p:cNvGrpSpPr/>
            <p:nvPr/>
          </p:nvGrpSpPr>
          <p:grpSpPr>
            <a:xfrm>
              <a:off x="828136" y="5005565"/>
              <a:ext cx="996800" cy="996800"/>
              <a:chOff x="621102" y="3754174"/>
              <a:chExt cx="747600" cy="747600"/>
            </a:xfrm>
          </p:grpSpPr>
          <p:sp>
            <p:nvSpPr>
              <p:cNvPr id="222" name="Google Shape;4112;p44">
                <a:extLst>
                  <a:ext uri="{FF2B5EF4-FFF2-40B4-BE49-F238E27FC236}">
                    <a16:creationId xmlns:a16="http://schemas.microsoft.com/office/drawing/2014/main" id="{D1C69FED-C00E-BE4A-9C75-B227B9FE5656}"/>
                  </a:ext>
                </a:extLst>
              </p:cNvPr>
              <p:cNvSpPr/>
              <p:nvPr/>
            </p:nvSpPr>
            <p:spPr>
              <a:xfrm flipH="1">
                <a:off x="621102" y="3754174"/>
                <a:ext cx="747600" cy="747600"/>
              </a:xfrm>
              <a:prstGeom prst="ellipse">
                <a:avLst/>
              </a:prstGeom>
              <a:solidFill>
                <a:schemeClr val="accent5"/>
              </a:solidFill>
              <a:ln>
                <a:noFill/>
              </a:ln>
            </p:spPr>
            <p:txBody>
              <a:bodyPr spcFirstLastPara="1" wrap="square" lIns="0" tIns="0" rIns="0" bIns="0" anchor="ctr" anchorCtr="0">
                <a:noAutofit/>
              </a:bodyPr>
              <a:lstStyle/>
              <a:p>
                <a:pPr defTabSz="914378">
                  <a:buClr>
                    <a:srgbClr val="000000"/>
                  </a:buClr>
                  <a:buSzPts val="1100"/>
                </a:pPr>
                <a:endParaRPr sz="2800" b="1" kern="0">
                  <a:solidFill>
                    <a:srgbClr val="98AF35">
                      <a:lumMod val="50000"/>
                    </a:srgbClr>
                  </a:solidFill>
                  <a:latin typeface="PT Sans" panose="020B0503020203020204" pitchFamily="34" charset="0"/>
                  <a:cs typeface="Arial"/>
                  <a:sym typeface="Arial"/>
                </a:endParaRPr>
              </a:p>
            </p:txBody>
          </p:sp>
          <p:sp>
            <p:nvSpPr>
              <p:cNvPr id="225" name="Google Shape;4115;p44">
                <a:extLst>
                  <a:ext uri="{FF2B5EF4-FFF2-40B4-BE49-F238E27FC236}">
                    <a16:creationId xmlns:a16="http://schemas.microsoft.com/office/drawing/2014/main" id="{EC752FA2-99C8-1EA1-FBF0-BE4691ACDEE4}"/>
                  </a:ext>
                </a:extLst>
              </p:cNvPr>
              <p:cNvSpPr txBox="1"/>
              <p:nvPr/>
            </p:nvSpPr>
            <p:spPr>
              <a:xfrm flipH="1">
                <a:off x="621102" y="3936615"/>
                <a:ext cx="747600" cy="3828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2800" b="1"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c</a:t>
                </a:r>
                <a:endParaRPr sz="2800" b="1"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sp>
          <p:nvSpPr>
            <p:cNvPr id="233" name="Google Shape;4123;p44">
              <a:extLst>
                <a:ext uri="{FF2B5EF4-FFF2-40B4-BE49-F238E27FC236}">
                  <a16:creationId xmlns:a16="http://schemas.microsoft.com/office/drawing/2014/main" id="{6E1609D4-02DB-AB8C-B38E-9A27582F22EE}"/>
                </a:ext>
              </a:extLst>
            </p:cNvPr>
            <p:cNvSpPr/>
            <p:nvPr/>
          </p:nvSpPr>
          <p:spPr>
            <a:xfrm flipH="1">
              <a:off x="2356891" y="4822949"/>
              <a:ext cx="8846101" cy="1361587"/>
            </a:xfrm>
            <a:prstGeom prst="rect">
              <a:avLst/>
            </a:prstGeom>
            <a:solidFill>
              <a:schemeClr val="accent5"/>
            </a:solidFill>
            <a:ln>
              <a:noFill/>
            </a:ln>
          </p:spPr>
          <p:txBody>
            <a:bodyPr spcFirstLastPara="1" wrap="square" lIns="91425" tIns="91425" rIns="91425" bIns="91425" anchor="ctr" anchorCtr="0">
              <a:noAutofit/>
            </a:bodyPr>
            <a:lstStyle/>
            <a:p>
              <a:pPr defTabSz="914378">
                <a:buClr>
                  <a:srgbClr val="000000"/>
                </a:buClr>
              </a:pPr>
              <a:r>
                <a:rPr lang="es-ES" sz="1800" b="1" kern="0" dirty="0" err="1">
                  <a:solidFill>
                    <a:srgbClr val="000000"/>
                  </a:solidFill>
                  <a:latin typeface="PT Sans" panose="020B0503020203020204" pitchFamily="34" charset="0"/>
                  <a:cs typeface="Arial"/>
                  <a:sym typeface="Arial"/>
                </a:rPr>
                <a:t>Penyakit</a:t>
              </a:r>
              <a:r>
                <a:rPr lang="es-ES" sz="1800" b="1" kern="0" dirty="0">
                  <a:solidFill>
                    <a:srgbClr val="000000"/>
                  </a:solidFill>
                  <a:latin typeface="PT Sans" panose="020B0503020203020204" pitchFamily="34" charset="0"/>
                  <a:cs typeface="Arial"/>
                  <a:sym typeface="Arial"/>
                </a:rPr>
                <a:t> pada </a:t>
              </a:r>
              <a:r>
                <a:rPr lang="id-ID" sz="1800" b="1" kern="0" dirty="0">
                  <a:solidFill>
                    <a:srgbClr val="000000"/>
                  </a:solidFill>
                  <a:latin typeface="PT Sans" panose="020B0503020203020204" pitchFamily="34" charset="0"/>
                  <a:cs typeface="Arial"/>
                  <a:sym typeface="Arial"/>
                </a:rPr>
                <a:t>Tumbuhan</a:t>
              </a:r>
              <a:endParaRPr lang="es-ES" sz="1800" b="1" kern="0" dirty="0">
                <a:solidFill>
                  <a:srgbClr val="000000"/>
                </a:solidFill>
                <a:latin typeface="PT Sans" panose="020B0503020203020204" pitchFamily="34" charset="0"/>
                <a:cs typeface="Arial"/>
                <a:sym typeface="Arial"/>
              </a:endParaRPr>
            </a:p>
            <a:p>
              <a:pPr marL="355591" indent="-355591" defTabSz="914378">
                <a:lnSpc>
                  <a:spcPct val="150000"/>
                </a:lnSpc>
                <a:spcAft>
                  <a:spcPts val="300"/>
                </a:spcAft>
                <a:buClr>
                  <a:srgbClr val="000000"/>
                </a:buClr>
                <a:tabLst>
                  <a:tab pos="355591" algn="l"/>
                </a:tabLst>
              </a:pPr>
              <a:r>
                <a:rPr lang="id-ID" sz="1800" kern="0" dirty="0">
                  <a:solidFill>
                    <a:srgbClr val="000000"/>
                  </a:solidFill>
                  <a:latin typeface="PT Sans" panose="020B0503020203020204" pitchFamily="34" charset="0"/>
                  <a:cs typeface="Palanquin" panose="020B0004020203020204" pitchFamily="34" charset="0"/>
                  <a:sym typeface="Arial"/>
                </a:rPr>
                <a:t>Penyakit TYLC </a:t>
              </a:r>
              <a:r>
                <a:rPr lang="en-US" sz="1800" kern="0" dirty="0">
                  <a:solidFill>
                    <a:srgbClr val="000000"/>
                  </a:solidFill>
                  <a:latin typeface="PT Sans" panose="020B0503020203020204" pitchFamily="34" charset="0"/>
                  <a:cs typeface="Palanquin" panose="020B0004020203020204" pitchFamily="34" charset="0"/>
                  <a:sym typeface="Arial"/>
                </a:rPr>
                <a:t>(</a:t>
              </a:r>
              <a:r>
                <a:rPr lang="en-US" sz="1800" i="1" kern="0" dirty="0">
                  <a:solidFill>
                    <a:srgbClr val="000000"/>
                  </a:solidFill>
                  <a:latin typeface="PT Sans" panose="020B0503020203020204" pitchFamily="34" charset="0"/>
                  <a:cs typeface="Palanquin" panose="020B0004020203020204" pitchFamily="34" charset="0"/>
                  <a:sym typeface="Arial"/>
                </a:rPr>
                <a:t>tomato yellow leaf curl virus</a:t>
              </a:r>
              <a:r>
                <a:rPr lang="en-US" sz="1800" kern="0" dirty="0">
                  <a:solidFill>
                    <a:srgbClr val="000000"/>
                  </a:solidFill>
                  <a:latin typeface="PT Sans" panose="020B0503020203020204" pitchFamily="34" charset="0"/>
                  <a:cs typeface="Palanquin" panose="020B0004020203020204" pitchFamily="34" charset="0"/>
                  <a:sym typeface="Arial"/>
                </a:rPr>
                <a:t>)</a:t>
              </a:r>
              <a:r>
                <a:rPr lang="id-ID" sz="1800" kern="0" dirty="0">
                  <a:solidFill>
                    <a:srgbClr val="000000"/>
                  </a:solidFill>
                  <a:latin typeface="PT Sans" panose="020B0503020203020204" pitchFamily="34" charset="0"/>
                  <a:cs typeface="Palanquin" panose="020B0004020203020204" pitchFamily="34" charset="0"/>
                  <a:sym typeface="Arial"/>
                </a:rPr>
                <a:t>, Tungro, Mosaik</a:t>
              </a:r>
            </a:p>
          </p:txBody>
        </p:sp>
        <p:cxnSp>
          <p:nvCxnSpPr>
            <p:cNvPr id="237" name="Google Shape;4127;p44">
              <a:extLst>
                <a:ext uri="{FF2B5EF4-FFF2-40B4-BE49-F238E27FC236}">
                  <a16:creationId xmlns:a16="http://schemas.microsoft.com/office/drawing/2014/main" id="{C4A9A24C-E784-F400-8A46-FE4557775481}"/>
                </a:ext>
              </a:extLst>
            </p:cNvPr>
            <p:cNvCxnSpPr>
              <a:cxnSpLocks/>
              <a:stCxn id="225" idx="1"/>
            </p:cNvCxnSpPr>
            <p:nvPr/>
          </p:nvCxnSpPr>
          <p:spPr>
            <a:xfrm flipV="1">
              <a:off x="1824936" y="5503737"/>
              <a:ext cx="714755" cy="283"/>
            </a:xfrm>
            <a:prstGeom prst="straightConnector1">
              <a:avLst/>
            </a:prstGeom>
            <a:noFill/>
            <a:ln w="19050" cap="flat" cmpd="sng">
              <a:solidFill>
                <a:schemeClr val="accent5"/>
              </a:solidFill>
              <a:prstDash val="dash"/>
              <a:round/>
              <a:headEnd type="none" w="med" len="med"/>
              <a:tailEnd type="none" w="med" len="med"/>
            </a:ln>
          </p:spPr>
        </p:cxnSp>
      </p:grpSp>
      <p:pic>
        <p:nvPicPr>
          <p:cNvPr id="238" name="Picture 237">
            <a:extLst>
              <a:ext uri="{FF2B5EF4-FFF2-40B4-BE49-F238E27FC236}">
                <a16:creationId xmlns:a16="http://schemas.microsoft.com/office/drawing/2014/main" id="{9A6C24C3-FCA3-28EE-3700-B5BD3818F11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extLst>
      <p:ext uri="{BB962C8B-B14F-4D97-AF65-F5344CB8AC3E}">
        <p14:creationId xmlns:p14="http://schemas.microsoft.com/office/powerpoint/2010/main" val="212261354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par>
                          <p:cTn id="10" fill="hold">
                            <p:stCondLst>
                              <p:cond delay="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sp>
        <p:nvSpPr>
          <p:cNvPr id="735" name="Google Shape;735;p54"/>
          <p:cNvSpPr txBox="1">
            <a:spLocks noGrp="1"/>
          </p:cNvSpPr>
          <p:nvPr>
            <p:ph type="title"/>
          </p:nvPr>
        </p:nvSpPr>
        <p:spPr>
          <a:xfrm>
            <a:off x="1667322" y="1513634"/>
            <a:ext cx="5809358" cy="2243911"/>
          </a:xfrm>
          <a:prstGeom prst="rect">
            <a:avLst/>
          </a:prstGeom>
        </p:spPr>
        <p:txBody>
          <a:bodyPr spcFirstLastPara="1" wrap="square" lIns="91425" tIns="91425" rIns="91425" bIns="91425" anchor="ctr" anchorCtr="0">
            <a:noAutofit/>
          </a:bodyPr>
          <a:lstStyle/>
          <a:p>
            <a:r>
              <a:rPr lang="nl-NL" sz="5400" dirty="0">
                <a:latin typeface="PT Sans" panose="020B0503020203020204" pitchFamily="34" charset="0"/>
              </a:rPr>
              <a:t>Pandemi </a:t>
            </a:r>
            <a:r>
              <a:rPr lang="id-ID" sz="5400" dirty="0">
                <a:latin typeface="PT Sans" panose="020B0503020203020204" pitchFamily="34" charset="0"/>
              </a:rPr>
              <a:t/>
            </a:r>
            <a:br>
              <a:rPr lang="id-ID" sz="5400" dirty="0">
                <a:latin typeface="PT Sans" panose="020B0503020203020204" pitchFamily="34" charset="0"/>
              </a:rPr>
            </a:br>
            <a:r>
              <a:rPr lang="nl-NL" sz="5400" dirty="0">
                <a:latin typeface="PT Sans" panose="020B0503020203020204" pitchFamily="34" charset="0"/>
              </a:rPr>
              <a:t>Covid-19, </a:t>
            </a:r>
            <a:r>
              <a:rPr lang="id-ID" sz="5400" dirty="0">
                <a:latin typeface="PT Sans" panose="020B0503020203020204" pitchFamily="34" charset="0"/>
              </a:rPr>
              <a:t/>
            </a:r>
            <a:br>
              <a:rPr lang="id-ID" sz="5400" dirty="0">
                <a:latin typeface="PT Sans" panose="020B0503020203020204" pitchFamily="34" charset="0"/>
              </a:rPr>
            </a:br>
            <a:r>
              <a:rPr lang="nl-NL" sz="5400" dirty="0">
                <a:latin typeface="PT Sans" panose="020B0503020203020204" pitchFamily="34" charset="0"/>
              </a:rPr>
              <a:t>Dampak, dan Solusinya</a:t>
            </a:r>
            <a:endParaRPr sz="5400" dirty="0">
              <a:latin typeface="PT Sans" panose="020B0503020203020204" pitchFamily="34" charset="0"/>
            </a:endParaRPr>
          </a:p>
        </p:txBody>
      </p:sp>
      <p:sp>
        <p:nvSpPr>
          <p:cNvPr id="739" name="Google Shape;739;p54"/>
          <p:cNvSpPr/>
          <p:nvPr/>
        </p:nvSpPr>
        <p:spPr>
          <a:xfrm>
            <a:off x="8053025" y="1617150"/>
            <a:ext cx="1092000" cy="2475000"/>
          </a:xfrm>
          <a:prstGeom prst="rect">
            <a:avLst/>
          </a:prstGeom>
          <a:solidFill>
            <a:schemeClr val="lt1"/>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740" name="Google Shape;740;p54"/>
          <p:cNvSpPr/>
          <p:nvPr/>
        </p:nvSpPr>
        <p:spPr>
          <a:xfrm>
            <a:off x="0" y="-26150"/>
            <a:ext cx="1344900" cy="1856700"/>
          </a:xfrm>
          <a:prstGeom prst="rect">
            <a:avLst/>
          </a:prstGeom>
          <a:solidFill>
            <a:schemeClr val="lt1"/>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743" name="Google Shape;743;p54"/>
          <p:cNvSpPr/>
          <p:nvPr/>
        </p:nvSpPr>
        <p:spPr>
          <a:xfrm>
            <a:off x="3036925" y="108075"/>
            <a:ext cx="593400" cy="593400"/>
          </a:xfrm>
          <a:prstGeom prst="ellipse">
            <a:avLst/>
          </a:prstGeom>
          <a:solidFill>
            <a:schemeClr val="lt2"/>
          </a:solidFill>
          <a:ln>
            <a:noFill/>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19" name="Google Shape;522;p46">
            <a:extLst>
              <a:ext uri="{FF2B5EF4-FFF2-40B4-BE49-F238E27FC236}">
                <a16:creationId xmlns:a16="http://schemas.microsoft.com/office/drawing/2014/main" id="{6978BEB6-D62D-F942-CC5A-4C1CFB794814}"/>
              </a:ext>
            </a:extLst>
          </p:cNvPr>
          <p:cNvSpPr/>
          <p:nvPr/>
        </p:nvSpPr>
        <p:spPr>
          <a:xfrm>
            <a:off x="1190446" y="554731"/>
            <a:ext cx="1083087" cy="1083087"/>
          </a:xfrm>
          <a:prstGeom prst="ellipse">
            <a:avLst/>
          </a:prstGeom>
          <a:solidFill>
            <a:schemeClr val="accent6">
              <a:lumMod val="60000"/>
              <a:lumOff val="40000"/>
            </a:schemeClr>
          </a:solidFill>
          <a:ln>
            <a:noFill/>
          </a:ln>
        </p:spPr>
        <p:txBody>
          <a:bodyPr spcFirstLastPara="1" wrap="square" lIns="91425" tIns="91425" rIns="91425" bIns="91425" anchor="ctr" anchorCtr="0">
            <a:noAutofit/>
          </a:bodyPr>
          <a:lstStyle/>
          <a:p>
            <a:pPr algn="ctr" defTabSz="914333">
              <a:buClr>
                <a:srgbClr val="000000"/>
              </a:buClr>
            </a:pPr>
            <a:r>
              <a:rPr sz="4000" b="1" kern="0" dirty="0">
                <a:solidFill>
                  <a:srgbClr val="000000"/>
                </a:solidFill>
                <a:latin typeface="PT Sans" panose="020B0503020203020204" pitchFamily="34" charset="0"/>
                <a:cs typeface="Arial"/>
                <a:sym typeface="Arial"/>
              </a:rPr>
              <a:t>F</a:t>
            </a:r>
          </a:p>
        </p:txBody>
      </p:sp>
      <p:pic>
        <p:nvPicPr>
          <p:cNvPr id="20" name="Picture 19">
            <a:extLst>
              <a:ext uri="{FF2B5EF4-FFF2-40B4-BE49-F238E27FC236}">
                <a16:creationId xmlns:a16="http://schemas.microsoft.com/office/drawing/2014/main" id="{E3110456-7DDC-79B2-1E2D-268C3F2B4D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35"/>
                                        </p:tgtEl>
                                        <p:attrNameLst>
                                          <p:attrName>style.visibility</p:attrName>
                                        </p:attrNameLst>
                                      </p:cBhvr>
                                      <p:to>
                                        <p:strVal val="visible"/>
                                      </p:to>
                                    </p:set>
                                    <p:anim calcmode="lin" valueType="num">
                                      <p:cBhvr additive="base">
                                        <p:cTn id="7" dur="500" fill="hold"/>
                                        <p:tgtEl>
                                          <p:spTgt spid="735"/>
                                        </p:tgtEl>
                                        <p:attrNameLst>
                                          <p:attrName>ppt_x</p:attrName>
                                        </p:attrNameLst>
                                      </p:cBhvr>
                                      <p:tavLst>
                                        <p:tav tm="0">
                                          <p:val>
                                            <p:strVal val="#ppt_x"/>
                                          </p:val>
                                        </p:tav>
                                        <p:tav tm="100000">
                                          <p:val>
                                            <p:strVal val="#ppt_x"/>
                                          </p:val>
                                        </p:tav>
                                      </p:tavLst>
                                    </p:anim>
                                    <p:anim calcmode="lin" valueType="num">
                                      <p:cBhvr additive="base">
                                        <p:cTn id="8" dur="500" fill="hold"/>
                                        <p:tgtEl>
                                          <p:spTgt spid="7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grpSp>
        <p:nvGrpSpPr>
          <p:cNvPr id="5" name="Group 4">
            <a:extLst>
              <a:ext uri="{FF2B5EF4-FFF2-40B4-BE49-F238E27FC236}">
                <a16:creationId xmlns:a16="http://schemas.microsoft.com/office/drawing/2014/main" id="{7D30A97B-BB46-FDE4-51FA-3A7D495AB1B2}"/>
              </a:ext>
            </a:extLst>
          </p:cNvPr>
          <p:cNvGrpSpPr/>
          <p:nvPr/>
        </p:nvGrpSpPr>
        <p:grpSpPr>
          <a:xfrm>
            <a:off x="358775" y="340487"/>
            <a:ext cx="6766644" cy="1495649"/>
            <a:chOff x="478367" y="453982"/>
            <a:chExt cx="9022192" cy="1994198"/>
          </a:xfrm>
        </p:grpSpPr>
        <p:sp>
          <p:nvSpPr>
            <p:cNvPr id="32" name="Google Shape;2505;p32">
              <a:extLst>
                <a:ext uri="{FF2B5EF4-FFF2-40B4-BE49-F238E27FC236}">
                  <a16:creationId xmlns:a16="http://schemas.microsoft.com/office/drawing/2014/main" id="{82994A90-FCC9-CFC2-281B-69865986FA3A}"/>
                </a:ext>
              </a:extLst>
            </p:cNvPr>
            <p:cNvSpPr/>
            <p:nvPr/>
          </p:nvSpPr>
          <p:spPr>
            <a:xfrm>
              <a:off x="478367" y="453982"/>
              <a:ext cx="3448639" cy="944249"/>
            </a:xfrm>
            <a:custGeom>
              <a:avLst/>
              <a:gdLst/>
              <a:ahLst/>
              <a:cxnLst/>
              <a:rect l="l" t="t" r="r" b="b"/>
              <a:pathLst>
                <a:path w="64528" h="17668" extrusionOk="0">
                  <a:moveTo>
                    <a:pt x="8834" y="366"/>
                  </a:moveTo>
                  <a:cubicBezTo>
                    <a:pt x="13490" y="366"/>
                    <a:pt x="17279" y="4155"/>
                    <a:pt x="17279" y="8834"/>
                  </a:cubicBezTo>
                  <a:cubicBezTo>
                    <a:pt x="17279" y="13490"/>
                    <a:pt x="13490" y="17279"/>
                    <a:pt x="8834" y="17279"/>
                  </a:cubicBezTo>
                  <a:cubicBezTo>
                    <a:pt x="4178" y="17279"/>
                    <a:pt x="389" y="13490"/>
                    <a:pt x="389" y="8834"/>
                  </a:cubicBezTo>
                  <a:cubicBezTo>
                    <a:pt x="389" y="4155"/>
                    <a:pt x="4178" y="366"/>
                    <a:pt x="8834" y="366"/>
                  </a:cubicBezTo>
                  <a:close/>
                  <a:moveTo>
                    <a:pt x="8834" y="0"/>
                  </a:moveTo>
                  <a:cubicBezTo>
                    <a:pt x="3972" y="0"/>
                    <a:pt x="1" y="3949"/>
                    <a:pt x="1" y="8834"/>
                  </a:cubicBezTo>
                  <a:cubicBezTo>
                    <a:pt x="1" y="13696"/>
                    <a:pt x="3972" y="17667"/>
                    <a:pt x="8834" y="17667"/>
                  </a:cubicBezTo>
                  <a:cubicBezTo>
                    <a:pt x="13650" y="17667"/>
                    <a:pt x="17553" y="13787"/>
                    <a:pt x="17667" y="9016"/>
                  </a:cubicBezTo>
                  <a:lnTo>
                    <a:pt x="64345" y="9016"/>
                  </a:lnTo>
                  <a:cubicBezTo>
                    <a:pt x="64436" y="9016"/>
                    <a:pt x="64528" y="8925"/>
                    <a:pt x="64528" y="8834"/>
                  </a:cubicBezTo>
                  <a:cubicBezTo>
                    <a:pt x="64528" y="8720"/>
                    <a:pt x="64436" y="8628"/>
                    <a:pt x="64345" y="8628"/>
                  </a:cubicBezTo>
                  <a:lnTo>
                    <a:pt x="17667" y="8628"/>
                  </a:lnTo>
                  <a:cubicBezTo>
                    <a:pt x="17553" y="3858"/>
                    <a:pt x="13650" y="0"/>
                    <a:pt x="8834" y="0"/>
                  </a:cubicBezTo>
                  <a:close/>
                </a:path>
              </a:pathLst>
            </a:custGeom>
            <a:solidFill>
              <a:schemeClr val="accent4"/>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grpSp>
          <p:nvGrpSpPr>
            <p:cNvPr id="2" name="Group 1">
              <a:extLst>
                <a:ext uri="{FF2B5EF4-FFF2-40B4-BE49-F238E27FC236}">
                  <a16:creationId xmlns:a16="http://schemas.microsoft.com/office/drawing/2014/main" id="{F58477F1-7584-D289-3ED3-C7E4CB4CDCEB}"/>
                </a:ext>
              </a:extLst>
            </p:cNvPr>
            <p:cNvGrpSpPr/>
            <p:nvPr/>
          </p:nvGrpSpPr>
          <p:grpSpPr>
            <a:xfrm>
              <a:off x="577181" y="453982"/>
              <a:ext cx="8923378" cy="1994198"/>
              <a:chOff x="577181" y="453982"/>
              <a:chExt cx="8923378" cy="1994198"/>
            </a:xfrm>
          </p:grpSpPr>
          <p:grpSp>
            <p:nvGrpSpPr>
              <p:cNvPr id="34" name="Group 33">
                <a:extLst>
                  <a:ext uri="{FF2B5EF4-FFF2-40B4-BE49-F238E27FC236}">
                    <a16:creationId xmlns:a16="http://schemas.microsoft.com/office/drawing/2014/main" id="{3BA2A24D-E325-2B7B-DAC3-85C7C1BDCCCF}"/>
                  </a:ext>
                </a:extLst>
              </p:cNvPr>
              <p:cNvGrpSpPr/>
              <p:nvPr/>
            </p:nvGrpSpPr>
            <p:grpSpPr>
              <a:xfrm>
                <a:off x="577181" y="552580"/>
                <a:ext cx="896679" cy="895611"/>
                <a:chOff x="432885" y="414435"/>
                <a:chExt cx="672509" cy="671708"/>
              </a:xfrm>
            </p:grpSpPr>
            <p:sp>
              <p:nvSpPr>
                <p:cNvPr id="30" name="Google Shape;2503;p32">
                  <a:extLst>
                    <a:ext uri="{FF2B5EF4-FFF2-40B4-BE49-F238E27FC236}">
                      <a16:creationId xmlns:a16="http://schemas.microsoft.com/office/drawing/2014/main" id="{F427C2D2-5E25-2149-A56E-D33DC5170CD2}"/>
                    </a:ext>
                  </a:extLst>
                </p:cNvPr>
                <p:cNvSpPr/>
                <p:nvPr/>
              </p:nvSpPr>
              <p:spPr>
                <a:xfrm>
                  <a:off x="491442" y="473153"/>
                  <a:ext cx="613952" cy="612990"/>
                </a:xfrm>
                <a:custGeom>
                  <a:avLst/>
                  <a:gdLst/>
                  <a:ahLst/>
                  <a:cxnLst/>
                  <a:rect l="l" t="t" r="r" b="b"/>
                  <a:pathLst>
                    <a:path w="15317" h="15293" extrusionOk="0">
                      <a:moveTo>
                        <a:pt x="12189" y="0"/>
                      </a:moveTo>
                      <a:cubicBezTo>
                        <a:pt x="13422" y="1507"/>
                        <a:pt x="14175" y="3424"/>
                        <a:pt x="14175" y="5524"/>
                      </a:cubicBezTo>
                      <a:cubicBezTo>
                        <a:pt x="14175" y="10294"/>
                        <a:pt x="10294" y="14152"/>
                        <a:pt x="5524" y="14152"/>
                      </a:cubicBezTo>
                      <a:cubicBezTo>
                        <a:pt x="3424" y="14152"/>
                        <a:pt x="1507" y="13398"/>
                        <a:pt x="0" y="12166"/>
                      </a:cubicBezTo>
                      <a:lnTo>
                        <a:pt x="0" y="12166"/>
                      </a:lnTo>
                      <a:cubicBezTo>
                        <a:pt x="1598" y="14083"/>
                        <a:pt x="3995" y="15293"/>
                        <a:pt x="6665" y="15293"/>
                      </a:cubicBezTo>
                      <a:cubicBezTo>
                        <a:pt x="11436" y="15293"/>
                        <a:pt x="15316" y="11436"/>
                        <a:pt x="15316" y="6665"/>
                      </a:cubicBezTo>
                      <a:cubicBezTo>
                        <a:pt x="15316" y="3972"/>
                        <a:pt x="14083" y="1575"/>
                        <a:pt x="12189" y="0"/>
                      </a:cubicBezTo>
                      <a:close/>
                    </a:path>
                  </a:pathLst>
                </a:custGeom>
                <a:solidFill>
                  <a:schemeClr val="accent3"/>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31" name="Google Shape;2504;p32">
                  <a:extLst>
                    <a:ext uri="{FF2B5EF4-FFF2-40B4-BE49-F238E27FC236}">
                      <a16:creationId xmlns:a16="http://schemas.microsoft.com/office/drawing/2014/main" id="{D354AD4C-00C3-3D93-4D7F-93F6791C2F11}"/>
                    </a:ext>
                  </a:extLst>
                </p:cNvPr>
                <p:cNvSpPr/>
                <p:nvPr/>
              </p:nvSpPr>
              <p:spPr>
                <a:xfrm>
                  <a:off x="432885" y="414435"/>
                  <a:ext cx="559960" cy="559199"/>
                </a:xfrm>
                <a:custGeom>
                  <a:avLst/>
                  <a:gdLst/>
                  <a:ahLst/>
                  <a:cxnLst/>
                  <a:rect l="l" t="t" r="r" b="b"/>
                  <a:pathLst>
                    <a:path w="13970" h="13951" extrusionOk="0">
                      <a:moveTo>
                        <a:pt x="6792" y="1"/>
                      </a:moveTo>
                      <a:cubicBezTo>
                        <a:pt x="6780" y="1"/>
                        <a:pt x="6769" y="2"/>
                        <a:pt x="6757" y="4"/>
                      </a:cubicBezTo>
                      <a:cubicBezTo>
                        <a:pt x="6506" y="4"/>
                        <a:pt x="6232" y="27"/>
                        <a:pt x="5981" y="73"/>
                      </a:cubicBezTo>
                      <a:cubicBezTo>
                        <a:pt x="5867" y="96"/>
                        <a:pt x="5798" y="187"/>
                        <a:pt x="5821" y="278"/>
                      </a:cubicBezTo>
                      <a:cubicBezTo>
                        <a:pt x="5821" y="369"/>
                        <a:pt x="5912" y="438"/>
                        <a:pt x="6004" y="438"/>
                      </a:cubicBezTo>
                      <a:lnTo>
                        <a:pt x="6026" y="438"/>
                      </a:lnTo>
                      <a:cubicBezTo>
                        <a:pt x="6277" y="415"/>
                        <a:pt x="6528" y="392"/>
                        <a:pt x="6780" y="369"/>
                      </a:cubicBezTo>
                      <a:cubicBezTo>
                        <a:pt x="6894" y="369"/>
                        <a:pt x="6962" y="278"/>
                        <a:pt x="6962" y="187"/>
                      </a:cubicBezTo>
                      <a:cubicBezTo>
                        <a:pt x="6962" y="85"/>
                        <a:pt x="6889" y="1"/>
                        <a:pt x="6792" y="1"/>
                      </a:cubicBezTo>
                      <a:close/>
                      <a:moveTo>
                        <a:pt x="7924" y="68"/>
                      </a:moveTo>
                      <a:cubicBezTo>
                        <a:pt x="7830" y="68"/>
                        <a:pt x="7758" y="133"/>
                        <a:pt x="7738" y="232"/>
                      </a:cubicBezTo>
                      <a:cubicBezTo>
                        <a:pt x="7738" y="324"/>
                        <a:pt x="7807" y="415"/>
                        <a:pt x="7898" y="438"/>
                      </a:cubicBezTo>
                      <a:cubicBezTo>
                        <a:pt x="8149" y="484"/>
                        <a:pt x="8400" y="529"/>
                        <a:pt x="8651" y="598"/>
                      </a:cubicBezTo>
                      <a:lnTo>
                        <a:pt x="8697" y="598"/>
                      </a:lnTo>
                      <a:cubicBezTo>
                        <a:pt x="8765" y="598"/>
                        <a:pt x="8857" y="529"/>
                        <a:pt x="8880" y="461"/>
                      </a:cubicBezTo>
                      <a:cubicBezTo>
                        <a:pt x="8902" y="347"/>
                        <a:pt x="8834" y="255"/>
                        <a:pt x="8743" y="210"/>
                      </a:cubicBezTo>
                      <a:cubicBezTo>
                        <a:pt x="8491" y="141"/>
                        <a:pt x="8218" y="96"/>
                        <a:pt x="7966" y="73"/>
                      </a:cubicBezTo>
                      <a:cubicBezTo>
                        <a:pt x="7952" y="70"/>
                        <a:pt x="7937" y="68"/>
                        <a:pt x="7924" y="68"/>
                      </a:cubicBezTo>
                      <a:close/>
                      <a:moveTo>
                        <a:pt x="4879" y="332"/>
                      </a:moveTo>
                      <a:cubicBezTo>
                        <a:pt x="4858" y="332"/>
                        <a:pt x="4837" y="337"/>
                        <a:pt x="4817" y="347"/>
                      </a:cubicBezTo>
                      <a:cubicBezTo>
                        <a:pt x="4566" y="415"/>
                        <a:pt x="4314" y="529"/>
                        <a:pt x="4063" y="643"/>
                      </a:cubicBezTo>
                      <a:cubicBezTo>
                        <a:pt x="3972" y="689"/>
                        <a:pt x="3926" y="780"/>
                        <a:pt x="3972" y="894"/>
                      </a:cubicBezTo>
                      <a:cubicBezTo>
                        <a:pt x="4018" y="963"/>
                        <a:pt x="4086" y="986"/>
                        <a:pt x="4155" y="986"/>
                      </a:cubicBezTo>
                      <a:lnTo>
                        <a:pt x="4223" y="986"/>
                      </a:lnTo>
                      <a:cubicBezTo>
                        <a:pt x="4451" y="872"/>
                        <a:pt x="4680" y="780"/>
                        <a:pt x="4931" y="712"/>
                      </a:cubicBezTo>
                      <a:cubicBezTo>
                        <a:pt x="5022" y="666"/>
                        <a:pt x="5091" y="575"/>
                        <a:pt x="5045" y="461"/>
                      </a:cubicBezTo>
                      <a:cubicBezTo>
                        <a:pt x="5027" y="389"/>
                        <a:pt x="4954" y="332"/>
                        <a:pt x="4879" y="332"/>
                      </a:cubicBezTo>
                      <a:close/>
                      <a:moveTo>
                        <a:pt x="9784" y="603"/>
                      </a:moveTo>
                      <a:cubicBezTo>
                        <a:pt x="9713" y="603"/>
                        <a:pt x="9643" y="645"/>
                        <a:pt x="9610" y="712"/>
                      </a:cubicBezTo>
                      <a:cubicBezTo>
                        <a:pt x="9564" y="803"/>
                        <a:pt x="9610" y="917"/>
                        <a:pt x="9701" y="963"/>
                      </a:cubicBezTo>
                      <a:cubicBezTo>
                        <a:pt x="9929" y="1077"/>
                        <a:pt x="10158" y="1191"/>
                        <a:pt x="10386" y="1305"/>
                      </a:cubicBezTo>
                      <a:cubicBezTo>
                        <a:pt x="10409" y="1328"/>
                        <a:pt x="10432" y="1351"/>
                        <a:pt x="10477" y="1351"/>
                      </a:cubicBezTo>
                      <a:cubicBezTo>
                        <a:pt x="10546" y="1351"/>
                        <a:pt x="10591" y="1305"/>
                        <a:pt x="10637" y="1237"/>
                      </a:cubicBezTo>
                      <a:cubicBezTo>
                        <a:pt x="10683" y="1168"/>
                        <a:pt x="10660" y="1031"/>
                        <a:pt x="10569" y="986"/>
                      </a:cubicBezTo>
                      <a:cubicBezTo>
                        <a:pt x="10340" y="849"/>
                        <a:pt x="10112" y="735"/>
                        <a:pt x="9861" y="621"/>
                      </a:cubicBezTo>
                      <a:cubicBezTo>
                        <a:pt x="9837" y="608"/>
                        <a:pt x="9810" y="603"/>
                        <a:pt x="9784" y="603"/>
                      </a:cubicBezTo>
                      <a:close/>
                      <a:moveTo>
                        <a:pt x="3132" y="1191"/>
                      </a:moveTo>
                      <a:cubicBezTo>
                        <a:pt x="3100" y="1191"/>
                        <a:pt x="3067" y="1199"/>
                        <a:pt x="3036" y="1214"/>
                      </a:cubicBezTo>
                      <a:cubicBezTo>
                        <a:pt x="2808" y="1374"/>
                        <a:pt x="2603" y="1534"/>
                        <a:pt x="2397" y="1716"/>
                      </a:cubicBezTo>
                      <a:cubicBezTo>
                        <a:pt x="2329" y="1785"/>
                        <a:pt x="2306" y="1899"/>
                        <a:pt x="2374" y="1990"/>
                      </a:cubicBezTo>
                      <a:cubicBezTo>
                        <a:pt x="2420" y="2036"/>
                        <a:pt x="2466" y="2059"/>
                        <a:pt x="2534" y="2059"/>
                      </a:cubicBezTo>
                      <a:cubicBezTo>
                        <a:pt x="2580" y="2059"/>
                        <a:pt x="2625" y="2036"/>
                        <a:pt x="2648" y="1990"/>
                      </a:cubicBezTo>
                      <a:cubicBezTo>
                        <a:pt x="2831" y="1830"/>
                        <a:pt x="3036" y="1670"/>
                        <a:pt x="3242" y="1534"/>
                      </a:cubicBezTo>
                      <a:cubicBezTo>
                        <a:pt x="3333" y="1488"/>
                        <a:pt x="3356" y="1351"/>
                        <a:pt x="3287" y="1282"/>
                      </a:cubicBezTo>
                      <a:cubicBezTo>
                        <a:pt x="3257" y="1222"/>
                        <a:pt x="3196" y="1191"/>
                        <a:pt x="3132" y="1191"/>
                      </a:cubicBezTo>
                      <a:close/>
                      <a:moveTo>
                        <a:pt x="11415" y="1644"/>
                      </a:moveTo>
                      <a:cubicBezTo>
                        <a:pt x="11363" y="1644"/>
                        <a:pt x="11313" y="1667"/>
                        <a:pt x="11276" y="1716"/>
                      </a:cubicBezTo>
                      <a:cubicBezTo>
                        <a:pt x="11208" y="1785"/>
                        <a:pt x="11208" y="1899"/>
                        <a:pt x="11299" y="1967"/>
                      </a:cubicBezTo>
                      <a:cubicBezTo>
                        <a:pt x="11482" y="2127"/>
                        <a:pt x="11664" y="2310"/>
                        <a:pt x="11824" y="2492"/>
                      </a:cubicBezTo>
                      <a:cubicBezTo>
                        <a:pt x="11870" y="2538"/>
                        <a:pt x="11915" y="2561"/>
                        <a:pt x="11984" y="2561"/>
                      </a:cubicBezTo>
                      <a:cubicBezTo>
                        <a:pt x="12029" y="2561"/>
                        <a:pt x="12075" y="2538"/>
                        <a:pt x="12098" y="2515"/>
                      </a:cubicBezTo>
                      <a:cubicBezTo>
                        <a:pt x="12189" y="2447"/>
                        <a:pt x="12189" y="2310"/>
                        <a:pt x="12121" y="2241"/>
                      </a:cubicBezTo>
                      <a:cubicBezTo>
                        <a:pt x="11938" y="2036"/>
                        <a:pt x="11733" y="1853"/>
                        <a:pt x="11550" y="1693"/>
                      </a:cubicBezTo>
                      <a:cubicBezTo>
                        <a:pt x="11508" y="1662"/>
                        <a:pt x="11460" y="1644"/>
                        <a:pt x="11415" y="1644"/>
                      </a:cubicBezTo>
                      <a:close/>
                      <a:moveTo>
                        <a:pt x="1728" y="2496"/>
                      </a:moveTo>
                      <a:cubicBezTo>
                        <a:pt x="1670" y="2496"/>
                        <a:pt x="1615" y="2521"/>
                        <a:pt x="1575" y="2561"/>
                      </a:cubicBezTo>
                      <a:cubicBezTo>
                        <a:pt x="1393" y="2789"/>
                        <a:pt x="1256" y="2994"/>
                        <a:pt x="1096" y="3223"/>
                      </a:cubicBezTo>
                      <a:cubicBezTo>
                        <a:pt x="1050" y="3314"/>
                        <a:pt x="1073" y="3428"/>
                        <a:pt x="1165" y="3474"/>
                      </a:cubicBezTo>
                      <a:cubicBezTo>
                        <a:pt x="1187" y="3496"/>
                        <a:pt x="1233" y="3519"/>
                        <a:pt x="1256" y="3519"/>
                      </a:cubicBezTo>
                      <a:cubicBezTo>
                        <a:pt x="1324" y="3519"/>
                        <a:pt x="1393" y="3474"/>
                        <a:pt x="1416" y="3428"/>
                      </a:cubicBezTo>
                      <a:cubicBezTo>
                        <a:pt x="1553" y="3223"/>
                        <a:pt x="1712" y="3017"/>
                        <a:pt x="1872" y="2812"/>
                      </a:cubicBezTo>
                      <a:cubicBezTo>
                        <a:pt x="1941" y="2720"/>
                        <a:pt x="1918" y="2606"/>
                        <a:pt x="1849" y="2538"/>
                      </a:cubicBezTo>
                      <a:cubicBezTo>
                        <a:pt x="1811" y="2509"/>
                        <a:pt x="1769" y="2496"/>
                        <a:pt x="1728" y="2496"/>
                      </a:cubicBezTo>
                      <a:close/>
                      <a:moveTo>
                        <a:pt x="12692" y="3091"/>
                      </a:moveTo>
                      <a:cubicBezTo>
                        <a:pt x="12653" y="3091"/>
                        <a:pt x="12613" y="3104"/>
                        <a:pt x="12577" y="3131"/>
                      </a:cubicBezTo>
                      <a:cubicBezTo>
                        <a:pt x="12486" y="3177"/>
                        <a:pt x="12463" y="3291"/>
                        <a:pt x="12532" y="3382"/>
                      </a:cubicBezTo>
                      <a:cubicBezTo>
                        <a:pt x="12669" y="3588"/>
                        <a:pt x="12783" y="3816"/>
                        <a:pt x="12897" y="4044"/>
                      </a:cubicBezTo>
                      <a:cubicBezTo>
                        <a:pt x="12942" y="4113"/>
                        <a:pt x="13011" y="4158"/>
                        <a:pt x="13079" y="4158"/>
                      </a:cubicBezTo>
                      <a:cubicBezTo>
                        <a:pt x="13102" y="4158"/>
                        <a:pt x="13125" y="4136"/>
                        <a:pt x="13148" y="4136"/>
                      </a:cubicBezTo>
                      <a:cubicBezTo>
                        <a:pt x="13239" y="4090"/>
                        <a:pt x="13285" y="3976"/>
                        <a:pt x="13239" y="3885"/>
                      </a:cubicBezTo>
                      <a:cubicBezTo>
                        <a:pt x="13125" y="3633"/>
                        <a:pt x="12988" y="3405"/>
                        <a:pt x="12851" y="3177"/>
                      </a:cubicBezTo>
                      <a:cubicBezTo>
                        <a:pt x="12810" y="3122"/>
                        <a:pt x="12751" y="3091"/>
                        <a:pt x="12692" y="3091"/>
                      </a:cubicBezTo>
                      <a:close/>
                      <a:moveTo>
                        <a:pt x="723" y="4163"/>
                      </a:moveTo>
                      <a:cubicBezTo>
                        <a:pt x="652" y="4163"/>
                        <a:pt x="582" y="4206"/>
                        <a:pt x="548" y="4273"/>
                      </a:cubicBezTo>
                      <a:cubicBezTo>
                        <a:pt x="434" y="4524"/>
                        <a:pt x="366" y="4775"/>
                        <a:pt x="274" y="5026"/>
                      </a:cubicBezTo>
                      <a:cubicBezTo>
                        <a:pt x="252" y="5117"/>
                        <a:pt x="320" y="5231"/>
                        <a:pt x="411" y="5254"/>
                      </a:cubicBezTo>
                      <a:cubicBezTo>
                        <a:pt x="434" y="5277"/>
                        <a:pt x="457" y="5277"/>
                        <a:pt x="457" y="5277"/>
                      </a:cubicBezTo>
                      <a:cubicBezTo>
                        <a:pt x="548" y="5277"/>
                        <a:pt x="617" y="5208"/>
                        <a:pt x="640" y="5140"/>
                      </a:cubicBezTo>
                      <a:cubicBezTo>
                        <a:pt x="708" y="4889"/>
                        <a:pt x="799" y="4661"/>
                        <a:pt x="891" y="4432"/>
                      </a:cubicBezTo>
                      <a:cubicBezTo>
                        <a:pt x="936" y="4318"/>
                        <a:pt x="891" y="4204"/>
                        <a:pt x="799" y="4181"/>
                      </a:cubicBezTo>
                      <a:cubicBezTo>
                        <a:pt x="775" y="4169"/>
                        <a:pt x="749" y="4163"/>
                        <a:pt x="723" y="4163"/>
                      </a:cubicBezTo>
                      <a:close/>
                      <a:moveTo>
                        <a:pt x="13507" y="4851"/>
                      </a:moveTo>
                      <a:cubicBezTo>
                        <a:pt x="13486" y="4851"/>
                        <a:pt x="13465" y="4856"/>
                        <a:pt x="13445" y="4866"/>
                      </a:cubicBezTo>
                      <a:cubicBezTo>
                        <a:pt x="13353" y="4889"/>
                        <a:pt x="13285" y="5003"/>
                        <a:pt x="13308" y="5094"/>
                      </a:cubicBezTo>
                      <a:cubicBezTo>
                        <a:pt x="13376" y="5323"/>
                        <a:pt x="13445" y="5574"/>
                        <a:pt x="13490" y="5825"/>
                      </a:cubicBezTo>
                      <a:cubicBezTo>
                        <a:pt x="13513" y="5916"/>
                        <a:pt x="13582" y="5984"/>
                        <a:pt x="13673" y="5984"/>
                      </a:cubicBezTo>
                      <a:lnTo>
                        <a:pt x="13718" y="5984"/>
                      </a:lnTo>
                      <a:cubicBezTo>
                        <a:pt x="13810" y="5962"/>
                        <a:pt x="13878" y="5870"/>
                        <a:pt x="13855" y="5756"/>
                      </a:cubicBezTo>
                      <a:cubicBezTo>
                        <a:pt x="13810" y="5505"/>
                        <a:pt x="13764" y="5231"/>
                        <a:pt x="13673" y="4980"/>
                      </a:cubicBezTo>
                      <a:cubicBezTo>
                        <a:pt x="13655" y="4909"/>
                        <a:pt x="13582" y="4851"/>
                        <a:pt x="13507" y="4851"/>
                      </a:cubicBezTo>
                      <a:close/>
                      <a:moveTo>
                        <a:pt x="252" y="6030"/>
                      </a:moveTo>
                      <a:cubicBezTo>
                        <a:pt x="160" y="6030"/>
                        <a:pt x="69" y="6099"/>
                        <a:pt x="46" y="6190"/>
                      </a:cubicBezTo>
                      <a:cubicBezTo>
                        <a:pt x="23" y="6464"/>
                        <a:pt x="0" y="6715"/>
                        <a:pt x="0" y="6989"/>
                      </a:cubicBezTo>
                      <a:cubicBezTo>
                        <a:pt x="0" y="7103"/>
                        <a:pt x="92" y="7171"/>
                        <a:pt x="206" y="7171"/>
                      </a:cubicBezTo>
                      <a:cubicBezTo>
                        <a:pt x="297" y="7171"/>
                        <a:pt x="388" y="7080"/>
                        <a:pt x="388" y="6989"/>
                      </a:cubicBezTo>
                      <a:cubicBezTo>
                        <a:pt x="388" y="6738"/>
                        <a:pt x="388" y="6487"/>
                        <a:pt x="434" y="6236"/>
                      </a:cubicBezTo>
                      <a:cubicBezTo>
                        <a:pt x="434" y="6144"/>
                        <a:pt x="366" y="6030"/>
                        <a:pt x="252" y="6030"/>
                      </a:cubicBezTo>
                      <a:close/>
                      <a:moveTo>
                        <a:pt x="13787" y="6783"/>
                      </a:moveTo>
                      <a:cubicBezTo>
                        <a:pt x="13673" y="6783"/>
                        <a:pt x="13582" y="6875"/>
                        <a:pt x="13582" y="6989"/>
                      </a:cubicBezTo>
                      <a:cubicBezTo>
                        <a:pt x="13582" y="7240"/>
                        <a:pt x="13582" y="7491"/>
                        <a:pt x="13536" y="7742"/>
                      </a:cubicBezTo>
                      <a:cubicBezTo>
                        <a:pt x="13536" y="7833"/>
                        <a:pt x="13604" y="7925"/>
                        <a:pt x="13718" y="7947"/>
                      </a:cubicBezTo>
                      <a:lnTo>
                        <a:pt x="13741" y="7947"/>
                      </a:lnTo>
                      <a:cubicBezTo>
                        <a:pt x="13833" y="7947"/>
                        <a:pt x="13924" y="7879"/>
                        <a:pt x="13924" y="7765"/>
                      </a:cubicBezTo>
                      <a:cubicBezTo>
                        <a:pt x="13947" y="7514"/>
                        <a:pt x="13970" y="7240"/>
                        <a:pt x="13970" y="6989"/>
                      </a:cubicBezTo>
                      <a:lnTo>
                        <a:pt x="13970" y="6943"/>
                      </a:lnTo>
                      <a:cubicBezTo>
                        <a:pt x="13970" y="6852"/>
                        <a:pt x="13878" y="6783"/>
                        <a:pt x="13787" y="6783"/>
                      </a:cubicBezTo>
                      <a:close/>
                      <a:moveTo>
                        <a:pt x="310" y="7966"/>
                      </a:moveTo>
                      <a:cubicBezTo>
                        <a:pt x="298" y="7966"/>
                        <a:pt x="286" y="7967"/>
                        <a:pt x="274" y="7970"/>
                      </a:cubicBezTo>
                      <a:cubicBezTo>
                        <a:pt x="160" y="7970"/>
                        <a:pt x="92" y="8084"/>
                        <a:pt x="115" y="8176"/>
                      </a:cubicBezTo>
                      <a:cubicBezTo>
                        <a:pt x="160" y="8450"/>
                        <a:pt x="206" y="8701"/>
                        <a:pt x="297" y="8952"/>
                      </a:cubicBezTo>
                      <a:cubicBezTo>
                        <a:pt x="320" y="9043"/>
                        <a:pt x="388" y="9089"/>
                        <a:pt x="480" y="9089"/>
                      </a:cubicBezTo>
                      <a:lnTo>
                        <a:pt x="525" y="9089"/>
                      </a:lnTo>
                      <a:cubicBezTo>
                        <a:pt x="617" y="9066"/>
                        <a:pt x="685" y="8952"/>
                        <a:pt x="662" y="8860"/>
                      </a:cubicBezTo>
                      <a:cubicBezTo>
                        <a:pt x="594" y="8609"/>
                        <a:pt x="525" y="8358"/>
                        <a:pt x="480" y="8107"/>
                      </a:cubicBezTo>
                      <a:cubicBezTo>
                        <a:pt x="460" y="8028"/>
                        <a:pt x="388" y="7966"/>
                        <a:pt x="310" y="7966"/>
                      </a:cubicBezTo>
                      <a:close/>
                      <a:moveTo>
                        <a:pt x="13522" y="8696"/>
                      </a:moveTo>
                      <a:cubicBezTo>
                        <a:pt x="13439" y="8696"/>
                        <a:pt x="13350" y="8758"/>
                        <a:pt x="13330" y="8838"/>
                      </a:cubicBezTo>
                      <a:cubicBezTo>
                        <a:pt x="13262" y="9066"/>
                        <a:pt x="13171" y="9317"/>
                        <a:pt x="13079" y="9545"/>
                      </a:cubicBezTo>
                      <a:cubicBezTo>
                        <a:pt x="13034" y="9636"/>
                        <a:pt x="13079" y="9751"/>
                        <a:pt x="13171" y="9796"/>
                      </a:cubicBezTo>
                      <a:cubicBezTo>
                        <a:pt x="13193" y="9796"/>
                        <a:pt x="13216" y="9819"/>
                        <a:pt x="13239" y="9819"/>
                      </a:cubicBezTo>
                      <a:cubicBezTo>
                        <a:pt x="13330" y="9819"/>
                        <a:pt x="13399" y="9773"/>
                        <a:pt x="13422" y="9705"/>
                      </a:cubicBezTo>
                      <a:cubicBezTo>
                        <a:pt x="13513" y="9454"/>
                        <a:pt x="13604" y="9203"/>
                        <a:pt x="13696" y="8952"/>
                      </a:cubicBezTo>
                      <a:cubicBezTo>
                        <a:pt x="13718" y="8838"/>
                        <a:pt x="13650" y="8746"/>
                        <a:pt x="13559" y="8701"/>
                      </a:cubicBezTo>
                      <a:cubicBezTo>
                        <a:pt x="13547" y="8698"/>
                        <a:pt x="13534" y="8696"/>
                        <a:pt x="13522" y="8696"/>
                      </a:cubicBezTo>
                      <a:close/>
                      <a:moveTo>
                        <a:pt x="906" y="9797"/>
                      </a:moveTo>
                      <a:cubicBezTo>
                        <a:pt x="872" y="9797"/>
                        <a:pt x="835" y="9805"/>
                        <a:pt x="799" y="9819"/>
                      </a:cubicBezTo>
                      <a:cubicBezTo>
                        <a:pt x="708" y="9865"/>
                        <a:pt x="685" y="9979"/>
                        <a:pt x="731" y="10070"/>
                      </a:cubicBezTo>
                      <a:cubicBezTo>
                        <a:pt x="845" y="10298"/>
                        <a:pt x="982" y="10549"/>
                        <a:pt x="1119" y="10755"/>
                      </a:cubicBezTo>
                      <a:cubicBezTo>
                        <a:pt x="1165" y="10823"/>
                        <a:pt x="1210" y="10846"/>
                        <a:pt x="1279" y="10846"/>
                      </a:cubicBezTo>
                      <a:cubicBezTo>
                        <a:pt x="1324" y="10846"/>
                        <a:pt x="1347" y="10846"/>
                        <a:pt x="1370" y="10823"/>
                      </a:cubicBezTo>
                      <a:cubicBezTo>
                        <a:pt x="1461" y="10755"/>
                        <a:pt x="1484" y="10641"/>
                        <a:pt x="1438" y="10549"/>
                      </a:cubicBezTo>
                      <a:cubicBezTo>
                        <a:pt x="1302" y="10344"/>
                        <a:pt x="1187" y="10116"/>
                        <a:pt x="1073" y="9910"/>
                      </a:cubicBezTo>
                      <a:cubicBezTo>
                        <a:pt x="1042" y="9832"/>
                        <a:pt x="979" y="9797"/>
                        <a:pt x="906" y="9797"/>
                      </a:cubicBezTo>
                      <a:close/>
                      <a:moveTo>
                        <a:pt x="12709" y="10458"/>
                      </a:moveTo>
                      <a:cubicBezTo>
                        <a:pt x="12643" y="10458"/>
                        <a:pt x="12577" y="10489"/>
                        <a:pt x="12532" y="10549"/>
                      </a:cubicBezTo>
                      <a:cubicBezTo>
                        <a:pt x="12417" y="10755"/>
                        <a:pt x="12258" y="10960"/>
                        <a:pt x="12098" y="11166"/>
                      </a:cubicBezTo>
                      <a:cubicBezTo>
                        <a:pt x="12029" y="11234"/>
                        <a:pt x="12052" y="11348"/>
                        <a:pt x="12121" y="11417"/>
                      </a:cubicBezTo>
                      <a:cubicBezTo>
                        <a:pt x="12166" y="11463"/>
                        <a:pt x="12212" y="11463"/>
                        <a:pt x="12235" y="11463"/>
                      </a:cubicBezTo>
                      <a:cubicBezTo>
                        <a:pt x="12303" y="11463"/>
                        <a:pt x="12349" y="11440"/>
                        <a:pt x="12395" y="11394"/>
                      </a:cubicBezTo>
                      <a:cubicBezTo>
                        <a:pt x="12554" y="11189"/>
                        <a:pt x="12714" y="10983"/>
                        <a:pt x="12851" y="10755"/>
                      </a:cubicBezTo>
                      <a:cubicBezTo>
                        <a:pt x="12920" y="10664"/>
                        <a:pt x="12897" y="10549"/>
                        <a:pt x="12805" y="10481"/>
                      </a:cubicBezTo>
                      <a:cubicBezTo>
                        <a:pt x="12775" y="10466"/>
                        <a:pt x="12742" y="10458"/>
                        <a:pt x="12709" y="10458"/>
                      </a:cubicBezTo>
                      <a:close/>
                      <a:moveTo>
                        <a:pt x="1998" y="11388"/>
                      </a:moveTo>
                      <a:cubicBezTo>
                        <a:pt x="1952" y="11388"/>
                        <a:pt x="1906" y="11405"/>
                        <a:pt x="1872" y="11440"/>
                      </a:cubicBezTo>
                      <a:cubicBezTo>
                        <a:pt x="1781" y="11508"/>
                        <a:pt x="1781" y="11622"/>
                        <a:pt x="1849" y="11714"/>
                      </a:cubicBezTo>
                      <a:cubicBezTo>
                        <a:pt x="2032" y="11896"/>
                        <a:pt x="2215" y="12079"/>
                        <a:pt x="2420" y="12261"/>
                      </a:cubicBezTo>
                      <a:cubicBezTo>
                        <a:pt x="2466" y="12284"/>
                        <a:pt x="2511" y="12307"/>
                        <a:pt x="2557" y="12307"/>
                      </a:cubicBezTo>
                      <a:cubicBezTo>
                        <a:pt x="2603" y="12307"/>
                        <a:pt x="2648" y="12284"/>
                        <a:pt x="2694" y="12239"/>
                      </a:cubicBezTo>
                      <a:cubicBezTo>
                        <a:pt x="2762" y="12170"/>
                        <a:pt x="2739" y="12033"/>
                        <a:pt x="2671" y="11965"/>
                      </a:cubicBezTo>
                      <a:cubicBezTo>
                        <a:pt x="2488" y="11805"/>
                        <a:pt x="2306" y="11645"/>
                        <a:pt x="2123" y="11440"/>
                      </a:cubicBezTo>
                      <a:cubicBezTo>
                        <a:pt x="2089" y="11405"/>
                        <a:pt x="2043" y="11388"/>
                        <a:pt x="1998" y="11388"/>
                      </a:cubicBezTo>
                      <a:close/>
                      <a:moveTo>
                        <a:pt x="11438" y="11916"/>
                      </a:moveTo>
                      <a:cubicBezTo>
                        <a:pt x="11395" y="11916"/>
                        <a:pt x="11354" y="11933"/>
                        <a:pt x="11322" y="11965"/>
                      </a:cubicBezTo>
                      <a:cubicBezTo>
                        <a:pt x="11116" y="12124"/>
                        <a:pt x="10911" y="12284"/>
                        <a:pt x="10706" y="12421"/>
                      </a:cubicBezTo>
                      <a:cubicBezTo>
                        <a:pt x="10637" y="12490"/>
                        <a:pt x="10614" y="12604"/>
                        <a:pt x="10660" y="12695"/>
                      </a:cubicBezTo>
                      <a:cubicBezTo>
                        <a:pt x="10706" y="12741"/>
                        <a:pt x="10774" y="12764"/>
                        <a:pt x="10820" y="12764"/>
                      </a:cubicBezTo>
                      <a:cubicBezTo>
                        <a:pt x="10865" y="12764"/>
                        <a:pt x="10888" y="12764"/>
                        <a:pt x="10934" y="12741"/>
                      </a:cubicBezTo>
                      <a:cubicBezTo>
                        <a:pt x="11139" y="12581"/>
                        <a:pt x="11367" y="12421"/>
                        <a:pt x="11550" y="12261"/>
                      </a:cubicBezTo>
                      <a:cubicBezTo>
                        <a:pt x="11641" y="12193"/>
                        <a:pt x="11641" y="12056"/>
                        <a:pt x="11573" y="11987"/>
                      </a:cubicBezTo>
                      <a:cubicBezTo>
                        <a:pt x="11536" y="11939"/>
                        <a:pt x="11486" y="11916"/>
                        <a:pt x="11438" y="11916"/>
                      </a:cubicBezTo>
                      <a:close/>
                      <a:moveTo>
                        <a:pt x="3489" y="12604"/>
                      </a:moveTo>
                      <a:cubicBezTo>
                        <a:pt x="3424" y="12604"/>
                        <a:pt x="3363" y="12634"/>
                        <a:pt x="3333" y="12695"/>
                      </a:cubicBezTo>
                      <a:cubicBezTo>
                        <a:pt x="3264" y="12786"/>
                        <a:pt x="3287" y="12901"/>
                        <a:pt x="3379" y="12969"/>
                      </a:cubicBezTo>
                      <a:cubicBezTo>
                        <a:pt x="3607" y="13106"/>
                        <a:pt x="3858" y="13220"/>
                        <a:pt x="4086" y="13334"/>
                      </a:cubicBezTo>
                      <a:cubicBezTo>
                        <a:pt x="4109" y="13357"/>
                        <a:pt x="4155" y="13357"/>
                        <a:pt x="4177" y="13357"/>
                      </a:cubicBezTo>
                      <a:cubicBezTo>
                        <a:pt x="4246" y="13357"/>
                        <a:pt x="4314" y="13311"/>
                        <a:pt x="4337" y="13243"/>
                      </a:cubicBezTo>
                      <a:cubicBezTo>
                        <a:pt x="4383" y="13152"/>
                        <a:pt x="4337" y="13037"/>
                        <a:pt x="4246" y="12992"/>
                      </a:cubicBezTo>
                      <a:cubicBezTo>
                        <a:pt x="4018" y="12878"/>
                        <a:pt x="3789" y="12764"/>
                        <a:pt x="3584" y="12627"/>
                      </a:cubicBezTo>
                      <a:cubicBezTo>
                        <a:pt x="3554" y="12611"/>
                        <a:pt x="3521" y="12604"/>
                        <a:pt x="3489" y="12604"/>
                      </a:cubicBezTo>
                      <a:close/>
                      <a:moveTo>
                        <a:pt x="9814" y="12974"/>
                      </a:moveTo>
                      <a:cubicBezTo>
                        <a:pt x="9785" y="12974"/>
                        <a:pt x="9755" y="12980"/>
                        <a:pt x="9724" y="12992"/>
                      </a:cubicBezTo>
                      <a:cubicBezTo>
                        <a:pt x="9496" y="13083"/>
                        <a:pt x="9268" y="13174"/>
                        <a:pt x="9039" y="13266"/>
                      </a:cubicBezTo>
                      <a:cubicBezTo>
                        <a:pt x="8925" y="13289"/>
                        <a:pt x="8880" y="13403"/>
                        <a:pt x="8902" y="13494"/>
                      </a:cubicBezTo>
                      <a:cubicBezTo>
                        <a:pt x="8925" y="13585"/>
                        <a:pt x="9016" y="13631"/>
                        <a:pt x="9085" y="13631"/>
                      </a:cubicBezTo>
                      <a:cubicBezTo>
                        <a:pt x="9108" y="13631"/>
                        <a:pt x="9131" y="13631"/>
                        <a:pt x="9153" y="13608"/>
                      </a:cubicBezTo>
                      <a:cubicBezTo>
                        <a:pt x="9404" y="13540"/>
                        <a:pt x="9656" y="13448"/>
                        <a:pt x="9884" y="13334"/>
                      </a:cubicBezTo>
                      <a:cubicBezTo>
                        <a:pt x="9998" y="13289"/>
                        <a:pt x="10021" y="13174"/>
                        <a:pt x="9975" y="13083"/>
                      </a:cubicBezTo>
                      <a:cubicBezTo>
                        <a:pt x="9958" y="13016"/>
                        <a:pt x="9893" y="12974"/>
                        <a:pt x="9814" y="12974"/>
                      </a:cubicBezTo>
                      <a:close/>
                      <a:moveTo>
                        <a:pt x="5275" y="13353"/>
                      </a:moveTo>
                      <a:cubicBezTo>
                        <a:pt x="5182" y="13353"/>
                        <a:pt x="5110" y="13415"/>
                        <a:pt x="5091" y="13494"/>
                      </a:cubicBezTo>
                      <a:cubicBezTo>
                        <a:pt x="5068" y="13608"/>
                        <a:pt x="5113" y="13699"/>
                        <a:pt x="5227" y="13745"/>
                      </a:cubicBezTo>
                      <a:cubicBezTo>
                        <a:pt x="5479" y="13791"/>
                        <a:pt x="5730" y="13859"/>
                        <a:pt x="6004" y="13882"/>
                      </a:cubicBezTo>
                      <a:lnTo>
                        <a:pt x="6026" y="13882"/>
                      </a:lnTo>
                      <a:cubicBezTo>
                        <a:pt x="6118" y="13882"/>
                        <a:pt x="6209" y="13814"/>
                        <a:pt x="6209" y="13722"/>
                      </a:cubicBezTo>
                      <a:cubicBezTo>
                        <a:pt x="6232" y="13631"/>
                        <a:pt x="6163" y="13540"/>
                        <a:pt x="6049" y="13517"/>
                      </a:cubicBezTo>
                      <a:cubicBezTo>
                        <a:pt x="5798" y="13471"/>
                        <a:pt x="5547" y="13425"/>
                        <a:pt x="5319" y="13357"/>
                      </a:cubicBezTo>
                      <a:cubicBezTo>
                        <a:pt x="5304" y="13354"/>
                        <a:pt x="5289" y="13353"/>
                        <a:pt x="5275" y="13353"/>
                      </a:cubicBezTo>
                      <a:close/>
                      <a:moveTo>
                        <a:pt x="7979" y="13512"/>
                      </a:moveTo>
                      <a:cubicBezTo>
                        <a:pt x="7967" y="13512"/>
                        <a:pt x="7955" y="13514"/>
                        <a:pt x="7944" y="13517"/>
                      </a:cubicBezTo>
                      <a:cubicBezTo>
                        <a:pt x="7693" y="13540"/>
                        <a:pt x="7442" y="13562"/>
                        <a:pt x="7190" y="13585"/>
                      </a:cubicBezTo>
                      <a:cubicBezTo>
                        <a:pt x="7076" y="13585"/>
                        <a:pt x="6985" y="13677"/>
                        <a:pt x="7008" y="13768"/>
                      </a:cubicBezTo>
                      <a:cubicBezTo>
                        <a:pt x="7008" y="13882"/>
                        <a:pt x="7076" y="13950"/>
                        <a:pt x="7190" y="13950"/>
                      </a:cubicBezTo>
                      <a:cubicBezTo>
                        <a:pt x="7464" y="13950"/>
                        <a:pt x="7715" y="13928"/>
                        <a:pt x="7989" y="13882"/>
                      </a:cubicBezTo>
                      <a:cubicBezTo>
                        <a:pt x="8081" y="13882"/>
                        <a:pt x="8172" y="13768"/>
                        <a:pt x="8149" y="13677"/>
                      </a:cubicBezTo>
                      <a:cubicBezTo>
                        <a:pt x="8129" y="13577"/>
                        <a:pt x="8057" y="13512"/>
                        <a:pt x="7979" y="13512"/>
                      </a:cubicBezTo>
                      <a:close/>
                    </a:path>
                  </a:pathLst>
                </a:custGeom>
                <a:solidFill>
                  <a:schemeClr val="accent3"/>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33" name="Google Shape;2586;p32">
                  <a:extLst>
                    <a:ext uri="{FF2B5EF4-FFF2-40B4-BE49-F238E27FC236}">
                      <a16:creationId xmlns:a16="http://schemas.microsoft.com/office/drawing/2014/main" id="{66269753-DEF5-234D-5417-F255AA9B6453}"/>
                    </a:ext>
                  </a:extLst>
                </p:cNvPr>
                <p:cNvSpPr txBox="1"/>
                <p:nvPr/>
              </p:nvSpPr>
              <p:spPr>
                <a:xfrm>
                  <a:off x="520950" y="502124"/>
                  <a:ext cx="384082" cy="384082"/>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en" sz="2500" kern="0">
                      <a:solidFill>
                        <a:srgbClr val="000000"/>
                      </a:solidFill>
                      <a:latin typeface="Fira Sans Extra Condensed SemiBold"/>
                      <a:ea typeface="Fira Sans Extra Condensed SemiBold"/>
                      <a:cs typeface="Fira Sans Extra Condensed SemiBold"/>
                      <a:sym typeface="Fira Sans Extra Condensed SemiBold"/>
                    </a:rPr>
                    <a:t>1</a:t>
                  </a:r>
                  <a:endParaRPr sz="2500" kern="0">
                    <a:solidFill>
                      <a:srgbClr val="000000"/>
                    </a:solidFill>
                    <a:latin typeface="Fira Sans Extra Condensed SemiBold"/>
                    <a:ea typeface="Fira Sans Extra Condensed SemiBold"/>
                    <a:cs typeface="Fira Sans Extra Condensed SemiBold"/>
                    <a:sym typeface="Fira Sans Extra Condensed SemiBold"/>
                  </a:endParaRPr>
                </a:p>
              </p:txBody>
            </p:sp>
          </p:grpSp>
          <p:sp>
            <p:nvSpPr>
              <p:cNvPr id="37" name="TextBox 36">
                <a:extLst>
                  <a:ext uri="{FF2B5EF4-FFF2-40B4-BE49-F238E27FC236}">
                    <a16:creationId xmlns:a16="http://schemas.microsoft.com/office/drawing/2014/main" id="{9E808A2D-1A66-7EB6-7943-51DFFEB50C03}"/>
                  </a:ext>
                </a:extLst>
              </p:cNvPr>
              <p:cNvSpPr txBox="1"/>
              <p:nvPr/>
            </p:nvSpPr>
            <p:spPr>
              <a:xfrm>
                <a:off x="1400068" y="453982"/>
                <a:ext cx="2972533" cy="533480"/>
              </a:xfrm>
              <a:prstGeom prst="rect">
                <a:avLst/>
              </a:prstGeom>
              <a:noFill/>
            </p:spPr>
            <p:txBody>
              <a:bodyPr wrap="square">
                <a:spAutoFit/>
              </a:bodyPr>
              <a:lstStyle/>
              <a:p>
                <a:pPr defTabSz="914333">
                  <a:buClr>
                    <a:srgbClr val="0C4F72"/>
                  </a:buClr>
                </a:pPr>
                <a:r>
                  <a:rPr lang="id-ID" sz="2000" b="1" kern="0" dirty="0">
                    <a:solidFill>
                      <a:srgbClr val="98AF35"/>
                    </a:solidFill>
                    <a:latin typeface="PT Sans" panose="020B0503020203020204" pitchFamily="34" charset="0"/>
                    <a:cs typeface="Arial"/>
                    <a:sym typeface="Arial"/>
                  </a:rPr>
                  <a:t>Definisi Covid-19</a:t>
                </a:r>
                <a:endParaRPr lang="en-US" sz="2000" b="1" kern="0" dirty="0">
                  <a:solidFill>
                    <a:srgbClr val="98AF35"/>
                  </a:solidFill>
                  <a:latin typeface="PT Sans" panose="020B0503020203020204" pitchFamily="34" charset="0"/>
                  <a:cs typeface="Arial"/>
                  <a:sym typeface="Arial"/>
                </a:endParaRPr>
              </a:p>
            </p:txBody>
          </p:sp>
          <p:sp>
            <p:nvSpPr>
              <p:cNvPr id="39" name="TextBox 38">
                <a:extLst>
                  <a:ext uri="{FF2B5EF4-FFF2-40B4-BE49-F238E27FC236}">
                    <a16:creationId xmlns:a16="http://schemas.microsoft.com/office/drawing/2014/main" id="{1900EF55-1014-BB6D-0D75-FD481F180C94}"/>
                  </a:ext>
                </a:extLst>
              </p:cNvPr>
              <p:cNvSpPr txBox="1"/>
              <p:nvPr/>
            </p:nvSpPr>
            <p:spPr>
              <a:xfrm>
                <a:off x="1467218" y="1011890"/>
                <a:ext cx="8033341" cy="1436290"/>
              </a:xfrm>
              <a:prstGeom prst="rect">
                <a:avLst/>
              </a:prstGeom>
              <a:noFill/>
            </p:spPr>
            <p:txBody>
              <a:bodyPr wrap="square">
                <a:spAutoFit/>
              </a:bodyPr>
              <a:lstStyle/>
              <a:p>
                <a:pPr defTabSz="914378">
                  <a:buClr>
                    <a:srgbClr val="000000"/>
                  </a:buClr>
                </a:pPr>
                <a:r>
                  <a:rPr lang="en-US" sz="1600" kern="0" dirty="0">
                    <a:solidFill>
                      <a:srgbClr val="000000"/>
                    </a:solidFill>
                    <a:latin typeface="PT Sans" panose="020B0503020203020204" pitchFamily="34" charset="0"/>
                    <a:cs typeface="Palanquin" panose="020B0004020203020204" pitchFamily="34" charset="0"/>
                    <a:sym typeface="Arial"/>
                  </a:rPr>
                  <a:t>Covid-19 (</a:t>
                </a:r>
                <a:r>
                  <a:rPr lang="en-US" sz="1600" i="1" kern="0" dirty="0">
                    <a:solidFill>
                      <a:srgbClr val="000000"/>
                    </a:solidFill>
                    <a:latin typeface="PT Sans" panose="020B0503020203020204" pitchFamily="34" charset="0"/>
                    <a:cs typeface="Palanquin" panose="020B0004020203020204" pitchFamily="34" charset="0"/>
                    <a:sym typeface="Arial"/>
                  </a:rPr>
                  <a:t>Coronavirus disease </a:t>
                </a:r>
                <a:r>
                  <a:rPr lang="en-US" sz="1600" kern="0" dirty="0">
                    <a:solidFill>
                      <a:srgbClr val="000000"/>
                    </a:solidFill>
                    <a:latin typeface="PT Sans" panose="020B0503020203020204" pitchFamily="34" charset="0"/>
                    <a:cs typeface="Palanquin" panose="020B0004020203020204" pitchFamily="34" charset="0"/>
                    <a:sym typeface="Arial"/>
                  </a:rPr>
                  <a:t>2019) </a:t>
                </a:r>
                <a:r>
                  <a:rPr lang="en-US" sz="1600" kern="0" dirty="0" err="1">
                    <a:solidFill>
                      <a:srgbClr val="000000"/>
                    </a:solidFill>
                    <a:latin typeface="PT Sans" panose="020B0503020203020204" pitchFamily="34" charset="0"/>
                    <a:cs typeface="Palanquin" panose="020B0004020203020204" pitchFamily="34" charset="0"/>
                    <a:sym typeface="Arial"/>
                  </a:rPr>
                  <a:t>adalah</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penyakit</a:t>
                </a:r>
                <a:r>
                  <a:rPr lang="en-US" sz="1600" kern="0" dirty="0">
                    <a:solidFill>
                      <a:srgbClr val="000000"/>
                    </a:solidFill>
                    <a:latin typeface="PT Sans" panose="020B0503020203020204" pitchFamily="34" charset="0"/>
                    <a:cs typeface="Palanquin" panose="020B0004020203020204" pitchFamily="34" charset="0"/>
                    <a:sym typeface="Arial"/>
                  </a:rPr>
                  <a:t> yang</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disebabkan</a:t>
                </a:r>
                <a:r>
                  <a:rPr lang="en-US" sz="1600" kern="0" dirty="0">
                    <a:solidFill>
                      <a:srgbClr val="000000"/>
                    </a:solidFill>
                    <a:latin typeface="PT Sans" panose="020B0503020203020204" pitchFamily="34" charset="0"/>
                    <a:cs typeface="Palanquin" panose="020B0004020203020204" pitchFamily="34" charset="0"/>
                    <a:sym typeface="Arial"/>
                  </a:rPr>
                  <a:t> oleh virus SARS-CoV-2. Virus Corona </a:t>
                </a:r>
                <a:r>
                  <a:rPr lang="en-US" sz="1600" kern="0" dirty="0" err="1">
                    <a:solidFill>
                      <a:srgbClr val="000000"/>
                    </a:solidFill>
                    <a:latin typeface="PT Sans" panose="020B0503020203020204" pitchFamily="34" charset="0"/>
                    <a:cs typeface="Palanquin" panose="020B0004020203020204" pitchFamily="34" charset="0"/>
                    <a:sym typeface="Arial"/>
                  </a:rPr>
                  <a:t>ini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sekelompok</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dengan</a:t>
                </a:r>
                <a:r>
                  <a:rPr lang="en-US" sz="1600" kern="0" dirty="0">
                    <a:solidFill>
                      <a:srgbClr val="000000"/>
                    </a:solidFill>
                    <a:latin typeface="PT Sans" panose="020B0503020203020204" pitchFamily="34" charset="0"/>
                    <a:cs typeface="Palanquin" panose="020B0004020203020204" pitchFamily="34" charset="0"/>
                    <a:sym typeface="Arial"/>
                  </a:rPr>
                  <a:t> virus </a:t>
                </a:r>
                <a:r>
                  <a:rPr lang="en-US" sz="1600" kern="0" dirty="0" err="1">
                    <a:solidFill>
                      <a:srgbClr val="000000"/>
                    </a:solidFill>
                    <a:latin typeface="PT Sans" panose="020B0503020203020204" pitchFamily="34" charset="0"/>
                    <a:cs typeface="Palanquin" panose="020B0004020203020204" pitchFamily="34" charset="0"/>
                    <a:sym typeface="Arial"/>
                  </a:rPr>
                  <a:t>penyebab</a:t>
                </a:r>
                <a:r>
                  <a:rPr lang="en-US" sz="1600" kern="0" dirty="0">
                    <a:solidFill>
                      <a:srgbClr val="000000"/>
                    </a:solidFill>
                    <a:latin typeface="PT Sans" panose="020B0503020203020204" pitchFamily="34" charset="0"/>
                    <a:cs typeface="Palanquin" panose="020B0004020203020204" pitchFamily="34" charset="0"/>
                    <a:sym typeface="Arial"/>
                  </a:rPr>
                  <a:t> SARS (</a:t>
                </a:r>
                <a:r>
                  <a:rPr lang="en-US" sz="1600" i="1" kern="0" dirty="0">
                    <a:solidFill>
                      <a:srgbClr val="000000"/>
                    </a:solidFill>
                    <a:latin typeface="PT Sans" panose="020B0503020203020204" pitchFamily="34" charset="0"/>
                    <a:cs typeface="Palanquin" panose="020B0004020203020204" pitchFamily="34" charset="0"/>
                    <a:sym typeface="Arial"/>
                  </a:rPr>
                  <a:t>Severe Acute Respiratory</a:t>
                </a:r>
                <a:r>
                  <a:rPr lang="id-ID" sz="1600" i="1" kern="0" dirty="0">
                    <a:solidFill>
                      <a:srgbClr val="000000"/>
                    </a:solidFill>
                    <a:latin typeface="PT Sans" panose="020B0503020203020204" pitchFamily="34" charset="0"/>
                    <a:cs typeface="Palanquin" panose="020B0004020203020204" pitchFamily="34" charset="0"/>
                    <a:sym typeface="Arial"/>
                  </a:rPr>
                  <a:t> </a:t>
                </a:r>
                <a:r>
                  <a:rPr lang="en-US" sz="1600" i="1" kern="0" dirty="0">
                    <a:solidFill>
                      <a:srgbClr val="000000"/>
                    </a:solidFill>
                    <a:latin typeface="PT Sans" panose="020B0503020203020204" pitchFamily="34" charset="0"/>
                    <a:cs typeface="Palanquin" panose="020B0004020203020204" pitchFamily="34" charset="0"/>
                    <a:sym typeface="Arial"/>
                  </a:rPr>
                  <a:t>Syndrome</a:t>
                </a:r>
                <a:r>
                  <a:rPr lang="en-US" sz="1600" kern="0" dirty="0">
                    <a:solidFill>
                      <a:srgbClr val="000000"/>
                    </a:solidFill>
                    <a:latin typeface="PT Sans" panose="020B0503020203020204" pitchFamily="34" charset="0"/>
                    <a:cs typeface="Palanquin" panose="020B0004020203020204" pitchFamily="34" charset="0"/>
                    <a:sym typeface="Arial"/>
                  </a:rPr>
                  <a:t>) dan MERS (</a:t>
                </a:r>
                <a:r>
                  <a:rPr lang="en-US" sz="1600" i="1" kern="0" dirty="0">
                    <a:solidFill>
                      <a:srgbClr val="000000"/>
                    </a:solidFill>
                    <a:latin typeface="PT Sans" panose="020B0503020203020204" pitchFamily="34" charset="0"/>
                    <a:cs typeface="Palanquin" panose="020B0004020203020204" pitchFamily="34" charset="0"/>
                    <a:sym typeface="Arial"/>
                  </a:rPr>
                  <a:t>Middle-East Respiratory Syndrome</a:t>
                </a:r>
                <a:r>
                  <a:rPr lang="en-US" sz="1600" kern="0" dirty="0">
                    <a:solidFill>
                      <a:srgbClr val="000000"/>
                    </a:solidFill>
                    <a:latin typeface="PT Sans" panose="020B0503020203020204" pitchFamily="34" charset="0"/>
                    <a:cs typeface="Palanquin" panose="020B0004020203020204" pitchFamily="34" charset="0"/>
                    <a:sym typeface="Arial"/>
                  </a:rPr>
                  <a:t>).</a:t>
                </a:r>
                <a:endParaRPr lang="en-US" sz="1600" kern="0" dirty="0">
                  <a:solidFill>
                    <a:srgbClr val="000000"/>
                  </a:solidFill>
                  <a:latin typeface="Arial"/>
                  <a:cs typeface="Arial"/>
                  <a:sym typeface="Arial"/>
                </a:endParaRPr>
              </a:p>
            </p:txBody>
          </p:sp>
        </p:grpSp>
      </p:grpSp>
      <p:grpSp>
        <p:nvGrpSpPr>
          <p:cNvPr id="4" name="Group 3">
            <a:extLst>
              <a:ext uri="{FF2B5EF4-FFF2-40B4-BE49-F238E27FC236}">
                <a16:creationId xmlns:a16="http://schemas.microsoft.com/office/drawing/2014/main" id="{339D89B2-B605-DC7B-8D7F-06ED5C08512C}"/>
              </a:ext>
            </a:extLst>
          </p:cNvPr>
          <p:cNvGrpSpPr/>
          <p:nvPr/>
        </p:nvGrpSpPr>
        <p:grpSpPr>
          <a:xfrm>
            <a:off x="3392197" y="2267153"/>
            <a:ext cx="5235614" cy="1026253"/>
            <a:chOff x="4522929" y="3022869"/>
            <a:chExt cx="6980819" cy="1368336"/>
          </a:xfrm>
        </p:grpSpPr>
        <p:grpSp>
          <p:nvGrpSpPr>
            <p:cNvPr id="3" name="Group 2">
              <a:extLst>
                <a:ext uri="{FF2B5EF4-FFF2-40B4-BE49-F238E27FC236}">
                  <a16:creationId xmlns:a16="http://schemas.microsoft.com/office/drawing/2014/main" id="{9E31567E-62C1-23EF-3356-5B19B322C2F7}"/>
                </a:ext>
              </a:extLst>
            </p:cNvPr>
            <p:cNvGrpSpPr/>
            <p:nvPr/>
          </p:nvGrpSpPr>
          <p:grpSpPr>
            <a:xfrm>
              <a:off x="7563219" y="3022869"/>
              <a:ext cx="3940529" cy="1019522"/>
              <a:chOff x="7563219" y="3022869"/>
              <a:chExt cx="3940529" cy="1019522"/>
            </a:xfrm>
          </p:grpSpPr>
          <p:grpSp>
            <p:nvGrpSpPr>
              <p:cNvPr id="40" name="Group 39">
                <a:extLst>
                  <a:ext uri="{FF2B5EF4-FFF2-40B4-BE49-F238E27FC236}">
                    <a16:creationId xmlns:a16="http://schemas.microsoft.com/office/drawing/2014/main" id="{CE35AB77-85E0-CE76-ED7F-653A515742EE}"/>
                  </a:ext>
                </a:extLst>
              </p:cNvPr>
              <p:cNvGrpSpPr/>
              <p:nvPr/>
            </p:nvGrpSpPr>
            <p:grpSpPr>
              <a:xfrm>
                <a:off x="8055109" y="3045668"/>
                <a:ext cx="3448639" cy="996723"/>
                <a:chOff x="5989573" y="1315263"/>
                <a:chExt cx="2586479" cy="747542"/>
              </a:xfrm>
            </p:grpSpPr>
            <p:sp>
              <p:nvSpPr>
                <p:cNvPr id="41" name="Google Shape;2565;p32">
                  <a:extLst>
                    <a:ext uri="{FF2B5EF4-FFF2-40B4-BE49-F238E27FC236}">
                      <a16:creationId xmlns:a16="http://schemas.microsoft.com/office/drawing/2014/main" id="{4061A115-9A6C-477C-012A-3EA976D5CCF3}"/>
                    </a:ext>
                  </a:extLst>
                </p:cNvPr>
                <p:cNvSpPr/>
                <p:nvPr/>
              </p:nvSpPr>
              <p:spPr>
                <a:xfrm flipH="1">
                  <a:off x="7830395" y="1449774"/>
                  <a:ext cx="613031" cy="613031"/>
                </a:xfrm>
                <a:custGeom>
                  <a:avLst/>
                  <a:gdLst/>
                  <a:ahLst/>
                  <a:cxnLst/>
                  <a:rect l="l" t="t" r="r" b="b"/>
                  <a:pathLst>
                    <a:path w="15294" h="15294" extrusionOk="0">
                      <a:moveTo>
                        <a:pt x="12167" y="0"/>
                      </a:moveTo>
                      <a:lnTo>
                        <a:pt x="12167" y="0"/>
                      </a:lnTo>
                      <a:cubicBezTo>
                        <a:pt x="13422" y="1507"/>
                        <a:pt x="14153" y="3424"/>
                        <a:pt x="14153" y="5524"/>
                      </a:cubicBezTo>
                      <a:cubicBezTo>
                        <a:pt x="14153" y="10294"/>
                        <a:pt x="10295" y="14152"/>
                        <a:pt x="5525" y="14152"/>
                      </a:cubicBezTo>
                      <a:cubicBezTo>
                        <a:pt x="3425" y="14152"/>
                        <a:pt x="1507" y="13421"/>
                        <a:pt x="1" y="12166"/>
                      </a:cubicBezTo>
                      <a:lnTo>
                        <a:pt x="1" y="12166"/>
                      </a:lnTo>
                      <a:cubicBezTo>
                        <a:pt x="1599" y="14083"/>
                        <a:pt x="3973" y="15293"/>
                        <a:pt x="6666" y="15293"/>
                      </a:cubicBezTo>
                      <a:cubicBezTo>
                        <a:pt x="11436" y="15293"/>
                        <a:pt x="15294" y="11436"/>
                        <a:pt x="15294" y="6665"/>
                      </a:cubicBezTo>
                      <a:cubicBezTo>
                        <a:pt x="15294" y="3972"/>
                        <a:pt x="14084" y="1575"/>
                        <a:pt x="12167" y="0"/>
                      </a:cubicBezTo>
                      <a:close/>
                    </a:path>
                  </a:pathLst>
                </a:custGeom>
                <a:solidFill>
                  <a:schemeClr val="accent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42" name="Google Shape;2566;p32">
                  <a:extLst>
                    <a:ext uri="{FF2B5EF4-FFF2-40B4-BE49-F238E27FC236}">
                      <a16:creationId xmlns:a16="http://schemas.microsoft.com/office/drawing/2014/main" id="{FB98A18E-A08D-4944-253C-B66A2E624F74}"/>
                    </a:ext>
                  </a:extLst>
                </p:cNvPr>
                <p:cNvSpPr/>
                <p:nvPr/>
              </p:nvSpPr>
              <p:spPr>
                <a:xfrm flipH="1">
                  <a:off x="7941983" y="1389372"/>
                  <a:ext cx="559960" cy="559960"/>
                </a:xfrm>
                <a:custGeom>
                  <a:avLst/>
                  <a:gdLst/>
                  <a:ahLst/>
                  <a:cxnLst/>
                  <a:rect l="l" t="t" r="r" b="b"/>
                  <a:pathLst>
                    <a:path w="13970" h="13970" extrusionOk="0">
                      <a:moveTo>
                        <a:pt x="6756" y="1"/>
                      </a:moveTo>
                      <a:cubicBezTo>
                        <a:pt x="6505" y="24"/>
                        <a:pt x="6231" y="46"/>
                        <a:pt x="5958" y="69"/>
                      </a:cubicBezTo>
                      <a:cubicBezTo>
                        <a:pt x="5866" y="92"/>
                        <a:pt x="5798" y="183"/>
                        <a:pt x="5798" y="297"/>
                      </a:cubicBezTo>
                      <a:cubicBezTo>
                        <a:pt x="5821" y="389"/>
                        <a:pt x="5889" y="457"/>
                        <a:pt x="5980" y="457"/>
                      </a:cubicBezTo>
                      <a:lnTo>
                        <a:pt x="6026" y="457"/>
                      </a:lnTo>
                      <a:cubicBezTo>
                        <a:pt x="6277" y="412"/>
                        <a:pt x="6528" y="389"/>
                        <a:pt x="6779" y="389"/>
                      </a:cubicBezTo>
                      <a:cubicBezTo>
                        <a:pt x="6871" y="389"/>
                        <a:pt x="6962" y="297"/>
                        <a:pt x="6962" y="183"/>
                      </a:cubicBezTo>
                      <a:cubicBezTo>
                        <a:pt x="6962" y="92"/>
                        <a:pt x="6871" y="1"/>
                        <a:pt x="6756" y="1"/>
                      </a:cubicBezTo>
                      <a:close/>
                      <a:moveTo>
                        <a:pt x="7914" y="66"/>
                      </a:moveTo>
                      <a:cubicBezTo>
                        <a:pt x="7834" y="66"/>
                        <a:pt x="7758" y="147"/>
                        <a:pt x="7738" y="229"/>
                      </a:cubicBezTo>
                      <a:cubicBezTo>
                        <a:pt x="7715" y="343"/>
                        <a:pt x="7784" y="434"/>
                        <a:pt x="7898" y="434"/>
                      </a:cubicBezTo>
                      <a:cubicBezTo>
                        <a:pt x="8149" y="480"/>
                        <a:pt x="8400" y="526"/>
                        <a:pt x="8628" y="594"/>
                      </a:cubicBezTo>
                      <a:lnTo>
                        <a:pt x="8674" y="594"/>
                      </a:lnTo>
                      <a:cubicBezTo>
                        <a:pt x="8765" y="594"/>
                        <a:pt x="8856" y="549"/>
                        <a:pt x="8879" y="457"/>
                      </a:cubicBezTo>
                      <a:cubicBezTo>
                        <a:pt x="8902" y="343"/>
                        <a:pt x="8834" y="252"/>
                        <a:pt x="8742" y="229"/>
                      </a:cubicBezTo>
                      <a:cubicBezTo>
                        <a:pt x="8468" y="161"/>
                        <a:pt x="8217" y="115"/>
                        <a:pt x="7943" y="69"/>
                      </a:cubicBezTo>
                      <a:cubicBezTo>
                        <a:pt x="7934" y="67"/>
                        <a:pt x="7924" y="66"/>
                        <a:pt x="7914" y="66"/>
                      </a:cubicBezTo>
                      <a:close/>
                      <a:moveTo>
                        <a:pt x="4848" y="337"/>
                      </a:moveTo>
                      <a:cubicBezTo>
                        <a:pt x="4831" y="337"/>
                        <a:pt x="4812" y="339"/>
                        <a:pt x="4793" y="343"/>
                      </a:cubicBezTo>
                      <a:cubicBezTo>
                        <a:pt x="4542" y="434"/>
                        <a:pt x="4291" y="526"/>
                        <a:pt x="4063" y="640"/>
                      </a:cubicBezTo>
                      <a:cubicBezTo>
                        <a:pt x="3972" y="686"/>
                        <a:pt x="3926" y="800"/>
                        <a:pt x="3972" y="891"/>
                      </a:cubicBezTo>
                      <a:cubicBezTo>
                        <a:pt x="3995" y="959"/>
                        <a:pt x="4063" y="1005"/>
                        <a:pt x="4131" y="1005"/>
                      </a:cubicBezTo>
                      <a:cubicBezTo>
                        <a:pt x="4177" y="1005"/>
                        <a:pt x="4200" y="1005"/>
                        <a:pt x="4223" y="982"/>
                      </a:cubicBezTo>
                      <a:cubicBezTo>
                        <a:pt x="4451" y="891"/>
                        <a:pt x="4679" y="777"/>
                        <a:pt x="4930" y="708"/>
                      </a:cubicBezTo>
                      <a:cubicBezTo>
                        <a:pt x="5022" y="686"/>
                        <a:pt x="5067" y="571"/>
                        <a:pt x="5045" y="480"/>
                      </a:cubicBezTo>
                      <a:cubicBezTo>
                        <a:pt x="5006" y="385"/>
                        <a:pt x="4937" y="337"/>
                        <a:pt x="4848" y="337"/>
                      </a:cubicBezTo>
                      <a:close/>
                      <a:moveTo>
                        <a:pt x="9784" y="599"/>
                      </a:moveTo>
                      <a:cubicBezTo>
                        <a:pt x="9713" y="599"/>
                        <a:pt x="9643" y="642"/>
                        <a:pt x="9610" y="708"/>
                      </a:cubicBezTo>
                      <a:cubicBezTo>
                        <a:pt x="9564" y="822"/>
                        <a:pt x="9610" y="914"/>
                        <a:pt x="9701" y="959"/>
                      </a:cubicBezTo>
                      <a:cubicBezTo>
                        <a:pt x="9929" y="1074"/>
                        <a:pt x="10157" y="1188"/>
                        <a:pt x="10363" y="1325"/>
                      </a:cubicBezTo>
                      <a:cubicBezTo>
                        <a:pt x="10408" y="1347"/>
                        <a:pt x="10431" y="1347"/>
                        <a:pt x="10477" y="1347"/>
                      </a:cubicBezTo>
                      <a:cubicBezTo>
                        <a:pt x="10523" y="1347"/>
                        <a:pt x="10591" y="1302"/>
                        <a:pt x="10637" y="1256"/>
                      </a:cubicBezTo>
                      <a:cubicBezTo>
                        <a:pt x="10682" y="1165"/>
                        <a:pt x="10660" y="1051"/>
                        <a:pt x="10568" y="982"/>
                      </a:cubicBezTo>
                      <a:cubicBezTo>
                        <a:pt x="10340" y="845"/>
                        <a:pt x="10089" y="731"/>
                        <a:pt x="9861" y="617"/>
                      </a:cubicBezTo>
                      <a:cubicBezTo>
                        <a:pt x="9836" y="605"/>
                        <a:pt x="9810" y="599"/>
                        <a:pt x="9784" y="599"/>
                      </a:cubicBezTo>
                      <a:close/>
                      <a:moveTo>
                        <a:pt x="3128" y="1194"/>
                      </a:moveTo>
                      <a:cubicBezTo>
                        <a:pt x="3089" y="1194"/>
                        <a:pt x="3049" y="1206"/>
                        <a:pt x="3013" y="1233"/>
                      </a:cubicBezTo>
                      <a:cubicBezTo>
                        <a:pt x="2808" y="1370"/>
                        <a:pt x="2602" y="1553"/>
                        <a:pt x="2397" y="1713"/>
                      </a:cubicBezTo>
                      <a:cubicBezTo>
                        <a:pt x="2305" y="1781"/>
                        <a:pt x="2305" y="1918"/>
                        <a:pt x="2374" y="1987"/>
                      </a:cubicBezTo>
                      <a:cubicBezTo>
                        <a:pt x="2420" y="2032"/>
                        <a:pt x="2465" y="2055"/>
                        <a:pt x="2511" y="2055"/>
                      </a:cubicBezTo>
                      <a:cubicBezTo>
                        <a:pt x="2557" y="2055"/>
                        <a:pt x="2602" y="2032"/>
                        <a:pt x="2648" y="2009"/>
                      </a:cubicBezTo>
                      <a:cubicBezTo>
                        <a:pt x="2830" y="1850"/>
                        <a:pt x="3036" y="1690"/>
                        <a:pt x="3241" y="1553"/>
                      </a:cubicBezTo>
                      <a:cubicBezTo>
                        <a:pt x="3333" y="1484"/>
                        <a:pt x="3355" y="1370"/>
                        <a:pt x="3287" y="1279"/>
                      </a:cubicBezTo>
                      <a:cubicBezTo>
                        <a:pt x="3245" y="1224"/>
                        <a:pt x="3187" y="1194"/>
                        <a:pt x="3128" y="1194"/>
                      </a:cubicBezTo>
                      <a:close/>
                      <a:moveTo>
                        <a:pt x="11401" y="1641"/>
                      </a:moveTo>
                      <a:cubicBezTo>
                        <a:pt x="11346" y="1641"/>
                        <a:pt x="11290" y="1664"/>
                        <a:pt x="11253" y="1713"/>
                      </a:cubicBezTo>
                      <a:cubicBezTo>
                        <a:pt x="11185" y="1781"/>
                        <a:pt x="11207" y="1918"/>
                        <a:pt x="11276" y="1987"/>
                      </a:cubicBezTo>
                      <a:cubicBezTo>
                        <a:pt x="11481" y="2146"/>
                        <a:pt x="11664" y="2329"/>
                        <a:pt x="11824" y="2512"/>
                      </a:cubicBezTo>
                      <a:cubicBezTo>
                        <a:pt x="11869" y="2534"/>
                        <a:pt x="11915" y="2557"/>
                        <a:pt x="11961" y="2557"/>
                      </a:cubicBezTo>
                      <a:cubicBezTo>
                        <a:pt x="12006" y="2557"/>
                        <a:pt x="12052" y="2557"/>
                        <a:pt x="12098" y="2512"/>
                      </a:cubicBezTo>
                      <a:cubicBezTo>
                        <a:pt x="12166" y="2443"/>
                        <a:pt x="12166" y="2329"/>
                        <a:pt x="12098" y="2238"/>
                      </a:cubicBezTo>
                      <a:cubicBezTo>
                        <a:pt x="11915" y="2055"/>
                        <a:pt x="11732" y="1872"/>
                        <a:pt x="11527" y="1690"/>
                      </a:cubicBezTo>
                      <a:cubicBezTo>
                        <a:pt x="11495" y="1658"/>
                        <a:pt x="11449" y="1641"/>
                        <a:pt x="11401" y="1641"/>
                      </a:cubicBezTo>
                      <a:close/>
                      <a:moveTo>
                        <a:pt x="1700" y="2508"/>
                      </a:moveTo>
                      <a:cubicBezTo>
                        <a:pt x="1645" y="2508"/>
                        <a:pt x="1589" y="2531"/>
                        <a:pt x="1552" y="2580"/>
                      </a:cubicBezTo>
                      <a:cubicBezTo>
                        <a:pt x="1392" y="2785"/>
                        <a:pt x="1233" y="2991"/>
                        <a:pt x="1096" y="3219"/>
                      </a:cubicBezTo>
                      <a:cubicBezTo>
                        <a:pt x="1050" y="3310"/>
                        <a:pt x="1073" y="3425"/>
                        <a:pt x="1164" y="3493"/>
                      </a:cubicBezTo>
                      <a:cubicBezTo>
                        <a:pt x="1187" y="3516"/>
                        <a:pt x="1210" y="3516"/>
                        <a:pt x="1256" y="3516"/>
                      </a:cubicBezTo>
                      <a:cubicBezTo>
                        <a:pt x="1324" y="3516"/>
                        <a:pt x="1370" y="3493"/>
                        <a:pt x="1415" y="3425"/>
                      </a:cubicBezTo>
                      <a:cubicBezTo>
                        <a:pt x="1552" y="3219"/>
                        <a:pt x="1689" y="3014"/>
                        <a:pt x="1849" y="2808"/>
                      </a:cubicBezTo>
                      <a:cubicBezTo>
                        <a:pt x="1917" y="2740"/>
                        <a:pt x="1917" y="2626"/>
                        <a:pt x="1826" y="2557"/>
                      </a:cubicBezTo>
                      <a:cubicBezTo>
                        <a:pt x="1794" y="2525"/>
                        <a:pt x="1748" y="2508"/>
                        <a:pt x="1700" y="2508"/>
                      </a:cubicBezTo>
                      <a:close/>
                      <a:moveTo>
                        <a:pt x="12672" y="3105"/>
                      </a:moveTo>
                      <a:cubicBezTo>
                        <a:pt x="12640" y="3105"/>
                        <a:pt x="12607" y="3113"/>
                        <a:pt x="12577" y="3128"/>
                      </a:cubicBezTo>
                      <a:cubicBezTo>
                        <a:pt x="12486" y="3196"/>
                        <a:pt x="12463" y="3310"/>
                        <a:pt x="12531" y="3402"/>
                      </a:cubicBezTo>
                      <a:cubicBezTo>
                        <a:pt x="12645" y="3607"/>
                        <a:pt x="12782" y="3813"/>
                        <a:pt x="12896" y="4041"/>
                      </a:cubicBezTo>
                      <a:cubicBezTo>
                        <a:pt x="12919" y="4109"/>
                        <a:pt x="12988" y="4155"/>
                        <a:pt x="13056" y="4155"/>
                      </a:cubicBezTo>
                      <a:cubicBezTo>
                        <a:pt x="13102" y="4155"/>
                        <a:pt x="13125" y="4155"/>
                        <a:pt x="13147" y="4132"/>
                      </a:cubicBezTo>
                      <a:cubicBezTo>
                        <a:pt x="13239" y="4086"/>
                        <a:pt x="13284" y="3972"/>
                        <a:pt x="13239" y="3881"/>
                      </a:cubicBezTo>
                      <a:cubicBezTo>
                        <a:pt x="13125" y="3630"/>
                        <a:pt x="12988" y="3402"/>
                        <a:pt x="12828" y="3196"/>
                      </a:cubicBezTo>
                      <a:cubicBezTo>
                        <a:pt x="12798" y="3135"/>
                        <a:pt x="12737" y="3105"/>
                        <a:pt x="12672" y="3105"/>
                      </a:cubicBezTo>
                      <a:close/>
                      <a:moveTo>
                        <a:pt x="709" y="4160"/>
                      </a:moveTo>
                      <a:cubicBezTo>
                        <a:pt x="630" y="4160"/>
                        <a:pt x="565" y="4202"/>
                        <a:pt x="548" y="4269"/>
                      </a:cubicBezTo>
                      <a:cubicBezTo>
                        <a:pt x="434" y="4520"/>
                        <a:pt x="342" y="4771"/>
                        <a:pt x="274" y="5022"/>
                      </a:cubicBezTo>
                      <a:cubicBezTo>
                        <a:pt x="251" y="5136"/>
                        <a:pt x="297" y="5228"/>
                        <a:pt x="411" y="5273"/>
                      </a:cubicBezTo>
                      <a:lnTo>
                        <a:pt x="457" y="5273"/>
                      </a:lnTo>
                      <a:cubicBezTo>
                        <a:pt x="548" y="5273"/>
                        <a:pt x="616" y="5228"/>
                        <a:pt x="639" y="5136"/>
                      </a:cubicBezTo>
                      <a:cubicBezTo>
                        <a:pt x="708" y="4908"/>
                        <a:pt x="799" y="4657"/>
                        <a:pt x="890" y="4429"/>
                      </a:cubicBezTo>
                      <a:cubicBezTo>
                        <a:pt x="936" y="4338"/>
                        <a:pt x="890" y="4223"/>
                        <a:pt x="799" y="4178"/>
                      </a:cubicBezTo>
                      <a:cubicBezTo>
                        <a:pt x="768" y="4166"/>
                        <a:pt x="738" y="4160"/>
                        <a:pt x="709" y="4160"/>
                      </a:cubicBezTo>
                      <a:close/>
                      <a:moveTo>
                        <a:pt x="13491" y="4857"/>
                      </a:moveTo>
                      <a:cubicBezTo>
                        <a:pt x="13475" y="4857"/>
                        <a:pt x="13459" y="4859"/>
                        <a:pt x="13444" y="4863"/>
                      </a:cubicBezTo>
                      <a:cubicBezTo>
                        <a:pt x="13330" y="4885"/>
                        <a:pt x="13284" y="4999"/>
                        <a:pt x="13307" y="5091"/>
                      </a:cubicBezTo>
                      <a:cubicBezTo>
                        <a:pt x="13376" y="5342"/>
                        <a:pt x="13444" y="5593"/>
                        <a:pt x="13490" y="5821"/>
                      </a:cubicBezTo>
                      <a:cubicBezTo>
                        <a:pt x="13490" y="5935"/>
                        <a:pt x="13581" y="5981"/>
                        <a:pt x="13672" y="5981"/>
                      </a:cubicBezTo>
                      <a:lnTo>
                        <a:pt x="13695" y="5981"/>
                      </a:lnTo>
                      <a:cubicBezTo>
                        <a:pt x="13809" y="5958"/>
                        <a:pt x="13878" y="5867"/>
                        <a:pt x="13855" y="5776"/>
                      </a:cubicBezTo>
                      <a:cubicBezTo>
                        <a:pt x="13809" y="5502"/>
                        <a:pt x="13741" y="5251"/>
                        <a:pt x="13672" y="4999"/>
                      </a:cubicBezTo>
                      <a:cubicBezTo>
                        <a:pt x="13653" y="4904"/>
                        <a:pt x="13571" y="4857"/>
                        <a:pt x="13491" y="4857"/>
                      </a:cubicBezTo>
                      <a:close/>
                      <a:moveTo>
                        <a:pt x="251" y="6027"/>
                      </a:moveTo>
                      <a:cubicBezTo>
                        <a:pt x="137" y="6027"/>
                        <a:pt x="46" y="6095"/>
                        <a:pt x="46" y="6209"/>
                      </a:cubicBezTo>
                      <a:cubicBezTo>
                        <a:pt x="0" y="6460"/>
                        <a:pt x="0" y="6734"/>
                        <a:pt x="0" y="6985"/>
                      </a:cubicBezTo>
                      <a:lnTo>
                        <a:pt x="0" y="7008"/>
                      </a:lnTo>
                      <a:cubicBezTo>
                        <a:pt x="0" y="7099"/>
                        <a:pt x="91" y="7191"/>
                        <a:pt x="183" y="7191"/>
                      </a:cubicBezTo>
                      <a:cubicBezTo>
                        <a:pt x="297" y="7191"/>
                        <a:pt x="388" y="7099"/>
                        <a:pt x="388" y="6985"/>
                      </a:cubicBezTo>
                      <a:cubicBezTo>
                        <a:pt x="388" y="6734"/>
                        <a:pt x="388" y="6483"/>
                        <a:pt x="411" y="6255"/>
                      </a:cubicBezTo>
                      <a:cubicBezTo>
                        <a:pt x="434" y="6141"/>
                        <a:pt x="365" y="6049"/>
                        <a:pt x="251" y="6027"/>
                      </a:cubicBezTo>
                      <a:close/>
                      <a:moveTo>
                        <a:pt x="13764" y="6780"/>
                      </a:moveTo>
                      <a:cubicBezTo>
                        <a:pt x="13672" y="6780"/>
                        <a:pt x="13581" y="6871"/>
                        <a:pt x="13581" y="6985"/>
                      </a:cubicBezTo>
                      <a:cubicBezTo>
                        <a:pt x="13581" y="7236"/>
                        <a:pt x="13558" y="7487"/>
                        <a:pt x="13536" y="7739"/>
                      </a:cubicBezTo>
                      <a:cubicBezTo>
                        <a:pt x="13536" y="7830"/>
                        <a:pt x="13604" y="7944"/>
                        <a:pt x="13695" y="7944"/>
                      </a:cubicBezTo>
                      <a:lnTo>
                        <a:pt x="13718" y="7944"/>
                      </a:lnTo>
                      <a:cubicBezTo>
                        <a:pt x="13832" y="7944"/>
                        <a:pt x="13901" y="7875"/>
                        <a:pt x="13924" y="7784"/>
                      </a:cubicBezTo>
                      <a:cubicBezTo>
                        <a:pt x="13946" y="7510"/>
                        <a:pt x="13969" y="7259"/>
                        <a:pt x="13969" y="6985"/>
                      </a:cubicBezTo>
                      <a:lnTo>
                        <a:pt x="13969" y="6962"/>
                      </a:lnTo>
                      <a:cubicBezTo>
                        <a:pt x="13969" y="6848"/>
                        <a:pt x="13878" y="6780"/>
                        <a:pt x="13764" y="6780"/>
                      </a:cubicBezTo>
                      <a:close/>
                      <a:moveTo>
                        <a:pt x="294" y="7962"/>
                      </a:moveTo>
                      <a:cubicBezTo>
                        <a:pt x="280" y="7962"/>
                        <a:pt x="266" y="7964"/>
                        <a:pt x="251" y="7967"/>
                      </a:cubicBezTo>
                      <a:cubicBezTo>
                        <a:pt x="160" y="7990"/>
                        <a:pt x="91" y="8081"/>
                        <a:pt x="91" y="8195"/>
                      </a:cubicBezTo>
                      <a:cubicBezTo>
                        <a:pt x="137" y="8446"/>
                        <a:pt x="206" y="8720"/>
                        <a:pt x="274" y="8971"/>
                      </a:cubicBezTo>
                      <a:cubicBezTo>
                        <a:pt x="297" y="9040"/>
                        <a:pt x="388" y="9108"/>
                        <a:pt x="457" y="9108"/>
                      </a:cubicBezTo>
                      <a:cubicBezTo>
                        <a:pt x="479" y="9108"/>
                        <a:pt x="502" y="9108"/>
                        <a:pt x="525" y="9085"/>
                      </a:cubicBezTo>
                      <a:cubicBezTo>
                        <a:pt x="616" y="9062"/>
                        <a:pt x="685" y="8948"/>
                        <a:pt x="639" y="8857"/>
                      </a:cubicBezTo>
                      <a:cubicBezTo>
                        <a:pt x="571" y="8606"/>
                        <a:pt x="525" y="8378"/>
                        <a:pt x="479" y="8127"/>
                      </a:cubicBezTo>
                      <a:cubicBezTo>
                        <a:pt x="460" y="8027"/>
                        <a:pt x="388" y="7962"/>
                        <a:pt x="294" y="7962"/>
                      </a:cubicBezTo>
                      <a:close/>
                      <a:moveTo>
                        <a:pt x="13487" y="8705"/>
                      </a:moveTo>
                      <a:cubicBezTo>
                        <a:pt x="13406" y="8705"/>
                        <a:pt x="13343" y="8763"/>
                        <a:pt x="13307" y="8834"/>
                      </a:cubicBezTo>
                      <a:cubicBezTo>
                        <a:pt x="13239" y="9085"/>
                        <a:pt x="13170" y="9313"/>
                        <a:pt x="13056" y="9542"/>
                      </a:cubicBezTo>
                      <a:cubicBezTo>
                        <a:pt x="13011" y="9656"/>
                        <a:pt x="13056" y="9770"/>
                        <a:pt x="13170" y="9793"/>
                      </a:cubicBezTo>
                      <a:cubicBezTo>
                        <a:pt x="13193" y="9816"/>
                        <a:pt x="13216" y="9816"/>
                        <a:pt x="13239" y="9816"/>
                      </a:cubicBezTo>
                      <a:cubicBezTo>
                        <a:pt x="13307" y="9816"/>
                        <a:pt x="13376" y="9770"/>
                        <a:pt x="13421" y="9702"/>
                      </a:cubicBezTo>
                      <a:cubicBezTo>
                        <a:pt x="13513" y="9450"/>
                        <a:pt x="13604" y="9199"/>
                        <a:pt x="13672" y="8948"/>
                      </a:cubicBezTo>
                      <a:cubicBezTo>
                        <a:pt x="13718" y="8857"/>
                        <a:pt x="13650" y="8743"/>
                        <a:pt x="13558" y="8720"/>
                      </a:cubicBezTo>
                      <a:cubicBezTo>
                        <a:pt x="13533" y="8710"/>
                        <a:pt x="13509" y="8705"/>
                        <a:pt x="13487" y="8705"/>
                      </a:cubicBezTo>
                      <a:close/>
                      <a:moveTo>
                        <a:pt x="876" y="9798"/>
                      </a:moveTo>
                      <a:cubicBezTo>
                        <a:pt x="850" y="9798"/>
                        <a:pt x="823" y="9803"/>
                        <a:pt x="799" y="9816"/>
                      </a:cubicBezTo>
                      <a:cubicBezTo>
                        <a:pt x="708" y="9861"/>
                        <a:pt x="662" y="9975"/>
                        <a:pt x="708" y="10067"/>
                      </a:cubicBezTo>
                      <a:cubicBezTo>
                        <a:pt x="845" y="10318"/>
                        <a:pt x="959" y="10546"/>
                        <a:pt x="1119" y="10774"/>
                      </a:cubicBezTo>
                      <a:cubicBezTo>
                        <a:pt x="1141" y="10820"/>
                        <a:pt x="1210" y="10866"/>
                        <a:pt x="1278" y="10866"/>
                      </a:cubicBezTo>
                      <a:cubicBezTo>
                        <a:pt x="1301" y="10866"/>
                        <a:pt x="1347" y="10843"/>
                        <a:pt x="1370" y="10820"/>
                      </a:cubicBezTo>
                      <a:cubicBezTo>
                        <a:pt x="1461" y="10774"/>
                        <a:pt x="1484" y="10660"/>
                        <a:pt x="1438" y="10569"/>
                      </a:cubicBezTo>
                      <a:cubicBezTo>
                        <a:pt x="1301" y="10363"/>
                        <a:pt x="1164" y="10135"/>
                        <a:pt x="1050" y="9907"/>
                      </a:cubicBezTo>
                      <a:cubicBezTo>
                        <a:pt x="1017" y="9840"/>
                        <a:pt x="947" y="9798"/>
                        <a:pt x="876" y="9798"/>
                      </a:cubicBezTo>
                      <a:close/>
                      <a:moveTo>
                        <a:pt x="12691" y="10461"/>
                      </a:moveTo>
                      <a:cubicBezTo>
                        <a:pt x="12631" y="10461"/>
                        <a:pt x="12573" y="10491"/>
                        <a:pt x="12531" y="10546"/>
                      </a:cubicBezTo>
                      <a:cubicBezTo>
                        <a:pt x="12394" y="10751"/>
                        <a:pt x="12257" y="10957"/>
                        <a:pt x="12098" y="11162"/>
                      </a:cubicBezTo>
                      <a:cubicBezTo>
                        <a:pt x="12029" y="11231"/>
                        <a:pt x="12029" y="11368"/>
                        <a:pt x="12120" y="11436"/>
                      </a:cubicBezTo>
                      <a:cubicBezTo>
                        <a:pt x="12143" y="11459"/>
                        <a:pt x="12189" y="11482"/>
                        <a:pt x="12234" y="11482"/>
                      </a:cubicBezTo>
                      <a:cubicBezTo>
                        <a:pt x="12303" y="11482"/>
                        <a:pt x="12349" y="11436"/>
                        <a:pt x="12394" y="11391"/>
                      </a:cubicBezTo>
                      <a:cubicBezTo>
                        <a:pt x="12554" y="11185"/>
                        <a:pt x="12714" y="10980"/>
                        <a:pt x="12851" y="10751"/>
                      </a:cubicBezTo>
                      <a:cubicBezTo>
                        <a:pt x="12919" y="10660"/>
                        <a:pt x="12896" y="10546"/>
                        <a:pt x="12805" y="10500"/>
                      </a:cubicBezTo>
                      <a:cubicBezTo>
                        <a:pt x="12769" y="10473"/>
                        <a:pt x="12730" y="10461"/>
                        <a:pt x="12691" y="10461"/>
                      </a:cubicBezTo>
                      <a:close/>
                      <a:moveTo>
                        <a:pt x="1984" y="11387"/>
                      </a:moveTo>
                      <a:cubicBezTo>
                        <a:pt x="1939" y="11387"/>
                        <a:pt x="1891" y="11404"/>
                        <a:pt x="1849" y="11436"/>
                      </a:cubicBezTo>
                      <a:cubicBezTo>
                        <a:pt x="1780" y="11505"/>
                        <a:pt x="1780" y="11642"/>
                        <a:pt x="1849" y="11710"/>
                      </a:cubicBezTo>
                      <a:cubicBezTo>
                        <a:pt x="2032" y="11916"/>
                        <a:pt x="2214" y="12098"/>
                        <a:pt x="2420" y="12258"/>
                      </a:cubicBezTo>
                      <a:cubicBezTo>
                        <a:pt x="2442" y="12304"/>
                        <a:pt x="2488" y="12304"/>
                        <a:pt x="2534" y="12304"/>
                      </a:cubicBezTo>
                      <a:cubicBezTo>
                        <a:pt x="2602" y="12304"/>
                        <a:pt x="2648" y="12281"/>
                        <a:pt x="2693" y="12258"/>
                      </a:cubicBezTo>
                      <a:cubicBezTo>
                        <a:pt x="2762" y="12167"/>
                        <a:pt x="2739" y="12053"/>
                        <a:pt x="2671" y="11984"/>
                      </a:cubicBezTo>
                      <a:cubicBezTo>
                        <a:pt x="2465" y="11824"/>
                        <a:pt x="2283" y="11642"/>
                        <a:pt x="2123" y="11459"/>
                      </a:cubicBezTo>
                      <a:cubicBezTo>
                        <a:pt x="2086" y="11410"/>
                        <a:pt x="2036" y="11387"/>
                        <a:pt x="1984" y="11387"/>
                      </a:cubicBezTo>
                      <a:close/>
                      <a:moveTo>
                        <a:pt x="11420" y="11920"/>
                      </a:moveTo>
                      <a:cubicBezTo>
                        <a:pt x="11379" y="11920"/>
                        <a:pt x="11337" y="11933"/>
                        <a:pt x="11299" y="11961"/>
                      </a:cubicBezTo>
                      <a:cubicBezTo>
                        <a:pt x="11116" y="12144"/>
                        <a:pt x="10911" y="12281"/>
                        <a:pt x="10705" y="12441"/>
                      </a:cubicBezTo>
                      <a:cubicBezTo>
                        <a:pt x="10614" y="12486"/>
                        <a:pt x="10591" y="12600"/>
                        <a:pt x="10660" y="12692"/>
                      </a:cubicBezTo>
                      <a:cubicBezTo>
                        <a:pt x="10705" y="12760"/>
                        <a:pt x="10751" y="12783"/>
                        <a:pt x="10819" y="12783"/>
                      </a:cubicBezTo>
                      <a:cubicBezTo>
                        <a:pt x="10842" y="12783"/>
                        <a:pt x="10888" y="12760"/>
                        <a:pt x="10933" y="12737"/>
                      </a:cubicBezTo>
                      <a:cubicBezTo>
                        <a:pt x="11139" y="12600"/>
                        <a:pt x="11344" y="12441"/>
                        <a:pt x="11550" y="12258"/>
                      </a:cubicBezTo>
                      <a:cubicBezTo>
                        <a:pt x="11641" y="12189"/>
                        <a:pt x="11641" y="12075"/>
                        <a:pt x="11573" y="11984"/>
                      </a:cubicBezTo>
                      <a:cubicBezTo>
                        <a:pt x="11533" y="11944"/>
                        <a:pt x="11478" y="11920"/>
                        <a:pt x="11420" y="11920"/>
                      </a:cubicBezTo>
                      <a:close/>
                      <a:moveTo>
                        <a:pt x="3487" y="12623"/>
                      </a:moveTo>
                      <a:cubicBezTo>
                        <a:pt x="3421" y="12623"/>
                        <a:pt x="3355" y="12654"/>
                        <a:pt x="3310" y="12714"/>
                      </a:cubicBezTo>
                      <a:cubicBezTo>
                        <a:pt x="3264" y="12806"/>
                        <a:pt x="3287" y="12920"/>
                        <a:pt x="3378" y="12966"/>
                      </a:cubicBezTo>
                      <a:cubicBezTo>
                        <a:pt x="3607" y="13102"/>
                        <a:pt x="3835" y="13239"/>
                        <a:pt x="4086" y="13331"/>
                      </a:cubicBezTo>
                      <a:cubicBezTo>
                        <a:pt x="4109" y="13354"/>
                        <a:pt x="4131" y="13354"/>
                        <a:pt x="4154" y="13354"/>
                      </a:cubicBezTo>
                      <a:cubicBezTo>
                        <a:pt x="4246" y="13354"/>
                        <a:pt x="4314" y="13308"/>
                        <a:pt x="4337" y="13239"/>
                      </a:cubicBezTo>
                      <a:cubicBezTo>
                        <a:pt x="4383" y="13148"/>
                        <a:pt x="4337" y="13034"/>
                        <a:pt x="4246" y="12988"/>
                      </a:cubicBezTo>
                      <a:cubicBezTo>
                        <a:pt x="4017" y="12897"/>
                        <a:pt x="3789" y="12783"/>
                        <a:pt x="3584" y="12646"/>
                      </a:cubicBezTo>
                      <a:cubicBezTo>
                        <a:pt x="3553" y="12631"/>
                        <a:pt x="3520" y="12623"/>
                        <a:pt x="3487" y="12623"/>
                      </a:cubicBezTo>
                      <a:close/>
                      <a:moveTo>
                        <a:pt x="9800" y="12970"/>
                      </a:moveTo>
                      <a:cubicBezTo>
                        <a:pt x="9774" y="12970"/>
                        <a:pt x="9748" y="12976"/>
                        <a:pt x="9724" y="12988"/>
                      </a:cubicBezTo>
                      <a:cubicBezTo>
                        <a:pt x="9495" y="13102"/>
                        <a:pt x="9267" y="13194"/>
                        <a:pt x="9016" y="13262"/>
                      </a:cubicBezTo>
                      <a:cubicBezTo>
                        <a:pt x="8925" y="13285"/>
                        <a:pt x="8879" y="13399"/>
                        <a:pt x="8902" y="13513"/>
                      </a:cubicBezTo>
                      <a:cubicBezTo>
                        <a:pt x="8925" y="13582"/>
                        <a:pt x="8993" y="13627"/>
                        <a:pt x="9085" y="13627"/>
                      </a:cubicBezTo>
                      <a:lnTo>
                        <a:pt x="9153" y="13627"/>
                      </a:lnTo>
                      <a:cubicBezTo>
                        <a:pt x="9404" y="13536"/>
                        <a:pt x="9632" y="13445"/>
                        <a:pt x="9883" y="13331"/>
                      </a:cubicBezTo>
                      <a:cubicBezTo>
                        <a:pt x="9975" y="13285"/>
                        <a:pt x="10020" y="13171"/>
                        <a:pt x="9975" y="13080"/>
                      </a:cubicBezTo>
                      <a:cubicBezTo>
                        <a:pt x="9941" y="13013"/>
                        <a:pt x="9871" y="12970"/>
                        <a:pt x="9800" y="12970"/>
                      </a:cubicBezTo>
                      <a:close/>
                      <a:moveTo>
                        <a:pt x="5263" y="13371"/>
                      </a:moveTo>
                      <a:cubicBezTo>
                        <a:pt x="5175" y="13371"/>
                        <a:pt x="5105" y="13418"/>
                        <a:pt x="5067" y="13513"/>
                      </a:cubicBezTo>
                      <a:cubicBezTo>
                        <a:pt x="5045" y="13605"/>
                        <a:pt x="5113" y="13719"/>
                        <a:pt x="5204" y="13742"/>
                      </a:cubicBezTo>
                      <a:cubicBezTo>
                        <a:pt x="5455" y="13810"/>
                        <a:pt x="5729" y="13856"/>
                        <a:pt x="6003" y="13901"/>
                      </a:cubicBezTo>
                      <a:lnTo>
                        <a:pt x="6026" y="13901"/>
                      </a:lnTo>
                      <a:cubicBezTo>
                        <a:pt x="6117" y="13901"/>
                        <a:pt x="6186" y="13833"/>
                        <a:pt x="6209" y="13742"/>
                      </a:cubicBezTo>
                      <a:cubicBezTo>
                        <a:pt x="6231" y="13627"/>
                        <a:pt x="6140" y="13536"/>
                        <a:pt x="6049" y="13513"/>
                      </a:cubicBezTo>
                      <a:cubicBezTo>
                        <a:pt x="5798" y="13490"/>
                        <a:pt x="5547" y="13445"/>
                        <a:pt x="5318" y="13376"/>
                      </a:cubicBezTo>
                      <a:cubicBezTo>
                        <a:pt x="5299" y="13373"/>
                        <a:pt x="5281" y="13371"/>
                        <a:pt x="5263" y="13371"/>
                      </a:cubicBezTo>
                      <a:close/>
                      <a:moveTo>
                        <a:pt x="7920" y="13513"/>
                      </a:moveTo>
                      <a:cubicBezTo>
                        <a:pt x="7669" y="13559"/>
                        <a:pt x="7418" y="13582"/>
                        <a:pt x="7167" y="13582"/>
                      </a:cubicBezTo>
                      <a:cubicBezTo>
                        <a:pt x="7076" y="13582"/>
                        <a:pt x="6985" y="13673"/>
                        <a:pt x="6985" y="13787"/>
                      </a:cubicBezTo>
                      <a:cubicBezTo>
                        <a:pt x="6985" y="13879"/>
                        <a:pt x="7076" y="13970"/>
                        <a:pt x="7190" y="13970"/>
                      </a:cubicBezTo>
                      <a:cubicBezTo>
                        <a:pt x="7441" y="13947"/>
                        <a:pt x="7715" y="13924"/>
                        <a:pt x="7989" y="13901"/>
                      </a:cubicBezTo>
                      <a:cubicBezTo>
                        <a:pt x="8080" y="13879"/>
                        <a:pt x="8149" y="13787"/>
                        <a:pt x="8149" y="13673"/>
                      </a:cubicBezTo>
                      <a:cubicBezTo>
                        <a:pt x="8126" y="13582"/>
                        <a:pt x="8035" y="13513"/>
                        <a:pt x="7920" y="13513"/>
                      </a:cubicBezTo>
                      <a:close/>
                    </a:path>
                  </a:pathLst>
                </a:custGeom>
                <a:solidFill>
                  <a:schemeClr val="accent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43" name="Google Shape;2567;p32">
                  <a:extLst>
                    <a:ext uri="{FF2B5EF4-FFF2-40B4-BE49-F238E27FC236}">
                      <a16:creationId xmlns:a16="http://schemas.microsoft.com/office/drawing/2014/main" id="{EE2B160B-827C-4126-3D7A-4ED362C31D5B}"/>
                    </a:ext>
                  </a:extLst>
                </p:cNvPr>
                <p:cNvSpPr/>
                <p:nvPr/>
              </p:nvSpPr>
              <p:spPr>
                <a:xfrm flipH="1">
                  <a:off x="5989573" y="1315263"/>
                  <a:ext cx="2586479" cy="708187"/>
                </a:xfrm>
                <a:custGeom>
                  <a:avLst/>
                  <a:gdLst/>
                  <a:ahLst/>
                  <a:cxnLst/>
                  <a:rect l="l" t="t" r="r" b="b"/>
                  <a:pathLst>
                    <a:path w="64528" h="17668" extrusionOk="0">
                      <a:moveTo>
                        <a:pt x="8834" y="389"/>
                      </a:moveTo>
                      <a:cubicBezTo>
                        <a:pt x="13490" y="389"/>
                        <a:pt x="17279" y="4178"/>
                        <a:pt x="17279" y="8834"/>
                      </a:cubicBezTo>
                      <a:cubicBezTo>
                        <a:pt x="17279" y="13491"/>
                        <a:pt x="13490" y="17280"/>
                        <a:pt x="8834" y="17280"/>
                      </a:cubicBezTo>
                      <a:cubicBezTo>
                        <a:pt x="4177" y="17280"/>
                        <a:pt x="365" y="13491"/>
                        <a:pt x="365" y="8834"/>
                      </a:cubicBezTo>
                      <a:cubicBezTo>
                        <a:pt x="365" y="4178"/>
                        <a:pt x="4177" y="389"/>
                        <a:pt x="8834" y="389"/>
                      </a:cubicBezTo>
                      <a:close/>
                      <a:moveTo>
                        <a:pt x="8834" y="1"/>
                      </a:moveTo>
                      <a:cubicBezTo>
                        <a:pt x="3949" y="1"/>
                        <a:pt x="0" y="3973"/>
                        <a:pt x="0" y="8834"/>
                      </a:cubicBezTo>
                      <a:cubicBezTo>
                        <a:pt x="0" y="13696"/>
                        <a:pt x="3949" y="17668"/>
                        <a:pt x="8834" y="17668"/>
                      </a:cubicBezTo>
                      <a:cubicBezTo>
                        <a:pt x="13627" y="17668"/>
                        <a:pt x="17553" y="13810"/>
                        <a:pt x="17667" y="9017"/>
                      </a:cubicBezTo>
                      <a:lnTo>
                        <a:pt x="64322" y="9017"/>
                      </a:lnTo>
                      <a:cubicBezTo>
                        <a:pt x="64436" y="9017"/>
                        <a:pt x="64527" y="8948"/>
                        <a:pt x="64527" y="8834"/>
                      </a:cubicBezTo>
                      <a:cubicBezTo>
                        <a:pt x="64527" y="8720"/>
                        <a:pt x="64436" y="8652"/>
                        <a:pt x="64322" y="8652"/>
                      </a:cubicBezTo>
                      <a:lnTo>
                        <a:pt x="17667" y="8652"/>
                      </a:lnTo>
                      <a:cubicBezTo>
                        <a:pt x="17553" y="3858"/>
                        <a:pt x="13627" y="1"/>
                        <a:pt x="8834" y="1"/>
                      </a:cubicBezTo>
                      <a:close/>
                    </a:path>
                  </a:pathLst>
                </a:custGeom>
                <a:solidFill>
                  <a:schemeClr val="accent4"/>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44" name="Google Shape;2587;p32">
                  <a:extLst>
                    <a:ext uri="{FF2B5EF4-FFF2-40B4-BE49-F238E27FC236}">
                      <a16:creationId xmlns:a16="http://schemas.microsoft.com/office/drawing/2014/main" id="{5B0FD501-8F15-8755-EBF2-FE693E09A013}"/>
                    </a:ext>
                  </a:extLst>
                </p:cNvPr>
                <p:cNvSpPr txBox="1"/>
                <p:nvPr/>
              </p:nvSpPr>
              <p:spPr>
                <a:xfrm flipH="1">
                  <a:off x="8029800" y="1476909"/>
                  <a:ext cx="384082" cy="384082"/>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en" sz="2500" kern="0" dirty="0">
                      <a:solidFill>
                        <a:srgbClr val="000000"/>
                      </a:solidFill>
                      <a:latin typeface="Fira Sans Extra Condensed SemiBold"/>
                      <a:ea typeface="Fira Sans Extra Condensed SemiBold"/>
                      <a:cs typeface="Fira Sans Extra Condensed SemiBold"/>
                      <a:sym typeface="Fira Sans Extra Condensed SemiBold"/>
                    </a:rPr>
                    <a:t>2</a:t>
                  </a:r>
                  <a:endParaRPr sz="2500" kern="0" dirty="0">
                    <a:solidFill>
                      <a:srgbClr val="000000"/>
                    </a:solidFill>
                    <a:latin typeface="Fira Sans Extra Condensed SemiBold"/>
                    <a:ea typeface="Fira Sans Extra Condensed SemiBold"/>
                    <a:cs typeface="Fira Sans Extra Condensed SemiBold"/>
                    <a:sym typeface="Fira Sans Extra Condensed SemiBold"/>
                  </a:endParaRPr>
                </a:p>
              </p:txBody>
            </p:sp>
          </p:grpSp>
          <p:sp>
            <p:nvSpPr>
              <p:cNvPr id="45" name="TextBox 44">
                <a:extLst>
                  <a:ext uri="{FF2B5EF4-FFF2-40B4-BE49-F238E27FC236}">
                    <a16:creationId xmlns:a16="http://schemas.microsoft.com/office/drawing/2014/main" id="{EA530420-77FC-7BFE-5B30-82F2EE74946F}"/>
                  </a:ext>
                </a:extLst>
              </p:cNvPr>
              <p:cNvSpPr txBox="1"/>
              <p:nvPr/>
            </p:nvSpPr>
            <p:spPr>
              <a:xfrm>
                <a:off x="7563219" y="3022869"/>
                <a:ext cx="3279762" cy="533480"/>
              </a:xfrm>
              <a:prstGeom prst="rect">
                <a:avLst/>
              </a:prstGeom>
              <a:noFill/>
            </p:spPr>
            <p:txBody>
              <a:bodyPr wrap="square">
                <a:spAutoFit/>
              </a:bodyPr>
              <a:lstStyle/>
              <a:p>
                <a:pPr defTabSz="914333">
                  <a:buClr>
                    <a:srgbClr val="0C4F72"/>
                  </a:buClr>
                </a:pPr>
                <a:r>
                  <a:rPr lang="id-ID" sz="2000" b="1" kern="0" dirty="0">
                    <a:solidFill>
                      <a:srgbClr val="98AF35"/>
                    </a:solidFill>
                    <a:latin typeface="PT Sans" panose="020B0503020203020204" pitchFamily="34" charset="0"/>
                    <a:cs typeface="Arial"/>
                    <a:sym typeface="Arial"/>
                  </a:rPr>
                  <a:t>Penularan Covid-19</a:t>
                </a:r>
                <a:endParaRPr lang="en-US" sz="2000" b="1" kern="0" dirty="0">
                  <a:solidFill>
                    <a:srgbClr val="98AF35"/>
                  </a:solidFill>
                  <a:latin typeface="PT Sans" panose="020B0503020203020204" pitchFamily="34" charset="0"/>
                  <a:cs typeface="Arial"/>
                  <a:sym typeface="Arial"/>
                </a:endParaRPr>
              </a:p>
            </p:txBody>
          </p:sp>
        </p:grpSp>
        <p:sp>
          <p:nvSpPr>
            <p:cNvPr id="47" name="TextBox 46">
              <a:extLst>
                <a:ext uri="{FF2B5EF4-FFF2-40B4-BE49-F238E27FC236}">
                  <a16:creationId xmlns:a16="http://schemas.microsoft.com/office/drawing/2014/main" id="{54FD2268-3FC8-17D0-FB8B-AE94F5D31C9A}"/>
                </a:ext>
              </a:extLst>
            </p:cNvPr>
            <p:cNvSpPr txBox="1"/>
            <p:nvPr/>
          </p:nvSpPr>
          <p:spPr>
            <a:xfrm>
              <a:off x="4522929" y="3611505"/>
              <a:ext cx="6096000" cy="779700"/>
            </a:xfrm>
            <a:prstGeom prst="rect">
              <a:avLst/>
            </a:prstGeom>
            <a:noFill/>
          </p:spPr>
          <p:txBody>
            <a:bodyPr wrap="square">
              <a:spAutoFit/>
            </a:bodyPr>
            <a:lstStyle/>
            <a:p>
              <a:pPr algn="r"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Virus SARS-CoV-2 dapat ditularkan melalui percikan dahak (droplet).</a:t>
              </a:r>
            </a:p>
          </p:txBody>
        </p:sp>
      </p:grpSp>
    </p:spTree>
    <p:extLst>
      <p:ext uri="{BB962C8B-B14F-4D97-AF65-F5344CB8AC3E}">
        <p14:creationId xmlns:p14="http://schemas.microsoft.com/office/powerpoint/2010/main" val="383011346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grpSp>
        <p:nvGrpSpPr>
          <p:cNvPr id="2" name="Group 1">
            <a:extLst>
              <a:ext uri="{FF2B5EF4-FFF2-40B4-BE49-F238E27FC236}">
                <a16:creationId xmlns:a16="http://schemas.microsoft.com/office/drawing/2014/main" id="{4F1E2211-77B3-31E5-9ACF-981F8FCFF74E}"/>
              </a:ext>
            </a:extLst>
          </p:cNvPr>
          <p:cNvGrpSpPr/>
          <p:nvPr/>
        </p:nvGrpSpPr>
        <p:grpSpPr>
          <a:xfrm>
            <a:off x="358775" y="340486"/>
            <a:ext cx="7523378" cy="1988089"/>
            <a:chOff x="478367" y="453982"/>
            <a:chExt cx="10031170" cy="2650785"/>
          </a:xfrm>
        </p:grpSpPr>
        <p:sp>
          <p:nvSpPr>
            <p:cNvPr id="32" name="Google Shape;2505;p32">
              <a:extLst>
                <a:ext uri="{FF2B5EF4-FFF2-40B4-BE49-F238E27FC236}">
                  <a16:creationId xmlns:a16="http://schemas.microsoft.com/office/drawing/2014/main" id="{82994A90-FCC9-CFC2-281B-69865986FA3A}"/>
                </a:ext>
              </a:extLst>
            </p:cNvPr>
            <p:cNvSpPr/>
            <p:nvPr/>
          </p:nvSpPr>
          <p:spPr>
            <a:xfrm>
              <a:off x="478367" y="453982"/>
              <a:ext cx="3448639" cy="944249"/>
            </a:xfrm>
            <a:custGeom>
              <a:avLst/>
              <a:gdLst/>
              <a:ahLst/>
              <a:cxnLst/>
              <a:rect l="l" t="t" r="r" b="b"/>
              <a:pathLst>
                <a:path w="64528" h="17668" extrusionOk="0">
                  <a:moveTo>
                    <a:pt x="8834" y="366"/>
                  </a:moveTo>
                  <a:cubicBezTo>
                    <a:pt x="13490" y="366"/>
                    <a:pt x="17279" y="4155"/>
                    <a:pt x="17279" y="8834"/>
                  </a:cubicBezTo>
                  <a:cubicBezTo>
                    <a:pt x="17279" y="13490"/>
                    <a:pt x="13490" y="17279"/>
                    <a:pt x="8834" y="17279"/>
                  </a:cubicBezTo>
                  <a:cubicBezTo>
                    <a:pt x="4178" y="17279"/>
                    <a:pt x="389" y="13490"/>
                    <a:pt x="389" y="8834"/>
                  </a:cubicBezTo>
                  <a:cubicBezTo>
                    <a:pt x="389" y="4155"/>
                    <a:pt x="4178" y="366"/>
                    <a:pt x="8834" y="366"/>
                  </a:cubicBezTo>
                  <a:close/>
                  <a:moveTo>
                    <a:pt x="8834" y="0"/>
                  </a:moveTo>
                  <a:cubicBezTo>
                    <a:pt x="3972" y="0"/>
                    <a:pt x="1" y="3949"/>
                    <a:pt x="1" y="8834"/>
                  </a:cubicBezTo>
                  <a:cubicBezTo>
                    <a:pt x="1" y="13696"/>
                    <a:pt x="3972" y="17667"/>
                    <a:pt x="8834" y="17667"/>
                  </a:cubicBezTo>
                  <a:cubicBezTo>
                    <a:pt x="13650" y="17667"/>
                    <a:pt x="17553" y="13787"/>
                    <a:pt x="17667" y="9016"/>
                  </a:cubicBezTo>
                  <a:lnTo>
                    <a:pt x="64345" y="9016"/>
                  </a:lnTo>
                  <a:cubicBezTo>
                    <a:pt x="64436" y="9016"/>
                    <a:pt x="64528" y="8925"/>
                    <a:pt x="64528" y="8834"/>
                  </a:cubicBezTo>
                  <a:cubicBezTo>
                    <a:pt x="64528" y="8720"/>
                    <a:pt x="64436" y="8628"/>
                    <a:pt x="64345" y="8628"/>
                  </a:cubicBezTo>
                  <a:lnTo>
                    <a:pt x="17667" y="8628"/>
                  </a:lnTo>
                  <a:cubicBezTo>
                    <a:pt x="17553" y="3858"/>
                    <a:pt x="13650" y="0"/>
                    <a:pt x="8834" y="0"/>
                  </a:cubicBezTo>
                  <a:close/>
                </a:path>
              </a:pathLst>
            </a:custGeom>
            <a:solidFill>
              <a:schemeClr val="accent4"/>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grpSp>
          <p:nvGrpSpPr>
            <p:cNvPr id="34" name="Group 33">
              <a:extLst>
                <a:ext uri="{FF2B5EF4-FFF2-40B4-BE49-F238E27FC236}">
                  <a16:creationId xmlns:a16="http://schemas.microsoft.com/office/drawing/2014/main" id="{3BA2A24D-E325-2B7B-DAC3-85C7C1BDCCCF}"/>
                </a:ext>
              </a:extLst>
            </p:cNvPr>
            <p:cNvGrpSpPr/>
            <p:nvPr/>
          </p:nvGrpSpPr>
          <p:grpSpPr>
            <a:xfrm>
              <a:off x="577181" y="552580"/>
              <a:ext cx="896679" cy="895611"/>
              <a:chOff x="432885" y="414435"/>
              <a:chExt cx="672509" cy="671708"/>
            </a:xfrm>
          </p:grpSpPr>
          <p:sp>
            <p:nvSpPr>
              <p:cNvPr id="30" name="Google Shape;2503;p32">
                <a:extLst>
                  <a:ext uri="{FF2B5EF4-FFF2-40B4-BE49-F238E27FC236}">
                    <a16:creationId xmlns:a16="http://schemas.microsoft.com/office/drawing/2014/main" id="{F427C2D2-5E25-2149-A56E-D33DC5170CD2}"/>
                  </a:ext>
                </a:extLst>
              </p:cNvPr>
              <p:cNvSpPr/>
              <p:nvPr/>
            </p:nvSpPr>
            <p:spPr>
              <a:xfrm>
                <a:off x="491442" y="473153"/>
                <a:ext cx="613952" cy="612990"/>
              </a:xfrm>
              <a:custGeom>
                <a:avLst/>
                <a:gdLst/>
                <a:ahLst/>
                <a:cxnLst/>
                <a:rect l="l" t="t" r="r" b="b"/>
                <a:pathLst>
                  <a:path w="15317" h="15293" extrusionOk="0">
                    <a:moveTo>
                      <a:pt x="12189" y="0"/>
                    </a:moveTo>
                    <a:cubicBezTo>
                      <a:pt x="13422" y="1507"/>
                      <a:pt x="14175" y="3424"/>
                      <a:pt x="14175" y="5524"/>
                    </a:cubicBezTo>
                    <a:cubicBezTo>
                      <a:pt x="14175" y="10294"/>
                      <a:pt x="10294" y="14152"/>
                      <a:pt x="5524" y="14152"/>
                    </a:cubicBezTo>
                    <a:cubicBezTo>
                      <a:pt x="3424" y="14152"/>
                      <a:pt x="1507" y="13398"/>
                      <a:pt x="0" y="12166"/>
                    </a:cubicBezTo>
                    <a:lnTo>
                      <a:pt x="0" y="12166"/>
                    </a:lnTo>
                    <a:cubicBezTo>
                      <a:pt x="1598" y="14083"/>
                      <a:pt x="3995" y="15293"/>
                      <a:pt x="6665" y="15293"/>
                    </a:cubicBezTo>
                    <a:cubicBezTo>
                      <a:pt x="11436" y="15293"/>
                      <a:pt x="15316" y="11436"/>
                      <a:pt x="15316" y="6665"/>
                    </a:cubicBezTo>
                    <a:cubicBezTo>
                      <a:pt x="15316" y="3972"/>
                      <a:pt x="14083" y="1575"/>
                      <a:pt x="12189" y="0"/>
                    </a:cubicBezTo>
                    <a:close/>
                  </a:path>
                </a:pathLst>
              </a:custGeom>
              <a:solidFill>
                <a:schemeClr val="accent3"/>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31" name="Google Shape;2504;p32">
                <a:extLst>
                  <a:ext uri="{FF2B5EF4-FFF2-40B4-BE49-F238E27FC236}">
                    <a16:creationId xmlns:a16="http://schemas.microsoft.com/office/drawing/2014/main" id="{D354AD4C-00C3-3D93-4D7F-93F6791C2F11}"/>
                  </a:ext>
                </a:extLst>
              </p:cNvPr>
              <p:cNvSpPr/>
              <p:nvPr/>
            </p:nvSpPr>
            <p:spPr>
              <a:xfrm>
                <a:off x="432885" y="414435"/>
                <a:ext cx="559960" cy="559199"/>
              </a:xfrm>
              <a:custGeom>
                <a:avLst/>
                <a:gdLst/>
                <a:ahLst/>
                <a:cxnLst/>
                <a:rect l="l" t="t" r="r" b="b"/>
                <a:pathLst>
                  <a:path w="13970" h="13951" extrusionOk="0">
                    <a:moveTo>
                      <a:pt x="6792" y="1"/>
                    </a:moveTo>
                    <a:cubicBezTo>
                      <a:pt x="6780" y="1"/>
                      <a:pt x="6769" y="2"/>
                      <a:pt x="6757" y="4"/>
                    </a:cubicBezTo>
                    <a:cubicBezTo>
                      <a:pt x="6506" y="4"/>
                      <a:pt x="6232" y="27"/>
                      <a:pt x="5981" y="73"/>
                    </a:cubicBezTo>
                    <a:cubicBezTo>
                      <a:pt x="5867" y="96"/>
                      <a:pt x="5798" y="187"/>
                      <a:pt x="5821" y="278"/>
                    </a:cubicBezTo>
                    <a:cubicBezTo>
                      <a:pt x="5821" y="369"/>
                      <a:pt x="5912" y="438"/>
                      <a:pt x="6004" y="438"/>
                    </a:cubicBezTo>
                    <a:lnTo>
                      <a:pt x="6026" y="438"/>
                    </a:lnTo>
                    <a:cubicBezTo>
                      <a:pt x="6277" y="415"/>
                      <a:pt x="6528" y="392"/>
                      <a:pt x="6780" y="369"/>
                    </a:cubicBezTo>
                    <a:cubicBezTo>
                      <a:pt x="6894" y="369"/>
                      <a:pt x="6962" y="278"/>
                      <a:pt x="6962" y="187"/>
                    </a:cubicBezTo>
                    <a:cubicBezTo>
                      <a:pt x="6962" y="85"/>
                      <a:pt x="6889" y="1"/>
                      <a:pt x="6792" y="1"/>
                    </a:cubicBezTo>
                    <a:close/>
                    <a:moveTo>
                      <a:pt x="7924" y="68"/>
                    </a:moveTo>
                    <a:cubicBezTo>
                      <a:pt x="7830" y="68"/>
                      <a:pt x="7758" y="133"/>
                      <a:pt x="7738" y="232"/>
                    </a:cubicBezTo>
                    <a:cubicBezTo>
                      <a:pt x="7738" y="324"/>
                      <a:pt x="7807" y="415"/>
                      <a:pt x="7898" y="438"/>
                    </a:cubicBezTo>
                    <a:cubicBezTo>
                      <a:pt x="8149" y="484"/>
                      <a:pt x="8400" y="529"/>
                      <a:pt x="8651" y="598"/>
                    </a:cubicBezTo>
                    <a:lnTo>
                      <a:pt x="8697" y="598"/>
                    </a:lnTo>
                    <a:cubicBezTo>
                      <a:pt x="8765" y="598"/>
                      <a:pt x="8857" y="529"/>
                      <a:pt x="8880" y="461"/>
                    </a:cubicBezTo>
                    <a:cubicBezTo>
                      <a:pt x="8902" y="347"/>
                      <a:pt x="8834" y="255"/>
                      <a:pt x="8743" y="210"/>
                    </a:cubicBezTo>
                    <a:cubicBezTo>
                      <a:pt x="8491" y="141"/>
                      <a:pt x="8218" y="96"/>
                      <a:pt x="7966" y="73"/>
                    </a:cubicBezTo>
                    <a:cubicBezTo>
                      <a:pt x="7952" y="70"/>
                      <a:pt x="7937" y="68"/>
                      <a:pt x="7924" y="68"/>
                    </a:cubicBezTo>
                    <a:close/>
                    <a:moveTo>
                      <a:pt x="4879" y="332"/>
                    </a:moveTo>
                    <a:cubicBezTo>
                      <a:pt x="4858" y="332"/>
                      <a:pt x="4837" y="337"/>
                      <a:pt x="4817" y="347"/>
                    </a:cubicBezTo>
                    <a:cubicBezTo>
                      <a:pt x="4566" y="415"/>
                      <a:pt x="4314" y="529"/>
                      <a:pt x="4063" y="643"/>
                    </a:cubicBezTo>
                    <a:cubicBezTo>
                      <a:pt x="3972" y="689"/>
                      <a:pt x="3926" y="780"/>
                      <a:pt x="3972" y="894"/>
                    </a:cubicBezTo>
                    <a:cubicBezTo>
                      <a:pt x="4018" y="963"/>
                      <a:pt x="4086" y="986"/>
                      <a:pt x="4155" y="986"/>
                    </a:cubicBezTo>
                    <a:lnTo>
                      <a:pt x="4223" y="986"/>
                    </a:lnTo>
                    <a:cubicBezTo>
                      <a:pt x="4451" y="872"/>
                      <a:pt x="4680" y="780"/>
                      <a:pt x="4931" y="712"/>
                    </a:cubicBezTo>
                    <a:cubicBezTo>
                      <a:pt x="5022" y="666"/>
                      <a:pt x="5091" y="575"/>
                      <a:pt x="5045" y="461"/>
                    </a:cubicBezTo>
                    <a:cubicBezTo>
                      <a:pt x="5027" y="389"/>
                      <a:pt x="4954" y="332"/>
                      <a:pt x="4879" y="332"/>
                    </a:cubicBezTo>
                    <a:close/>
                    <a:moveTo>
                      <a:pt x="9784" y="603"/>
                    </a:moveTo>
                    <a:cubicBezTo>
                      <a:pt x="9713" y="603"/>
                      <a:pt x="9643" y="645"/>
                      <a:pt x="9610" y="712"/>
                    </a:cubicBezTo>
                    <a:cubicBezTo>
                      <a:pt x="9564" y="803"/>
                      <a:pt x="9610" y="917"/>
                      <a:pt x="9701" y="963"/>
                    </a:cubicBezTo>
                    <a:cubicBezTo>
                      <a:pt x="9929" y="1077"/>
                      <a:pt x="10158" y="1191"/>
                      <a:pt x="10386" y="1305"/>
                    </a:cubicBezTo>
                    <a:cubicBezTo>
                      <a:pt x="10409" y="1328"/>
                      <a:pt x="10432" y="1351"/>
                      <a:pt x="10477" y="1351"/>
                    </a:cubicBezTo>
                    <a:cubicBezTo>
                      <a:pt x="10546" y="1351"/>
                      <a:pt x="10591" y="1305"/>
                      <a:pt x="10637" y="1237"/>
                    </a:cubicBezTo>
                    <a:cubicBezTo>
                      <a:pt x="10683" y="1168"/>
                      <a:pt x="10660" y="1031"/>
                      <a:pt x="10569" y="986"/>
                    </a:cubicBezTo>
                    <a:cubicBezTo>
                      <a:pt x="10340" y="849"/>
                      <a:pt x="10112" y="735"/>
                      <a:pt x="9861" y="621"/>
                    </a:cubicBezTo>
                    <a:cubicBezTo>
                      <a:pt x="9837" y="608"/>
                      <a:pt x="9810" y="603"/>
                      <a:pt x="9784" y="603"/>
                    </a:cubicBezTo>
                    <a:close/>
                    <a:moveTo>
                      <a:pt x="3132" y="1191"/>
                    </a:moveTo>
                    <a:cubicBezTo>
                      <a:pt x="3100" y="1191"/>
                      <a:pt x="3067" y="1199"/>
                      <a:pt x="3036" y="1214"/>
                    </a:cubicBezTo>
                    <a:cubicBezTo>
                      <a:pt x="2808" y="1374"/>
                      <a:pt x="2603" y="1534"/>
                      <a:pt x="2397" y="1716"/>
                    </a:cubicBezTo>
                    <a:cubicBezTo>
                      <a:pt x="2329" y="1785"/>
                      <a:pt x="2306" y="1899"/>
                      <a:pt x="2374" y="1990"/>
                    </a:cubicBezTo>
                    <a:cubicBezTo>
                      <a:pt x="2420" y="2036"/>
                      <a:pt x="2466" y="2059"/>
                      <a:pt x="2534" y="2059"/>
                    </a:cubicBezTo>
                    <a:cubicBezTo>
                      <a:pt x="2580" y="2059"/>
                      <a:pt x="2625" y="2036"/>
                      <a:pt x="2648" y="1990"/>
                    </a:cubicBezTo>
                    <a:cubicBezTo>
                      <a:pt x="2831" y="1830"/>
                      <a:pt x="3036" y="1670"/>
                      <a:pt x="3242" y="1534"/>
                    </a:cubicBezTo>
                    <a:cubicBezTo>
                      <a:pt x="3333" y="1488"/>
                      <a:pt x="3356" y="1351"/>
                      <a:pt x="3287" y="1282"/>
                    </a:cubicBezTo>
                    <a:cubicBezTo>
                      <a:pt x="3257" y="1222"/>
                      <a:pt x="3196" y="1191"/>
                      <a:pt x="3132" y="1191"/>
                    </a:cubicBezTo>
                    <a:close/>
                    <a:moveTo>
                      <a:pt x="11415" y="1644"/>
                    </a:moveTo>
                    <a:cubicBezTo>
                      <a:pt x="11363" y="1644"/>
                      <a:pt x="11313" y="1667"/>
                      <a:pt x="11276" y="1716"/>
                    </a:cubicBezTo>
                    <a:cubicBezTo>
                      <a:pt x="11208" y="1785"/>
                      <a:pt x="11208" y="1899"/>
                      <a:pt x="11299" y="1967"/>
                    </a:cubicBezTo>
                    <a:cubicBezTo>
                      <a:pt x="11482" y="2127"/>
                      <a:pt x="11664" y="2310"/>
                      <a:pt x="11824" y="2492"/>
                    </a:cubicBezTo>
                    <a:cubicBezTo>
                      <a:pt x="11870" y="2538"/>
                      <a:pt x="11915" y="2561"/>
                      <a:pt x="11984" y="2561"/>
                    </a:cubicBezTo>
                    <a:cubicBezTo>
                      <a:pt x="12029" y="2561"/>
                      <a:pt x="12075" y="2538"/>
                      <a:pt x="12098" y="2515"/>
                    </a:cubicBezTo>
                    <a:cubicBezTo>
                      <a:pt x="12189" y="2447"/>
                      <a:pt x="12189" y="2310"/>
                      <a:pt x="12121" y="2241"/>
                    </a:cubicBezTo>
                    <a:cubicBezTo>
                      <a:pt x="11938" y="2036"/>
                      <a:pt x="11733" y="1853"/>
                      <a:pt x="11550" y="1693"/>
                    </a:cubicBezTo>
                    <a:cubicBezTo>
                      <a:pt x="11508" y="1662"/>
                      <a:pt x="11460" y="1644"/>
                      <a:pt x="11415" y="1644"/>
                    </a:cubicBezTo>
                    <a:close/>
                    <a:moveTo>
                      <a:pt x="1728" y="2496"/>
                    </a:moveTo>
                    <a:cubicBezTo>
                      <a:pt x="1670" y="2496"/>
                      <a:pt x="1615" y="2521"/>
                      <a:pt x="1575" y="2561"/>
                    </a:cubicBezTo>
                    <a:cubicBezTo>
                      <a:pt x="1393" y="2789"/>
                      <a:pt x="1256" y="2994"/>
                      <a:pt x="1096" y="3223"/>
                    </a:cubicBezTo>
                    <a:cubicBezTo>
                      <a:pt x="1050" y="3314"/>
                      <a:pt x="1073" y="3428"/>
                      <a:pt x="1165" y="3474"/>
                    </a:cubicBezTo>
                    <a:cubicBezTo>
                      <a:pt x="1187" y="3496"/>
                      <a:pt x="1233" y="3519"/>
                      <a:pt x="1256" y="3519"/>
                    </a:cubicBezTo>
                    <a:cubicBezTo>
                      <a:pt x="1324" y="3519"/>
                      <a:pt x="1393" y="3474"/>
                      <a:pt x="1416" y="3428"/>
                    </a:cubicBezTo>
                    <a:cubicBezTo>
                      <a:pt x="1553" y="3223"/>
                      <a:pt x="1712" y="3017"/>
                      <a:pt x="1872" y="2812"/>
                    </a:cubicBezTo>
                    <a:cubicBezTo>
                      <a:pt x="1941" y="2720"/>
                      <a:pt x="1918" y="2606"/>
                      <a:pt x="1849" y="2538"/>
                    </a:cubicBezTo>
                    <a:cubicBezTo>
                      <a:pt x="1811" y="2509"/>
                      <a:pt x="1769" y="2496"/>
                      <a:pt x="1728" y="2496"/>
                    </a:cubicBezTo>
                    <a:close/>
                    <a:moveTo>
                      <a:pt x="12692" y="3091"/>
                    </a:moveTo>
                    <a:cubicBezTo>
                      <a:pt x="12653" y="3091"/>
                      <a:pt x="12613" y="3104"/>
                      <a:pt x="12577" y="3131"/>
                    </a:cubicBezTo>
                    <a:cubicBezTo>
                      <a:pt x="12486" y="3177"/>
                      <a:pt x="12463" y="3291"/>
                      <a:pt x="12532" y="3382"/>
                    </a:cubicBezTo>
                    <a:cubicBezTo>
                      <a:pt x="12669" y="3588"/>
                      <a:pt x="12783" y="3816"/>
                      <a:pt x="12897" y="4044"/>
                    </a:cubicBezTo>
                    <a:cubicBezTo>
                      <a:pt x="12942" y="4113"/>
                      <a:pt x="13011" y="4158"/>
                      <a:pt x="13079" y="4158"/>
                    </a:cubicBezTo>
                    <a:cubicBezTo>
                      <a:pt x="13102" y="4158"/>
                      <a:pt x="13125" y="4136"/>
                      <a:pt x="13148" y="4136"/>
                    </a:cubicBezTo>
                    <a:cubicBezTo>
                      <a:pt x="13239" y="4090"/>
                      <a:pt x="13285" y="3976"/>
                      <a:pt x="13239" y="3885"/>
                    </a:cubicBezTo>
                    <a:cubicBezTo>
                      <a:pt x="13125" y="3633"/>
                      <a:pt x="12988" y="3405"/>
                      <a:pt x="12851" y="3177"/>
                    </a:cubicBezTo>
                    <a:cubicBezTo>
                      <a:pt x="12810" y="3122"/>
                      <a:pt x="12751" y="3091"/>
                      <a:pt x="12692" y="3091"/>
                    </a:cubicBezTo>
                    <a:close/>
                    <a:moveTo>
                      <a:pt x="723" y="4163"/>
                    </a:moveTo>
                    <a:cubicBezTo>
                      <a:pt x="652" y="4163"/>
                      <a:pt x="582" y="4206"/>
                      <a:pt x="548" y="4273"/>
                    </a:cubicBezTo>
                    <a:cubicBezTo>
                      <a:pt x="434" y="4524"/>
                      <a:pt x="366" y="4775"/>
                      <a:pt x="274" y="5026"/>
                    </a:cubicBezTo>
                    <a:cubicBezTo>
                      <a:pt x="252" y="5117"/>
                      <a:pt x="320" y="5231"/>
                      <a:pt x="411" y="5254"/>
                    </a:cubicBezTo>
                    <a:cubicBezTo>
                      <a:pt x="434" y="5277"/>
                      <a:pt x="457" y="5277"/>
                      <a:pt x="457" y="5277"/>
                    </a:cubicBezTo>
                    <a:cubicBezTo>
                      <a:pt x="548" y="5277"/>
                      <a:pt x="617" y="5208"/>
                      <a:pt x="640" y="5140"/>
                    </a:cubicBezTo>
                    <a:cubicBezTo>
                      <a:pt x="708" y="4889"/>
                      <a:pt x="799" y="4661"/>
                      <a:pt x="891" y="4432"/>
                    </a:cubicBezTo>
                    <a:cubicBezTo>
                      <a:pt x="936" y="4318"/>
                      <a:pt x="891" y="4204"/>
                      <a:pt x="799" y="4181"/>
                    </a:cubicBezTo>
                    <a:cubicBezTo>
                      <a:pt x="775" y="4169"/>
                      <a:pt x="749" y="4163"/>
                      <a:pt x="723" y="4163"/>
                    </a:cubicBezTo>
                    <a:close/>
                    <a:moveTo>
                      <a:pt x="13507" y="4851"/>
                    </a:moveTo>
                    <a:cubicBezTo>
                      <a:pt x="13486" y="4851"/>
                      <a:pt x="13465" y="4856"/>
                      <a:pt x="13445" y="4866"/>
                    </a:cubicBezTo>
                    <a:cubicBezTo>
                      <a:pt x="13353" y="4889"/>
                      <a:pt x="13285" y="5003"/>
                      <a:pt x="13308" y="5094"/>
                    </a:cubicBezTo>
                    <a:cubicBezTo>
                      <a:pt x="13376" y="5323"/>
                      <a:pt x="13445" y="5574"/>
                      <a:pt x="13490" y="5825"/>
                    </a:cubicBezTo>
                    <a:cubicBezTo>
                      <a:pt x="13513" y="5916"/>
                      <a:pt x="13582" y="5984"/>
                      <a:pt x="13673" y="5984"/>
                    </a:cubicBezTo>
                    <a:lnTo>
                      <a:pt x="13718" y="5984"/>
                    </a:lnTo>
                    <a:cubicBezTo>
                      <a:pt x="13810" y="5962"/>
                      <a:pt x="13878" y="5870"/>
                      <a:pt x="13855" y="5756"/>
                    </a:cubicBezTo>
                    <a:cubicBezTo>
                      <a:pt x="13810" y="5505"/>
                      <a:pt x="13764" y="5231"/>
                      <a:pt x="13673" y="4980"/>
                    </a:cubicBezTo>
                    <a:cubicBezTo>
                      <a:pt x="13655" y="4909"/>
                      <a:pt x="13582" y="4851"/>
                      <a:pt x="13507" y="4851"/>
                    </a:cubicBezTo>
                    <a:close/>
                    <a:moveTo>
                      <a:pt x="252" y="6030"/>
                    </a:moveTo>
                    <a:cubicBezTo>
                      <a:pt x="160" y="6030"/>
                      <a:pt x="69" y="6099"/>
                      <a:pt x="46" y="6190"/>
                    </a:cubicBezTo>
                    <a:cubicBezTo>
                      <a:pt x="23" y="6464"/>
                      <a:pt x="0" y="6715"/>
                      <a:pt x="0" y="6989"/>
                    </a:cubicBezTo>
                    <a:cubicBezTo>
                      <a:pt x="0" y="7103"/>
                      <a:pt x="92" y="7171"/>
                      <a:pt x="206" y="7171"/>
                    </a:cubicBezTo>
                    <a:cubicBezTo>
                      <a:pt x="297" y="7171"/>
                      <a:pt x="388" y="7080"/>
                      <a:pt x="388" y="6989"/>
                    </a:cubicBezTo>
                    <a:cubicBezTo>
                      <a:pt x="388" y="6738"/>
                      <a:pt x="388" y="6487"/>
                      <a:pt x="434" y="6236"/>
                    </a:cubicBezTo>
                    <a:cubicBezTo>
                      <a:pt x="434" y="6144"/>
                      <a:pt x="366" y="6030"/>
                      <a:pt x="252" y="6030"/>
                    </a:cubicBezTo>
                    <a:close/>
                    <a:moveTo>
                      <a:pt x="13787" y="6783"/>
                    </a:moveTo>
                    <a:cubicBezTo>
                      <a:pt x="13673" y="6783"/>
                      <a:pt x="13582" y="6875"/>
                      <a:pt x="13582" y="6989"/>
                    </a:cubicBezTo>
                    <a:cubicBezTo>
                      <a:pt x="13582" y="7240"/>
                      <a:pt x="13582" y="7491"/>
                      <a:pt x="13536" y="7742"/>
                    </a:cubicBezTo>
                    <a:cubicBezTo>
                      <a:pt x="13536" y="7833"/>
                      <a:pt x="13604" y="7925"/>
                      <a:pt x="13718" y="7947"/>
                    </a:cubicBezTo>
                    <a:lnTo>
                      <a:pt x="13741" y="7947"/>
                    </a:lnTo>
                    <a:cubicBezTo>
                      <a:pt x="13833" y="7947"/>
                      <a:pt x="13924" y="7879"/>
                      <a:pt x="13924" y="7765"/>
                    </a:cubicBezTo>
                    <a:cubicBezTo>
                      <a:pt x="13947" y="7514"/>
                      <a:pt x="13970" y="7240"/>
                      <a:pt x="13970" y="6989"/>
                    </a:cubicBezTo>
                    <a:lnTo>
                      <a:pt x="13970" y="6943"/>
                    </a:lnTo>
                    <a:cubicBezTo>
                      <a:pt x="13970" y="6852"/>
                      <a:pt x="13878" y="6783"/>
                      <a:pt x="13787" y="6783"/>
                    </a:cubicBezTo>
                    <a:close/>
                    <a:moveTo>
                      <a:pt x="310" y="7966"/>
                    </a:moveTo>
                    <a:cubicBezTo>
                      <a:pt x="298" y="7966"/>
                      <a:pt x="286" y="7967"/>
                      <a:pt x="274" y="7970"/>
                    </a:cubicBezTo>
                    <a:cubicBezTo>
                      <a:pt x="160" y="7970"/>
                      <a:pt x="92" y="8084"/>
                      <a:pt x="115" y="8176"/>
                    </a:cubicBezTo>
                    <a:cubicBezTo>
                      <a:pt x="160" y="8450"/>
                      <a:pt x="206" y="8701"/>
                      <a:pt x="297" y="8952"/>
                    </a:cubicBezTo>
                    <a:cubicBezTo>
                      <a:pt x="320" y="9043"/>
                      <a:pt x="388" y="9089"/>
                      <a:pt x="480" y="9089"/>
                    </a:cubicBezTo>
                    <a:lnTo>
                      <a:pt x="525" y="9089"/>
                    </a:lnTo>
                    <a:cubicBezTo>
                      <a:pt x="617" y="9066"/>
                      <a:pt x="685" y="8952"/>
                      <a:pt x="662" y="8860"/>
                    </a:cubicBezTo>
                    <a:cubicBezTo>
                      <a:pt x="594" y="8609"/>
                      <a:pt x="525" y="8358"/>
                      <a:pt x="480" y="8107"/>
                    </a:cubicBezTo>
                    <a:cubicBezTo>
                      <a:pt x="460" y="8028"/>
                      <a:pt x="388" y="7966"/>
                      <a:pt x="310" y="7966"/>
                    </a:cubicBezTo>
                    <a:close/>
                    <a:moveTo>
                      <a:pt x="13522" y="8696"/>
                    </a:moveTo>
                    <a:cubicBezTo>
                      <a:pt x="13439" y="8696"/>
                      <a:pt x="13350" y="8758"/>
                      <a:pt x="13330" y="8838"/>
                    </a:cubicBezTo>
                    <a:cubicBezTo>
                      <a:pt x="13262" y="9066"/>
                      <a:pt x="13171" y="9317"/>
                      <a:pt x="13079" y="9545"/>
                    </a:cubicBezTo>
                    <a:cubicBezTo>
                      <a:pt x="13034" y="9636"/>
                      <a:pt x="13079" y="9751"/>
                      <a:pt x="13171" y="9796"/>
                    </a:cubicBezTo>
                    <a:cubicBezTo>
                      <a:pt x="13193" y="9796"/>
                      <a:pt x="13216" y="9819"/>
                      <a:pt x="13239" y="9819"/>
                    </a:cubicBezTo>
                    <a:cubicBezTo>
                      <a:pt x="13330" y="9819"/>
                      <a:pt x="13399" y="9773"/>
                      <a:pt x="13422" y="9705"/>
                    </a:cubicBezTo>
                    <a:cubicBezTo>
                      <a:pt x="13513" y="9454"/>
                      <a:pt x="13604" y="9203"/>
                      <a:pt x="13696" y="8952"/>
                    </a:cubicBezTo>
                    <a:cubicBezTo>
                      <a:pt x="13718" y="8838"/>
                      <a:pt x="13650" y="8746"/>
                      <a:pt x="13559" y="8701"/>
                    </a:cubicBezTo>
                    <a:cubicBezTo>
                      <a:pt x="13547" y="8698"/>
                      <a:pt x="13534" y="8696"/>
                      <a:pt x="13522" y="8696"/>
                    </a:cubicBezTo>
                    <a:close/>
                    <a:moveTo>
                      <a:pt x="906" y="9797"/>
                    </a:moveTo>
                    <a:cubicBezTo>
                      <a:pt x="872" y="9797"/>
                      <a:pt x="835" y="9805"/>
                      <a:pt x="799" y="9819"/>
                    </a:cubicBezTo>
                    <a:cubicBezTo>
                      <a:pt x="708" y="9865"/>
                      <a:pt x="685" y="9979"/>
                      <a:pt x="731" y="10070"/>
                    </a:cubicBezTo>
                    <a:cubicBezTo>
                      <a:pt x="845" y="10298"/>
                      <a:pt x="982" y="10549"/>
                      <a:pt x="1119" y="10755"/>
                    </a:cubicBezTo>
                    <a:cubicBezTo>
                      <a:pt x="1165" y="10823"/>
                      <a:pt x="1210" y="10846"/>
                      <a:pt x="1279" y="10846"/>
                    </a:cubicBezTo>
                    <a:cubicBezTo>
                      <a:pt x="1324" y="10846"/>
                      <a:pt x="1347" y="10846"/>
                      <a:pt x="1370" y="10823"/>
                    </a:cubicBezTo>
                    <a:cubicBezTo>
                      <a:pt x="1461" y="10755"/>
                      <a:pt x="1484" y="10641"/>
                      <a:pt x="1438" y="10549"/>
                    </a:cubicBezTo>
                    <a:cubicBezTo>
                      <a:pt x="1302" y="10344"/>
                      <a:pt x="1187" y="10116"/>
                      <a:pt x="1073" y="9910"/>
                    </a:cubicBezTo>
                    <a:cubicBezTo>
                      <a:pt x="1042" y="9832"/>
                      <a:pt x="979" y="9797"/>
                      <a:pt x="906" y="9797"/>
                    </a:cubicBezTo>
                    <a:close/>
                    <a:moveTo>
                      <a:pt x="12709" y="10458"/>
                    </a:moveTo>
                    <a:cubicBezTo>
                      <a:pt x="12643" y="10458"/>
                      <a:pt x="12577" y="10489"/>
                      <a:pt x="12532" y="10549"/>
                    </a:cubicBezTo>
                    <a:cubicBezTo>
                      <a:pt x="12417" y="10755"/>
                      <a:pt x="12258" y="10960"/>
                      <a:pt x="12098" y="11166"/>
                    </a:cubicBezTo>
                    <a:cubicBezTo>
                      <a:pt x="12029" y="11234"/>
                      <a:pt x="12052" y="11348"/>
                      <a:pt x="12121" y="11417"/>
                    </a:cubicBezTo>
                    <a:cubicBezTo>
                      <a:pt x="12166" y="11463"/>
                      <a:pt x="12212" y="11463"/>
                      <a:pt x="12235" y="11463"/>
                    </a:cubicBezTo>
                    <a:cubicBezTo>
                      <a:pt x="12303" y="11463"/>
                      <a:pt x="12349" y="11440"/>
                      <a:pt x="12395" y="11394"/>
                    </a:cubicBezTo>
                    <a:cubicBezTo>
                      <a:pt x="12554" y="11189"/>
                      <a:pt x="12714" y="10983"/>
                      <a:pt x="12851" y="10755"/>
                    </a:cubicBezTo>
                    <a:cubicBezTo>
                      <a:pt x="12920" y="10664"/>
                      <a:pt x="12897" y="10549"/>
                      <a:pt x="12805" y="10481"/>
                    </a:cubicBezTo>
                    <a:cubicBezTo>
                      <a:pt x="12775" y="10466"/>
                      <a:pt x="12742" y="10458"/>
                      <a:pt x="12709" y="10458"/>
                    </a:cubicBezTo>
                    <a:close/>
                    <a:moveTo>
                      <a:pt x="1998" y="11388"/>
                    </a:moveTo>
                    <a:cubicBezTo>
                      <a:pt x="1952" y="11388"/>
                      <a:pt x="1906" y="11405"/>
                      <a:pt x="1872" y="11440"/>
                    </a:cubicBezTo>
                    <a:cubicBezTo>
                      <a:pt x="1781" y="11508"/>
                      <a:pt x="1781" y="11622"/>
                      <a:pt x="1849" y="11714"/>
                    </a:cubicBezTo>
                    <a:cubicBezTo>
                      <a:pt x="2032" y="11896"/>
                      <a:pt x="2215" y="12079"/>
                      <a:pt x="2420" y="12261"/>
                    </a:cubicBezTo>
                    <a:cubicBezTo>
                      <a:pt x="2466" y="12284"/>
                      <a:pt x="2511" y="12307"/>
                      <a:pt x="2557" y="12307"/>
                    </a:cubicBezTo>
                    <a:cubicBezTo>
                      <a:pt x="2603" y="12307"/>
                      <a:pt x="2648" y="12284"/>
                      <a:pt x="2694" y="12239"/>
                    </a:cubicBezTo>
                    <a:cubicBezTo>
                      <a:pt x="2762" y="12170"/>
                      <a:pt x="2739" y="12033"/>
                      <a:pt x="2671" y="11965"/>
                    </a:cubicBezTo>
                    <a:cubicBezTo>
                      <a:pt x="2488" y="11805"/>
                      <a:pt x="2306" y="11645"/>
                      <a:pt x="2123" y="11440"/>
                    </a:cubicBezTo>
                    <a:cubicBezTo>
                      <a:pt x="2089" y="11405"/>
                      <a:pt x="2043" y="11388"/>
                      <a:pt x="1998" y="11388"/>
                    </a:cubicBezTo>
                    <a:close/>
                    <a:moveTo>
                      <a:pt x="11438" y="11916"/>
                    </a:moveTo>
                    <a:cubicBezTo>
                      <a:pt x="11395" y="11916"/>
                      <a:pt x="11354" y="11933"/>
                      <a:pt x="11322" y="11965"/>
                    </a:cubicBezTo>
                    <a:cubicBezTo>
                      <a:pt x="11116" y="12124"/>
                      <a:pt x="10911" y="12284"/>
                      <a:pt x="10706" y="12421"/>
                    </a:cubicBezTo>
                    <a:cubicBezTo>
                      <a:pt x="10637" y="12490"/>
                      <a:pt x="10614" y="12604"/>
                      <a:pt x="10660" y="12695"/>
                    </a:cubicBezTo>
                    <a:cubicBezTo>
                      <a:pt x="10706" y="12741"/>
                      <a:pt x="10774" y="12764"/>
                      <a:pt x="10820" y="12764"/>
                    </a:cubicBezTo>
                    <a:cubicBezTo>
                      <a:pt x="10865" y="12764"/>
                      <a:pt x="10888" y="12764"/>
                      <a:pt x="10934" y="12741"/>
                    </a:cubicBezTo>
                    <a:cubicBezTo>
                      <a:pt x="11139" y="12581"/>
                      <a:pt x="11367" y="12421"/>
                      <a:pt x="11550" y="12261"/>
                    </a:cubicBezTo>
                    <a:cubicBezTo>
                      <a:pt x="11641" y="12193"/>
                      <a:pt x="11641" y="12056"/>
                      <a:pt x="11573" y="11987"/>
                    </a:cubicBezTo>
                    <a:cubicBezTo>
                      <a:pt x="11536" y="11939"/>
                      <a:pt x="11486" y="11916"/>
                      <a:pt x="11438" y="11916"/>
                    </a:cubicBezTo>
                    <a:close/>
                    <a:moveTo>
                      <a:pt x="3489" y="12604"/>
                    </a:moveTo>
                    <a:cubicBezTo>
                      <a:pt x="3424" y="12604"/>
                      <a:pt x="3363" y="12634"/>
                      <a:pt x="3333" y="12695"/>
                    </a:cubicBezTo>
                    <a:cubicBezTo>
                      <a:pt x="3264" y="12786"/>
                      <a:pt x="3287" y="12901"/>
                      <a:pt x="3379" y="12969"/>
                    </a:cubicBezTo>
                    <a:cubicBezTo>
                      <a:pt x="3607" y="13106"/>
                      <a:pt x="3858" y="13220"/>
                      <a:pt x="4086" y="13334"/>
                    </a:cubicBezTo>
                    <a:cubicBezTo>
                      <a:pt x="4109" y="13357"/>
                      <a:pt x="4155" y="13357"/>
                      <a:pt x="4177" y="13357"/>
                    </a:cubicBezTo>
                    <a:cubicBezTo>
                      <a:pt x="4246" y="13357"/>
                      <a:pt x="4314" y="13311"/>
                      <a:pt x="4337" y="13243"/>
                    </a:cubicBezTo>
                    <a:cubicBezTo>
                      <a:pt x="4383" y="13152"/>
                      <a:pt x="4337" y="13037"/>
                      <a:pt x="4246" y="12992"/>
                    </a:cubicBezTo>
                    <a:cubicBezTo>
                      <a:pt x="4018" y="12878"/>
                      <a:pt x="3789" y="12764"/>
                      <a:pt x="3584" y="12627"/>
                    </a:cubicBezTo>
                    <a:cubicBezTo>
                      <a:pt x="3554" y="12611"/>
                      <a:pt x="3521" y="12604"/>
                      <a:pt x="3489" y="12604"/>
                    </a:cubicBezTo>
                    <a:close/>
                    <a:moveTo>
                      <a:pt x="9814" y="12974"/>
                    </a:moveTo>
                    <a:cubicBezTo>
                      <a:pt x="9785" y="12974"/>
                      <a:pt x="9755" y="12980"/>
                      <a:pt x="9724" y="12992"/>
                    </a:cubicBezTo>
                    <a:cubicBezTo>
                      <a:pt x="9496" y="13083"/>
                      <a:pt x="9268" y="13174"/>
                      <a:pt x="9039" y="13266"/>
                    </a:cubicBezTo>
                    <a:cubicBezTo>
                      <a:pt x="8925" y="13289"/>
                      <a:pt x="8880" y="13403"/>
                      <a:pt x="8902" y="13494"/>
                    </a:cubicBezTo>
                    <a:cubicBezTo>
                      <a:pt x="8925" y="13585"/>
                      <a:pt x="9016" y="13631"/>
                      <a:pt x="9085" y="13631"/>
                    </a:cubicBezTo>
                    <a:cubicBezTo>
                      <a:pt x="9108" y="13631"/>
                      <a:pt x="9131" y="13631"/>
                      <a:pt x="9153" y="13608"/>
                    </a:cubicBezTo>
                    <a:cubicBezTo>
                      <a:pt x="9404" y="13540"/>
                      <a:pt x="9656" y="13448"/>
                      <a:pt x="9884" y="13334"/>
                    </a:cubicBezTo>
                    <a:cubicBezTo>
                      <a:pt x="9998" y="13289"/>
                      <a:pt x="10021" y="13174"/>
                      <a:pt x="9975" y="13083"/>
                    </a:cubicBezTo>
                    <a:cubicBezTo>
                      <a:pt x="9958" y="13016"/>
                      <a:pt x="9893" y="12974"/>
                      <a:pt x="9814" y="12974"/>
                    </a:cubicBezTo>
                    <a:close/>
                    <a:moveTo>
                      <a:pt x="5275" y="13353"/>
                    </a:moveTo>
                    <a:cubicBezTo>
                      <a:pt x="5182" y="13353"/>
                      <a:pt x="5110" y="13415"/>
                      <a:pt x="5091" y="13494"/>
                    </a:cubicBezTo>
                    <a:cubicBezTo>
                      <a:pt x="5068" y="13608"/>
                      <a:pt x="5113" y="13699"/>
                      <a:pt x="5227" y="13745"/>
                    </a:cubicBezTo>
                    <a:cubicBezTo>
                      <a:pt x="5479" y="13791"/>
                      <a:pt x="5730" y="13859"/>
                      <a:pt x="6004" y="13882"/>
                    </a:cubicBezTo>
                    <a:lnTo>
                      <a:pt x="6026" y="13882"/>
                    </a:lnTo>
                    <a:cubicBezTo>
                      <a:pt x="6118" y="13882"/>
                      <a:pt x="6209" y="13814"/>
                      <a:pt x="6209" y="13722"/>
                    </a:cubicBezTo>
                    <a:cubicBezTo>
                      <a:pt x="6232" y="13631"/>
                      <a:pt x="6163" y="13540"/>
                      <a:pt x="6049" y="13517"/>
                    </a:cubicBezTo>
                    <a:cubicBezTo>
                      <a:pt x="5798" y="13471"/>
                      <a:pt x="5547" y="13425"/>
                      <a:pt x="5319" y="13357"/>
                    </a:cubicBezTo>
                    <a:cubicBezTo>
                      <a:pt x="5304" y="13354"/>
                      <a:pt x="5289" y="13353"/>
                      <a:pt x="5275" y="13353"/>
                    </a:cubicBezTo>
                    <a:close/>
                    <a:moveTo>
                      <a:pt x="7979" y="13512"/>
                    </a:moveTo>
                    <a:cubicBezTo>
                      <a:pt x="7967" y="13512"/>
                      <a:pt x="7955" y="13514"/>
                      <a:pt x="7944" y="13517"/>
                    </a:cubicBezTo>
                    <a:cubicBezTo>
                      <a:pt x="7693" y="13540"/>
                      <a:pt x="7442" y="13562"/>
                      <a:pt x="7190" y="13585"/>
                    </a:cubicBezTo>
                    <a:cubicBezTo>
                      <a:pt x="7076" y="13585"/>
                      <a:pt x="6985" y="13677"/>
                      <a:pt x="7008" y="13768"/>
                    </a:cubicBezTo>
                    <a:cubicBezTo>
                      <a:pt x="7008" y="13882"/>
                      <a:pt x="7076" y="13950"/>
                      <a:pt x="7190" y="13950"/>
                    </a:cubicBezTo>
                    <a:cubicBezTo>
                      <a:pt x="7464" y="13950"/>
                      <a:pt x="7715" y="13928"/>
                      <a:pt x="7989" y="13882"/>
                    </a:cubicBezTo>
                    <a:cubicBezTo>
                      <a:pt x="8081" y="13882"/>
                      <a:pt x="8172" y="13768"/>
                      <a:pt x="8149" y="13677"/>
                    </a:cubicBezTo>
                    <a:cubicBezTo>
                      <a:pt x="8129" y="13577"/>
                      <a:pt x="8057" y="13512"/>
                      <a:pt x="7979" y="13512"/>
                    </a:cubicBezTo>
                    <a:close/>
                  </a:path>
                </a:pathLst>
              </a:custGeom>
              <a:solidFill>
                <a:schemeClr val="accent3"/>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33" name="Google Shape;2586;p32">
                <a:extLst>
                  <a:ext uri="{FF2B5EF4-FFF2-40B4-BE49-F238E27FC236}">
                    <a16:creationId xmlns:a16="http://schemas.microsoft.com/office/drawing/2014/main" id="{66269753-DEF5-234D-5417-F255AA9B6453}"/>
                  </a:ext>
                </a:extLst>
              </p:cNvPr>
              <p:cNvSpPr txBox="1"/>
              <p:nvPr/>
            </p:nvSpPr>
            <p:spPr>
              <a:xfrm>
                <a:off x="520950" y="502124"/>
                <a:ext cx="384082" cy="384082"/>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2500" kern="0" dirty="0">
                    <a:solidFill>
                      <a:srgbClr val="000000"/>
                    </a:solidFill>
                    <a:latin typeface="Fira Sans Extra Condensed SemiBold"/>
                    <a:ea typeface="Fira Sans Extra Condensed SemiBold"/>
                    <a:cs typeface="Fira Sans Extra Condensed SemiBold"/>
                    <a:sym typeface="Fira Sans Extra Condensed SemiBold"/>
                  </a:rPr>
                  <a:t>3</a:t>
                </a:r>
                <a:endParaRPr sz="2500" kern="0" dirty="0">
                  <a:solidFill>
                    <a:srgbClr val="000000"/>
                  </a:solidFill>
                  <a:latin typeface="Fira Sans Extra Condensed SemiBold"/>
                  <a:ea typeface="Fira Sans Extra Condensed SemiBold"/>
                  <a:cs typeface="Fira Sans Extra Condensed SemiBold"/>
                  <a:sym typeface="Fira Sans Extra Condensed SemiBold"/>
                </a:endParaRPr>
              </a:p>
            </p:txBody>
          </p:sp>
        </p:grpSp>
        <p:sp>
          <p:nvSpPr>
            <p:cNvPr id="37" name="TextBox 36">
              <a:extLst>
                <a:ext uri="{FF2B5EF4-FFF2-40B4-BE49-F238E27FC236}">
                  <a16:creationId xmlns:a16="http://schemas.microsoft.com/office/drawing/2014/main" id="{9E808A2D-1A66-7EB6-7943-51DFFEB50C03}"/>
                </a:ext>
              </a:extLst>
            </p:cNvPr>
            <p:cNvSpPr txBox="1"/>
            <p:nvPr/>
          </p:nvSpPr>
          <p:spPr>
            <a:xfrm>
              <a:off x="1400068" y="453982"/>
              <a:ext cx="5179012" cy="533480"/>
            </a:xfrm>
            <a:prstGeom prst="rect">
              <a:avLst/>
            </a:prstGeom>
            <a:noFill/>
          </p:spPr>
          <p:txBody>
            <a:bodyPr wrap="square">
              <a:spAutoFit/>
            </a:bodyPr>
            <a:lstStyle/>
            <a:p>
              <a:pPr defTabSz="914333">
                <a:buClr>
                  <a:srgbClr val="0C4F72"/>
                </a:buClr>
              </a:pPr>
              <a:r>
                <a:rPr lang="id-ID" sz="2000" b="1" kern="0" dirty="0">
                  <a:solidFill>
                    <a:srgbClr val="98AF35"/>
                  </a:solidFill>
                  <a:latin typeface="PT Sans" panose="020B0503020203020204" pitchFamily="34" charset="0"/>
                  <a:cs typeface="Arial"/>
                  <a:sym typeface="Arial"/>
                </a:rPr>
                <a:t>Mekanisme Infeksi Covid-19</a:t>
              </a:r>
              <a:endParaRPr lang="en-US" sz="2000" b="1" kern="0" dirty="0">
                <a:solidFill>
                  <a:srgbClr val="98AF35"/>
                </a:solidFill>
                <a:latin typeface="PT Sans" panose="020B0503020203020204" pitchFamily="34" charset="0"/>
                <a:cs typeface="Arial"/>
                <a:sym typeface="Arial"/>
              </a:endParaRPr>
            </a:p>
          </p:txBody>
        </p:sp>
        <p:sp>
          <p:nvSpPr>
            <p:cNvPr id="39" name="TextBox 38">
              <a:extLst>
                <a:ext uri="{FF2B5EF4-FFF2-40B4-BE49-F238E27FC236}">
                  <a16:creationId xmlns:a16="http://schemas.microsoft.com/office/drawing/2014/main" id="{1900EF55-1014-BB6D-0D75-FD481F180C94}"/>
                </a:ext>
              </a:extLst>
            </p:cNvPr>
            <p:cNvSpPr txBox="1"/>
            <p:nvPr/>
          </p:nvSpPr>
          <p:spPr>
            <a:xfrm>
              <a:off x="1467218" y="1011888"/>
              <a:ext cx="9042319" cy="2092879"/>
            </a:xfrm>
            <a:prstGeom prst="rect">
              <a:avLst/>
            </a:prstGeom>
            <a:noFill/>
          </p:spPr>
          <p:txBody>
            <a:bodyPr wrap="square">
              <a:spAutoFit/>
            </a:bodyPr>
            <a:lstStyle/>
            <a:p>
              <a:pPr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Pada sel inang yang sesuai, glikoprotein </a:t>
              </a:r>
              <a:r>
                <a:rPr lang="id-ID" sz="1600" i="1" kern="0" dirty="0">
                  <a:solidFill>
                    <a:srgbClr val="000000"/>
                  </a:solidFill>
                  <a:latin typeface="PT Sans" panose="020B0503020203020204" pitchFamily="34" charset="0"/>
                  <a:cs typeface="Palanquin" panose="020B0004020203020204" pitchFamily="34" charset="0"/>
                  <a:sym typeface="Arial"/>
                </a:rPr>
                <a:t>spike</a:t>
              </a:r>
              <a:r>
                <a:rPr lang="id-ID" sz="1600" kern="0" dirty="0">
                  <a:solidFill>
                    <a:srgbClr val="000000"/>
                  </a:solidFill>
                  <a:latin typeface="PT Sans" panose="020B0503020203020204" pitchFamily="34" charset="0"/>
                  <a:cs typeface="Palanquin" panose="020B0004020203020204" pitchFamily="34" charset="0"/>
                  <a:sym typeface="Arial"/>
                </a:rPr>
                <a:t> akan menempel dan berikatan dengan reseptor ACE2. Membran virus dan membran sel akan berfusi, kemudian genom RNA virus dilepas ke sitoplasma dan bereplikasi. Genom RNA, glikoprotein sampul, dan protein nukleokapsid membentuk vesikel yang mengandung virus. Vesikel berfusi dengan membran plasma untuk merilis virus baru secara eksositosis.</a:t>
              </a:r>
            </a:p>
          </p:txBody>
        </p:sp>
      </p:grpSp>
      <p:grpSp>
        <p:nvGrpSpPr>
          <p:cNvPr id="3" name="Group 2">
            <a:extLst>
              <a:ext uri="{FF2B5EF4-FFF2-40B4-BE49-F238E27FC236}">
                <a16:creationId xmlns:a16="http://schemas.microsoft.com/office/drawing/2014/main" id="{626E221E-C4E8-6EBF-5FBB-54AC3DEEED77}"/>
              </a:ext>
            </a:extLst>
          </p:cNvPr>
          <p:cNvGrpSpPr/>
          <p:nvPr/>
        </p:nvGrpSpPr>
        <p:grpSpPr>
          <a:xfrm>
            <a:off x="1100413" y="2348621"/>
            <a:ext cx="7527398" cy="2015918"/>
            <a:chOff x="1467217" y="3131495"/>
            <a:chExt cx="10036531" cy="2687891"/>
          </a:xfrm>
        </p:grpSpPr>
        <p:grpSp>
          <p:nvGrpSpPr>
            <p:cNvPr id="40" name="Group 39">
              <a:extLst>
                <a:ext uri="{FF2B5EF4-FFF2-40B4-BE49-F238E27FC236}">
                  <a16:creationId xmlns:a16="http://schemas.microsoft.com/office/drawing/2014/main" id="{CE35AB77-85E0-CE76-ED7F-653A515742EE}"/>
                </a:ext>
              </a:extLst>
            </p:cNvPr>
            <p:cNvGrpSpPr/>
            <p:nvPr/>
          </p:nvGrpSpPr>
          <p:grpSpPr>
            <a:xfrm>
              <a:off x="8055109" y="3160671"/>
              <a:ext cx="3448639" cy="996723"/>
              <a:chOff x="5989573" y="1315263"/>
              <a:chExt cx="2586479" cy="747542"/>
            </a:xfrm>
          </p:grpSpPr>
          <p:sp>
            <p:nvSpPr>
              <p:cNvPr id="41" name="Google Shape;2565;p32">
                <a:extLst>
                  <a:ext uri="{FF2B5EF4-FFF2-40B4-BE49-F238E27FC236}">
                    <a16:creationId xmlns:a16="http://schemas.microsoft.com/office/drawing/2014/main" id="{4061A115-9A6C-477C-012A-3EA976D5CCF3}"/>
                  </a:ext>
                </a:extLst>
              </p:cNvPr>
              <p:cNvSpPr/>
              <p:nvPr/>
            </p:nvSpPr>
            <p:spPr>
              <a:xfrm flipH="1">
                <a:off x="7830395" y="1449774"/>
                <a:ext cx="613031" cy="613031"/>
              </a:xfrm>
              <a:custGeom>
                <a:avLst/>
                <a:gdLst/>
                <a:ahLst/>
                <a:cxnLst/>
                <a:rect l="l" t="t" r="r" b="b"/>
                <a:pathLst>
                  <a:path w="15294" h="15294" extrusionOk="0">
                    <a:moveTo>
                      <a:pt x="12167" y="0"/>
                    </a:moveTo>
                    <a:lnTo>
                      <a:pt x="12167" y="0"/>
                    </a:lnTo>
                    <a:cubicBezTo>
                      <a:pt x="13422" y="1507"/>
                      <a:pt x="14153" y="3424"/>
                      <a:pt x="14153" y="5524"/>
                    </a:cubicBezTo>
                    <a:cubicBezTo>
                      <a:pt x="14153" y="10294"/>
                      <a:pt x="10295" y="14152"/>
                      <a:pt x="5525" y="14152"/>
                    </a:cubicBezTo>
                    <a:cubicBezTo>
                      <a:pt x="3425" y="14152"/>
                      <a:pt x="1507" y="13421"/>
                      <a:pt x="1" y="12166"/>
                    </a:cubicBezTo>
                    <a:lnTo>
                      <a:pt x="1" y="12166"/>
                    </a:lnTo>
                    <a:cubicBezTo>
                      <a:pt x="1599" y="14083"/>
                      <a:pt x="3973" y="15293"/>
                      <a:pt x="6666" y="15293"/>
                    </a:cubicBezTo>
                    <a:cubicBezTo>
                      <a:pt x="11436" y="15293"/>
                      <a:pt x="15294" y="11436"/>
                      <a:pt x="15294" y="6665"/>
                    </a:cubicBezTo>
                    <a:cubicBezTo>
                      <a:pt x="15294" y="3972"/>
                      <a:pt x="14084" y="1575"/>
                      <a:pt x="12167" y="0"/>
                    </a:cubicBezTo>
                    <a:close/>
                  </a:path>
                </a:pathLst>
              </a:custGeom>
              <a:solidFill>
                <a:schemeClr val="accent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42" name="Google Shape;2566;p32">
                <a:extLst>
                  <a:ext uri="{FF2B5EF4-FFF2-40B4-BE49-F238E27FC236}">
                    <a16:creationId xmlns:a16="http://schemas.microsoft.com/office/drawing/2014/main" id="{FB98A18E-A08D-4944-253C-B66A2E624F74}"/>
                  </a:ext>
                </a:extLst>
              </p:cNvPr>
              <p:cNvSpPr/>
              <p:nvPr/>
            </p:nvSpPr>
            <p:spPr>
              <a:xfrm flipH="1">
                <a:off x="7941983" y="1389372"/>
                <a:ext cx="559960" cy="559960"/>
              </a:xfrm>
              <a:custGeom>
                <a:avLst/>
                <a:gdLst/>
                <a:ahLst/>
                <a:cxnLst/>
                <a:rect l="l" t="t" r="r" b="b"/>
                <a:pathLst>
                  <a:path w="13970" h="13970" extrusionOk="0">
                    <a:moveTo>
                      <a:pt x="6756" y="1"/>
                    </a:moveTo>
                    <a:cubicBezTo>
                      <a:pt x="6505" y="24"/>
                      <a:pt x="6231" y="46"/>
                      <a:pt x="5958" y="69"/>
                    </a:cubicBezTo>
                    <a:cubicBezTo>
                      <a:pt x="5866" y="92"/>
                      <a:pt x="5798" y="183"/>
                      <a:pt x="5798" y="297"/>
                    </a:cubicBezTo>
                    <a:cubicBezTo>
                      <a:pt x="5821" y="389"/>
                      <a:pt x="5889" y="457"/>
                      <a:pt x="5980" y="457"/>
                    </a:cubicBezTo>
                    <a:lnTo>
                      <a:pt x="6026" y="457"/>
                    </a:lnTo>
                    <a:cubicBezTo>
                      <a:pt x="6277" y="412"/>
                      <a:pt x="6528" y="389"/>
                      <a:pt x="6779" y="389"/>
                    </a:cubicBezTo>
                    <a:cubicBezTo>
                      <a:pt x="6871" y="389"/>
                      <a:pt x="6962" y="297"/>
                      <a:pt x="6962" y="183"/>
                    </a:cubicBezTo>
                    <a:cubicBezTo>
                      <a:pt x="6962" y="92"/>
                      <a:pt x="6871" y="1"/>
                      <a:pt x="6756" y="1"/>
                    </a:cubicBezTo>
                    <a:close/>
                    <a:moveTo>
                      <a:pt x="7914" y="66"/>
                    </a:moveTo>
                    <a:cubicBezTo>
                      <a:pt x="7834" y="66"/>
                      <a:pt x="7758" y="147"/>
                      <a:pt x="7738" y="229"/>
                    </a:cubicBezTo>
                    <a:cubicBezTo>
                      <a:pt x="7715" y="343"/>
                      <a:pt x="7784" y="434"/>
                      <a:pt x="7898" y="434"/>
                    </a:cubicBezTo>
                    <a:cubicBezTo>
                      <a:pt x="8149" y="480"/>
                      <a:pt x="8400" y="526"/>
                      <a:pt x="8628" y="594"/>
                    </a:cubicBezTo>
                    <a:lnTo>
                      <a:pt x="8674" y="594"/>
                    </a:lnTo>
                    <a:cubicBezTo>
                      <a:pt x="8765" y="594"/>
                      <a:pt x="8856" y="549"/>
                      <a:pt x="8879" y="457"/>
                    </a:cubicBezTo>
                    <a:cubicBezTo>
                      <a:pt x="8902" y="343"/>
                      <a:pt x="8834" y="252"/>
                      <a:pt x="8742" y="229"/>
                    </a:cubicBezTo>
                    <a:cubicBezTo>
                      <a:pt x="8468" y="161"/>
                      <a:pt x="8217" y="115"/>
                      <a:pt x="7943" y="69"/>
                    </a:cubicBezTo>
                    <a:cubicBezTo>
                      <a:pt x="7934" y="67"/>
                      <a:pt x="7924" y="66"/>
                      <a:pt x="7914" y="66"/>
                    </a:cubicBezTo>
                    <a:close/>
                    <a:moveTo>
                      <a:pt x="4848" y="337"/>
                    </a:moveTo>
                    <a:cubicBezTo>
                      <a:pt x="4831" y="337"/>
                      <a:pt x="4812" y="339"/>
                      <a:pt x="4793" y="343"/>
                    </a:cubicBezTo>
                    <a:cubicBezTo>
                      <a:pt x="4542" y="434"/>
                      <a:pt x="4291" y="526"/>
                      <a:pt x="4063" y="640"/>
                    </a:cubicBezTo>
                    <a:cubicBezTo>
                      <a:pt x="3972" y="686"/>
                      <a:pt x="3926" y="800"/>
                      <a:pt x="3972" y="891"/>
                    </a:cubicBezTo>
                    <a:cubicBezTo>
                      <a:pt x="3995" y="959"/>
                      <a:pt x="4063" y="1005"/>
                      <a:pt x="4131" y="1005"/>
                    </a:cubicBezTo>
                    <a:cubicBezTo>
                      <a:pt x="4177" y="1005"/>
                      <a:pt x="4200" y="1005"/>
                      <a:pt x="4223" y="982"/>
                    </a:cubicBezTo>
                    <a:cubicBezTo>
                      <a:pt x="4451" y="891"/>
                      <a:pt x="4679" y="777"/>
                      <a:pt x="4930" y="708"/>
                    </a:cubicBezTo>
                    <a:cubicBezTo>
                      <a:pt x="5022" y="686"/>
                      <a:pt x="5067" y="571"/>
                      <a:pt x="5045" y="480"/>
                    </a:cubicBezTo>
                    <a:cubicBezTo>
                      <a:pt x="5006" y="385"/>
                      <a:pt x="4937" y="337"/>
                      <a:pt x="4848" y="337"/>
                    </a:cubicBezTo>
                    <a:close/>
                    <a:moveTo>
                      <a:pt x="9784" y="599"/>
                    </a:moveTo>
                    <a:cubicBezTo>
                      <a:pt x="9713" y="599"/>
                      <a:pt x="9643" y="642"/>
                      <a:pt x="9610" y="708"/>
                    </a:cubicBezTo>
                    <a:cubicBezTo>
                      <a:pt x="9564" y="822"/>
                      <a:pt x="9610" y="914"/>
                      <a:pt x="9701" y="959"/>
                    </a:cubicBezTo>
                    <a:cubicBezTo>
                      <a:pt x="9929" y="1074"/>
                      <a:pt x="10157" y="1188"/>
                      <a:pt x="10363" y="1325"/>
                    </a:cubicBezTo>
                    <a:cubicBezTo>
                      <a:pt x="10408" y="1347"/>
                      <a:pt x="10431" y="1347"/>
                      <a:pt x="10477" y="1347"/>
                    </a:cubicBezTo>
                    <a:cubicBezTo>
                      <a:pt x="10523" y="1347"/>
                      <a:pt x="10591" y="1302"/>
                      <a:pt x="10637" y="1256"/>
                    </a:cubicBezTo>
                    <a:cubicBezTo>
                      <a:pt x="10682" y="1165"/>
                      <a:pt x="10660" y="1051"/>
                      <a:pt x="10568" y="982"/>
                    </a:cubicBezTo>
                    <a:cubicBezTo>
                      <a:pt x="10340" y="845"/>
                      <a:pt x="10089" y="731"/>
                      <a:pt x="9861" y="617"/>
                    </a:cubicBezTo>
                    <a:cubicBezTo>
                      <a:pt x="9836" y="605"/>
                      <a:pt x="9810" y="599"/>
                      <a:pt x="9784" y="599"/>
                    </a:cubicBezTo>
                    <a:close/>
                    <a:moveTo>
                      <a:pt x="3128" y="1194"/>
                    </a:moveTo>
                    <a:cubicBezTo>
                      <a:pt x="3089" y="1194"/>
                      <a:pt x="3049" y="1206"/>
                      <a:pt x="3013" y="1233"/>
                    </a:cubicBezTo>
                    <a:cubicBezTo>
                      <a:pt x="2808" y="1370"/>
                      <a:pt x="2602" y="1553"/>
                      <a:pt x="2397" y="1713"/>
                    </a:cubicBezTo>
                    <a:cubicBezTo>
                      <a:pt x="2305" y="1781"/>
                      <a:pt x="2305" y="1918"/>
                      <a:pt x="2374" y="1987"/>
                    </a:cubicBezTo>
                    <a:cubicBezTo>
                      <a:pt x="2420" y="2032"/>
                      <a:pt x="2465" y="2055"/>
                      <a:pt x="2511" y="2055"/>
                    </a:cubicBezTo>
                    <a:cubicBezTo>
                      <a:pt x="2557" y="2055"/>
                      <a:pt x="2602" y="2032"/>
                      <a:pt x="2648" y="2009"/>
                    </a:cubicBezTo>
                    <a:cubicBezTo>
                      <a:pt x="2830" y="1850"/>
                      <a:pt x="3036" y="1690"/>
                      <a:pt x="3241" y="1553"/>
                    </a:cubicBezTo>
                    <a:cubicBezTo>
                      <a:pt x="3333" y="1484"/>
                      <a:pt x="3355" y="1370"/>
                      <a:pt x="3287" y="1279"/>
                    </a:cubicBezTo>
                    <a:cubicBezTo>
                      <a:pt x="3245" y="1224"/>
                      <a:pt x="3187" y="1194"/>
                      <a:pt x="3128" y="1194"/>
                    </a:cubicBezTo>
                    <a:close/>
                    <a:moveTo>
                      <a:pt x="11401" y="1641"/>
                    </a:moveTo>
                    <a:cubicBezTo>
                      <a:pt x="11346" y="1641"/>
                      <a:pt x="11290" y="1664"/>
                      <a:pt x="11253" y="1713"/>
                    </a:cubicBezTo>
                    <a:cubicBezTo>
                      <a:pt x="11185" y="1781"/>
                      <a:pt x="11207" y="1918"/>
                      <a:pt x="11276" y="1987"/>
                    </a:cubicBezTo>
                    <a:cubicBezTo>
                      <a:pt x="11481" y="2146"/>
                      <a:pt x="11664" y="2329"/>
                      <a:pt x="11824" y="2512"/>
                    </a:cubicBezTo>
                    <a:cubicBezTo>
                      <a:pt x="11869" y="2534"/>
                      <a:pt x="11915" y="2557"/>
                      <a:pt x="11961" y="2557"/>
                    </a:cubicBezTo>
                    <a:cubicBezTo>
                      <a:pt x="12006" y="2557"/>
                      <a:pt x="12052" y="2557"/>
                      <a:pt x="12098" y="2512"/>
                    </a:cubicBezTo>
                    <a:cubicBezTo>
                      <a:pt x="12166" y="2443"/>
                      <a:pt x="12166" y="2329"/>
                      <a:pt x="12098" y="2238"/>
                    </a:cubicBezTo>
                    <a:cubicBezTo>
                      <a:pt x="11915" y="2055"/>
                      <a:pt x="11732" y="1872"/>
                      <a:pt x="11527" y="1690"/>
                    </a:cubicBezTo>
                    <a:cubicBezTo>
                      <a:pt x="11495" y="1658"/>
                      <a:pt x="11449" y="1641"/>
                      <a:pt x="11401" y="1641"/>
                    </a:cubicBezTo>
                    <a:close/>
                    <a:moveTo>
                      <a:pt x="1700" y="2508"/>
                    </a:moveTo>
                    <a:cubicBezTo>
                      <a:pt x="1645" y="2508"/>
                      <a:pt x="1589" y="2531"/>
                      <a:pt x="1552" y="2580"/>
                    </a:cubicBezTo>
                    <a:cubicBezTo>
                      <a:pt x="1392" y="2785"/>
                      <a:pt x="1233" y="2991"/>
                      <a:pt x="1096" y="3219"/>
                    </a:cubicBezTo>
                    <a:cubicBezTo>
                      <a:pt x="1050" y="3310"/>
                      <a:pt x="1073" y="3425"/>
                      <a:pt x="1164" y="3493"/>
                    </a:cubicBezTo>
                    <a:cubicBezTo>
                      <a:pt x="1187" y="3516"/>
                      <a:pt x="1210" y="3516"/>
                      <a:pt x="1256" y="3516"/>
                    </a:cubicBezTo>
                    <a:cubicBezTo>
                      <a:pt x="1324" y="3516"/>
                      <a:pt x="1370" y="3493"/>
                      <a:pt x="1415" y="3425"/>
                    </a:cubicBezTo>
                    <a:cubicBezTo>
                      <a:pt x="1552" y="3219"/>
                      <a:pt x="1689" y="3014"/>
                      <a:pt x="1849" y="2808"/>
                    </a:cubicBezTo>
                    <a:cubicBezTo>
                      <a:pt x="1917" y="2740"/>
                      <a:pt x="1917" y="2626"/>
                      <a:pt x="1826" y="2557"/>
                    </a:cubicBezTo>
                    <a:cubicBezTo>
                      <a:pt x="1794" y="2525"/>
                      <a:pt x="1748" y="2508"/>
                      <a:pt x="1700" y="2508"/>
                    </a:cubicBezTo>
                    <a:close/>
                    <a:moveTo>
                      <a:pt x="12672" y="3105"/>
                    </a:moveTo>
                    <a:cubicBezTo>
                      <a:pt x="12640" y="3105"/>
                      <a:pt x="12607" y="3113"/>
                      <a:pt x="12577" y="3128"/>
                    </a:cubicBezTo>
                    <a:cubicBezTo>
                      <a:pt x="12486" y="3196"/>
                      <a:pt x="12463" y="3310"/>
                      <a:pt x="12531" y="3402"/>
                    </a:cubicBezTo>
                    <a:cubicBezTo>
                      <a:pt x="12645" y="3607"/>
                      <a:pt x="12782" y="3813"/>
                      <a:pt x="12896" y="4041"/>
                    </a:cubicBezTo>
                    <a:cubicBezTo>
                      <a:pt x="12919" y="4109"/>
                      <a:pt x="12988" y="4155"/>
                      <a:pt x="13056" y="4155"/>
                    </a:cubicBezTo>
                    <a:cubicBezTo>
                      <a:pt x="13102" y="4155"/>
                      <a:pt x="13125" y="4155"/>
                      <a:pt x="13147" y="4132"/>
                    </a:cubicBezTo>
                    <a:cubicBezTo>
                      <a:pt x="13239" y="4086"/>
                      <a:pt x="13284" y="3972"/>
                      <a:pt x="13239" y="3881"/>
                    </a:cubicBezTo>
                    <a:cubicBezTo>
                      <a:pt x="13125" y="3630"/>
                      <a:pt x="12988" y="3402"/>
                      <a:pt x="12828" y="3196"/>
                    </a:cubicBezTo>
                    <a:cubicBezTo>
                      <a:pt x="12798" y="3135"/>
                      <a:pt x="12737" y="3105"/>
                      <a:pt x="12672" y="3105"/>
                    </a:cubicBezTo>
                    <a:close/>
                    <a:moveTo>
                      <a:pt x="709" y="4160"/>
                    </a:moveTo>
                    <a:cubicBezTo>
                      <a:pt x="630" y="4160"/>
                      <a:pt x="565" y="4202"/>
                      <a:pt x="548" y="4269"/>
                    </a:cubicBezTo>
                    <a:cubicBezTo>
                      <a:pt x="434" y="4520"/>
                      <a:pt x="342" y="4771"/>
                      <a:pt x="274" y="5022"/>
                    </a:cubicBezTo>
                    <a:cubicBezTo>
                      <a:pt x="251" y="5136"/>
                      <a:pt x="297" y="5228"/>
                      <a:pt x="411" y="5273"/>
                    </a:cubicBezTo>
                    <a:lnTo>
                      <a:pt x="457" y="5273"/>
                    </a:lnTo>
                    <a:cubicBezTo>
                      <a:pt x="548" y="5273"/>
                      <a:pt x="616" y="5228"/>
                      <a:pt x="639" y="5136"/>
                    </a:cubicBezTo>
                    <a:cubicBezTo>
                      <a:pt x="708" y="4908"/>
                      <a:pt x="799" y="4657"/>
                      <a:pt x="890" y="4429"/>
                    </a:cubicBezTo>
                    <a:cubicBezTo>
                      <a:pt x="936" y="4338"/>
                      <a:pt x="890" y="4223"/>
                      <a:pt x="799" y="4178"/>
                    </a:cubicBezTo>
                    <a:cubicBezTo>
                      <a:pt x="768" y="4166"/>
                      <a:pt x="738" y="4160"/>
                      <a:pt x="709" y="4160"/>
                    </a:cubicBezTo>
                    <a:close/>
                    <a:moveTo>
                      <a:pt x="13491" y="4857"/>
                    </a:moveTo>
                    <a:cubicBezTo>
                      <a:pt x="13475" y="4857"/>
                      <a:pt x="13459" y="4859"/>
                      <a:pt x="13444" y="4863"/>
                    </a:cubicBezTo>
                    <a:cubicBezTo>
                      <a:pt x="13330" y="4885"/>
                      <a:pt x="13284" y="4999"/>
                      <a:pt x="13307" y="5091"/>
                    </a:cubicBezTo>
                    <a:cubicBezTo>
                      <a:pt x="13376" y="5342"/>
                      <a:pt x="13444" y="5593"/>
                      <a:pt x="13490" y="5821"/>
                    </a:cubicBezTo>
                    <a:cubicBezTo>
                      <a:pt x="13490" y="5935"/>
                      <a:pt x="13581" y="5981"/>
                      <a:pt x="13672" y="5981"/>
                    </a:cubicBezTo>
                    <a:lnTo>
                      <a:pt x="13695" y="5981"/>
                    </a:lnTo>
                    <a:cubicBezTo>
                      <a:pt x="13809" y="5958"/>
                      <a:pt x="13878" y="5867"/>
                      <a:pt x="13855" y="5776"/>
                    </a:cubicBezTo>
                    <a:cubicBezTo>
                      <a:pt x="13809" y="5502"/>
                      <a:pt x="13741" y="5251"/>
                      <a:pt x="13672" y="4999"/>
                    </a:cubicBezTo>
                    <a:cubicBezTo>
                      <a:pt x="13653" y="4904"/>
                      <a:pt x="13571" y="4857"/>
                      <a:pt x="13491" y="4857"/>
                    </a:cubicBezTo>
                    <a:close/>
                    <a:moveTo>
                      <a:pt x="251" y="6027"/>
                    </a:moveTo>
                    <a:cubicBezTo>
                      <a:pt x="137" y="6027"/>
                      <a:pt x="46" y="6095"/>
                      <a:pt x="46" y="6209"/>
                    </a:cubicBezTo>
                    <a:cubicBezTo>
                      <a:pt x="0" y="6460"/>
                      <a:pt x="0" y="6734"/>
                      <a:pt x="0" y="6985"/>
                    </a:cubicBezTo>
                    <a:lnTo>
                      <a:pt x="0" y="7008"/>
                    </a:lnTo>
                    <a:cubicBezTo>
                      <a:pt x="0" y="7099"/>
                      <a:pt x="91" y="7191"/>
                      <a:pt x="183" y="7191"/>
                    </a:cubicBezTo>
                    <a:cubicBezTo>
                      <a:pt x="297" y="7191"/>
                      <a:pt x="388" y="7099"/>
                      <a:pt x="388" y="6985"/>
                    </a:cubicBezTo>
                    <a:cubicBezTo>
                      <a:pt x="388" y="6734"/>
                      <a:pt x="388" y="6483"/>
                      <a:pt x="411" y="6255"/>
                    </a:cubicBezTo>
                    <a:cubicBezTo>
                      <a:pt x="434" y="6141"/>
                      <a:pt x="365" y="6049"/>
                      <a:pt x="251" y="6027"/>
                    </a:cubicBezTo>
                    <a:close/>
                    <a:moveTo>
                      <a:pt x="13764" y="6780"/>
                    </a:moveTo>
                    <a:cubicBezTo>
                      <a:pt x="13672" y="6780"/>
                      <a:pt x="13581" y="6871"/>
                      <a:pt x="13581" y="6985"/>
                    </a:cubicBezTo>
                    <a:cubicBezTo>
                      <a:pt x="13581" y="7236"/>
                      <a:pt x="13558" y="7487"/>
                      <a:pt x="13536" y="7739"/>
                    </a:cubicBezTo>
                    <a:cubicBezTo>
                      <a:pt x="13536" y="7830"/>
                      <a:pt x="13604" y="7944"/>
                      <a:pt x="13695" y="7944"/>
                    </a:cubicBezTo>
                    <a:lnTo>
                      <a:pt x="13718" y="7944"/>
                    </a:lnTo>
                    <a:cubicBezTo>
                      <a:pt x="13832" y="7944"/>
                      <a:pt x="13901" y="7875"/>
                      <a:pt x="13924" y="7784"/>
                    </a:cubicBezTo>
                    <a:cubicBezTo>
                      <a:pt x="13946" y="7510"/>
                      <a:pt x="13969" y="7259"/>
                      <a:pt x="13969" y="6985"/>
                    </a:cubicBezTo>
                    <a:lnTo>
                      <a:pt x="13969" y="6962"/>
                    </a:lnTo>
                    <a:cubicBezTo>
                      <a:pt x="13969" y="6848"/>
                      <a:pt x="13878" y="6780"/>
                      <a:pt x="13764" y="6780"/>
                    </a:cubicBezTo>
                    <a:close/>
                    <a:moveTo>
                      <a:pt x="294" y="7962"/>
                    </a:moveTo>
                    <a:cubicBezTo>
                      <a:pt x="280" y="7962"/>
                      <a:pt x="266" y="7964"/>
                      <a:pt x="251" y="7967"/>
                    </a:cubicBezTo>
                    <a:cubicBezTo>
                      <a:pt x="160" y="7990"/>
                      <a:pt x="91" y="8081"/>
                      <a:pt x="91" y="8195"/>
                    </a:cubicBezTo>
                    <a:cubicBezTo>
                      <a:pt x="137" y="8446"/>
                      <a:pt x="206" y="8720"/>
                      <a:pt x="274" y="8971"/>
                    </a:cubicBezTo>
                    <a:cubicBezTo>
                      <a:pt x="297" y="9040"/>
                      <a:pt x="388" y="9108"/>
                      <a:pt x="457" y="9108"/>
                    </a:cubicBezTo>
                    <a:cubicBezTo>
                      <a:pt x="479" y="9108"/>
                      <a:pt x="502" y="9108"/>
                      <a:pt x="525" y="9085"/>
                    </a:cubicBezTo>
                    <a:cubicBezTo>
                      <a:pt x="616" y="9062"/>
                      <a:pt x="685" y="8948"/>
                      <a:pt x="639" y="8857"/>
                    </a:cubicBezTo>
                    <a:cubicBezTo>
                      <a:pt x="571" y="8606"/>
                      <a:pt x="525" y="8378"/>
                      <a:pt x="479" y="8127"/>
                    </a:cubicBezTo>
                    <a:cubicBezTo>
                      <a:pt x="460" y="8027"/>
                      <a:pt x="388" y="7962"/>
                      <a:pt x="294" y="7962"/>
                    </a:cubicBezTo>
                    <a:close/>
                    <a:moveTo>
                      <a:pt x="13487" y="8705"/>
                    </a:moveTo>
                    <a:cubicBezTo>
                      <a:pt x="13406" y="8705"/>
                      <a:pt x="13343" y="8763"/>
                      <a:pt x="13307" y="8834"/>
                    </a:cubicBezTo>
                    <a:cubicBezTo>
                      <a:pt x="13239" y="9085"/>
                      <a:pt x="13170" y="9313"/>
                      <a:pt x="13056" y="9542"/>
                    </a:cubicBezTo>
                    <a:cubicBezTo>
                      <a:pt x="13011" y="9656"/>
                      <a:pt x="13056" y="9770"/>
                      <a:pt x="13170" y="9793"/>
                    </a:cubicBezTo>
                    <a:cubicBezTo>
                      <a:pt x="13193" y="9816"/>
                      <a:pt x="13216" y="9816"/>
                      <a:pt x="13239" y="9816"/>
                    </a:cubicBezTo>
                    <a:cubicBezTo>
                      <a:pt x="13307" y="9816"/>
                      <a:pt x="13376" y="9770"/>
                      <a:pt x="13421" y="9702"/>
                    </a:cubicBezTo>
                    <a:cubicBezTo>
                      <a:pt x="13513" y="9450"/>
                      <a:pt x="13604" y="9199"/>
                      <a:pt x="13672" y="8948"/>
                    </a:cubicBezTo>
                    <a:cubicBezTo>
                      <a:pt x="13718" y="8857"/>
                      <a:pt x="13650" y="8743"/>
                      <a:pt x="13558" y="8720"/>
                    </a:cubicBezTo>
                    <a:cubicBezTo>
                      <a:pt x="13533" y="8710"/>
                      <a:pt x="13509" y="8705"/>
                      <a:pt x="13487" y="8705"/>
                    </a:cubicBezTo>
                    <a:close/>
                    <a:moveTo>
                      <a:pt x="876" y="9798"/>
                    </a:moveTo>
                    <a:cubicBezTo>
                      <a:pt x="850" y="9798"/>
                      <a:pt x="823" y="9803"/>
                      <a:pt x="799" y="9816"/>
                    </a:cubicBezTo>
                    <a:cubicBezTo>
                      <a:pt x="708" y="9861"/>
                      <a:pt x="662" y="9975"/>
                      <a:pt x="708" y="10067"/>
                    </a:cubicBezTo>
                    <a:cubicBezTo>
                      <a:pt x="845" y="10318"/>
                      <a:pt x="959" y="10546"/>
                      <a:pt x="1119" y="10774"/>
                    </a:cubicBezTo>
                    <a:cubicBezTo>
                      <a:pt x="1141" y="10820"/>
                      <a:pt x="1210" y="10866"/>
                      <a:pt x="1278" y="10866"/>
                    </a:cubicBezTo>
                    <a:cubicBezTo>
                      <a:pt x="1301" y="10866"/>
                      <a:pt x="1347" y="10843"/>
                      <a:pt x="1370" y="10820"/>
                    </a:cubicBezTo>
                    <a:cubicBezTo>
                      <a:pt x="1461" y="10774"/>
                      <a:pt x="1484" y="10660"/>
                      <a:pt x="1438" y="10569"/>
                    </a:cubicBezTo>
                    <a:cubicBezTo>
                      <a:pt x="1301" y="10363"/>
                      <a:pt x="1164" y="10135"/>
                      <a:pt x="1050" y="9907"/>
                    </a:cubicBezTo>
                    <a:cubicBezTo>
                      <a:pt x="1017" y="9840"/>
                      <a:pt x="947" y="9798"/>
                      <a:pt x="876" y="9798"/>
                    </a:cubicBezTo>
                    <a:close/>
                    <a:moveTo>
                      <a:pt x="12691" y="10461"/>
                    </a:moveTo>
                    <a:cubicBezTo>
                      <a:pt x="12631" y="10461"/>
                      <a:pt x="12573" y="10491"/>
                      <a:pt x="12531" y="10546"/>
                    </a:cubicBezTo>
                    <a:cubicBezTo>
                      <a:pt x="12394" y="10751"/>
                      <a:pt x="12257" y="10957"/>
                      <a:pt x="12098" y="11162"/>
                    </a:cubicBezTo>
                    <a:cubicBezTo>
                      <a:pt x="12029" y="11231"/>
                      <a:pt x="12029" y="11368"/>
                      <a:pt x="12120" y="11436"/>
                    </a:cubicBezTo>
                    <a:cubicBezTo>
                      <a:pt x="12143" y="11459"/>
                      <a:pt x="12189" y="11482"/>
                      <a:pt x="12234" y="11482"/>
                    </a:cubicBezTo>
                    <a:cubicBezTo>
                      <a:pt x="12303" y="11482"/>
                      <a:pt x="12349" y="11436"/>
                      <a:pt x="12394" y="11391"/>
                    </a:cubicBezTo>
                    <a:cubicBezTo>
                      <a:pt x="12554" y="11185"/>
                      <a:pt x="12714" y="10980"/>
                      <a:pt x="12851" y="10751"/>
                    </a:cubicBezTo>
                    <a:cubicBezTo>
                      <a:pt x="12919" y="10660"/>
                      <a:pt x="12896" y="10546"/>
                      <a:pt x="12805" y="10500"/>
                    </a:cubicBezTo>
                    <a:cubicBezTo>
                      <a:pt x="12769" y="10473"/>
                      <a:pt x="12730" y="10461"/>
                      <a:pt x="12691" y="10461"/>
                    </a:cubicBezTo>
                    <a:close/>
                    <a:moveTo>
                      <a:pt x="1984" y="11387"/>
                    </a:moveTo>
                    <a:cubicBezTo>
                      <a:pt x="1939" y="11387"/>
                      <a:pt x="1891" y="11404"/>
                      <a:pt x="1849" y="11436"/>
                    </a:cubicBezTo>
                    <a:cubicBezTo>
                      <a:pt x="1780" y="11505"/>
                      <a:pt x="1780" y="11642"/>
                      <a:pt x="1849" y="11710"/>
                    </a:cubicBezTo>
                    <a:cubicBezTo>
                      <a:pt x="2032" y="11916"/>
                      <a:pt x="2214" y="12098"/>
                      <a:pt x="2420" y="12258"/>
                    </a:cubicBezTo>
                    <a:cubicBezTo>
                      <a:pt x="2442" y="12304"/>
                      <a:pt x="2488" y="12304"/>
                      <a:pt x="2534" y="12304"/>
                    </a:cubicBezTo>
                    <a:cubicBezTo>
                      <a:pt x="2602" y="12304"/>
                      <a:pt x="2648" y="12281"/>
                      <a:pt x="2693" y="12258"/>
                    </a:cubicBezTo>
                    <a:cubicBezTo>
                      <a:pt x="2762" y="12167"/>
                      <a:pt x="2739" y="12053"/>
                      <a:pt x="2671" y="11984"/>
                    </a:cubicBezTo>
                    <a:cubicBezTo>
                      <a:pt x="2465" y="11824"/>
                      <a:pt x="2283" y="11642"/>
                      <a:pt x="2123" y="11459"/>
                    </a:cubicBezTo>
                    <a:cubicBezTo>
                      <a:pt x="2086" y="11410"/>
                      <a:pt x="2036" y="11387"/>
                      <a:pt x="1984" y="11387"/>
                    </a:cubicBezTo>
                    <a:close/>
                    <a:moveTo>
                      <a:pt x="11420" y="11920"/>
                    </a:moveTo>
                    <a:cubicBezTo>
                      <a:pt x="11379" y="11920"/>
                      <a:pt x="11337" y="11933"/>
                      <a:pt x="11299" y="11961"/>
                    </a:cubicBezTo>
                    <a:cubicBezTo>
                      <a:pt x="11116" y="12144"/>
                      <a:pt x="10911" y="12281"/>
                      <a:pt x="10705" y="12441"/>
                    </a:cubicBezTo>
                    <a:cubicBezTo>
                      <a:pt x="10614" y="12486"/>
                      <a:pt x="10591" y="12600"/>
                      <a:pt x="10660" y="12692"/>
                    </a:cubicBezTo>
                    <a:cubicBezTo>
                      <a:pt x="10705" y="12760"/>
                      <a:pt x="10751" y="12783"/>
                      <a:pt x="10819" y="12783"/>
                    </a:cubicBezTo>
                    <a:cubicBezTo>
                      <a:pt x="10842" y="12783"/>
                      <a:pt x="10888" y="12760"/>
                      <a:pt x="10933" y="12737"/>
                    </a:cubicBezTo>
                    <a:cubicBezTo>
                      <a:pt x="11139" y="12600"/>
                      <a:pt x="11344" y="12441"/>
                      <a:pt x="11550" y="12258"/>
                    </a:cubicBezTo>
                    <a:cubicBezTo>
                      <a:pt x="11641" y="12189"/>
                      <a:pt x="11641" y="12075"/>
                      <a:pt x="11573" y="11984"/>
                    </a:cubicBezTo>
                    <a:cubicBezTo>
                      <a:pt x="11533" y="11944"/>
                      <a:pt x="11478" y="11920"/>
                      <a:pt x="11420" y="11920"/>
                    </a:cubicBezTo>
                    <a:close/>
                    <a:moveTo>
                      <a:pt x="3487" y="12623"/>
                    </a:moveTo>
                    <a:cubicBezTo>
                      <a:pt x="3421" y="12623"/>
                      <a:pt x="3355" y="12654"/>
                      <a:pt x="3310" y="12714"/>
                    </a:cubicBezTo>
                    <a:cubicBezTo>
                      <a:pt x="3264" y="12806"/>
                      <a:pt x="3287" y="12920"/>
                      <a:pt x="3378" y="12966"/>
                    </a:cubicBezTo>
                    <a:cubicBezTo>
                      <a:pt x="3607" y="13102"/>
                      <a:pt x="3835" y="13239"/>
                      <a:pt x="4086" y="13331"/>
                    </a:cubicBezTo>
                    <a:cubicBezTo>
                      <a:pt x="4109" y="13354"/>
                      <a:pt x="4131" y="13354"/>
                      <a:pt x="4154" y="13354"/>
                    </a:cubicBezTo>
                    <a:cubicBezTo>
                      <a:pt x="4246" y="13354"/>
                      <a:pt x="4314" y="13308"/>
                      <a:pt x="4337" y="13239"/>
                    </a:cubicBezTo>
                    <a:cubicBezTo>
                      <a:pt x="4383" y="13148"/>
                      <a:pt x="4337" y="13034"/>
                      <a:pt x="4246" y="12988"/>
                    </a:cubicBezTo>
                    <a:cubicBezTo>
                      <a:pt x="4017" y="12897"/>
                      <a:pt x="3789" y="12783"/>
                      <a:pt x="3584" y="12646"/>
                    </a:cubicBezTo>
                    <a:cubicBezTo>
                      <a:pt x="3553" y="12631"/>
                      <a:pt x="3520" y="12623"/>
                      <a:pt x="3487" y="12623"/>
                    </a:cubicBezTo>
                    <a:close/>
                    <a:moveTo>
                      <a:pt x="9800" y="12970"/>
                    </a:moveTo>
                    <a:cubicBezTo>
                      <a:pt x="9774" y="12970"/>
                      <a:pt x="9748" y="12976"/>
                      <a:pt x="9724" y="12988"/>
                    </a:cubicBezTo>
                    <a:cubicBezTo>
                      <a:pt x="9495" y="13102"/>
                      <a:pt x="9267" y="13194"/>
                      <a:pt x="9016" y="13262"/>
                    </a:cubicBezTo>
                    <a:cubicBezTo>
                      <a:pt x="8925" y="13285"/>
                      <a:pt x="8879" y="13399"/>
                      <a:pt x="8902" y="13513"/>
                    </a:cubicBezTo>
                    <a:cubicBezTo>
                      <a:pt x="8925" y="13582"/>
                      <a:pt x="8993" y="13627"/>
                      <a:pt x="9085" y="13627"/>
                    </a:cubicBezTo>
                    <a:lnTo>
                      <a:pt x="9153" y="13627"/>
                    </a:lnTo>
                    <a:cubicBezTo>
                      <a:pt x="9404" y="13536"/>
                      <a:pt x="9632" y="13445"/>
                      <a:pt x="9883" y="13331"/>
                    </a:cubicBezTo>
                    <a:cubicBezTo>
                      <a:pt x="9975" y="13285"/>
                      <a:pt x="10020" y="13171"/>
                      <a:pt x="9975" y="13080"/>
                    </a:cubicBezTo>
                    <a:cubicBezTo>
                      <a:pt x="9941" y="13013"/>
                      <a:pt x="9871" y="12970"/>
                      <a:pt x="9800" y="12970"/>
                    </a:cubicBezTo>
                    <a:close/>
                    <a:moveTo>
                      <a:pt x="5263" y="13371"/>
                    </a:moveTo>
                    <a:cubicBezTo>
                      <a:pt x="5175" y="13371"/>
                      <a:pt x="5105" y="13418"/>
                      <a:pt x="5067" y="13513"/>
                    </a:cubicBezTo>
                    <a:cubicBezTo>
                      <a:pt x="5045" y="13605"/>
                      <a:pt x="5113" y="13719"/>
                      <a:pt x="5204" y="13742"/>
                    </a:cubicBezTo>
                    <a:cubicBezTo>
                      <a:pt x="5455" y="13810"/>
                      <a:pt x="5729" y="13856"/>
                      <a:pt x="6003" y="13901"/>
                    </a:cubicBezTo>
                    <a:lnTo>
                      <a:pt x="6026" y="13901"/>
                    </a:lnTo>
                    <a:cubicBezTo>
                      <a:pt x="6117" y="13901"/>
                      <a:pt x="6186" y="13833"/>
                      <a:pt x="6209" y="13742"/>
                    </a:cubicBezTo>
                    <a:cubicBezTo>
                      <a:pt x="6231" y="13627"/>
                      <a:pt x="6140" y="13536"/>
                      <a:pt x="6049" y="13513"/>
                    </a:cubicBezTo>
                    <a:cubicBezTo>
                      <a:pt x="5798" y="13490"/>
                      <a:pt x="5547" y="13445"/>
                      <a:pt x="5318" y="13376"/>
                    </a:cubicBezTo>
                    <a:cubicBezTo>
                      <a:pt x="5299" y="13373"/>
                      <a:pt x="5281" y="13371"/>
                      <a:pt x="5263" y="13371"/>
                    </a:cubicBezTo>
                    <a:close/>
                    <a:moveTo>
                      <a:pt x="7920" y="13513"/>
                    </a:moveTo>
                    <a:cubicBezTo>
                      <a:pt x="7669" y="13559"/>
                      <a:pt x="7418" y="13582"/>
                      <a:pt x="7167" y="13582"/>
                    </a:cubicBezTo>
                    <a:cubicBezTo>
                      <a:pt x="7076" y="13582"/>
                      <a:pt x="6985" y="13673"/>
                      <a:pt x="6985" y="13787"/>
                    </a:cubicBezTo>
                    <a:cubicBezTo>
                      <a:pt x="6985" y="13879"/>
                      <a:pt x="7076" y="13970"/>
                      <a:pt x="7190" y="13970"/>
                    </a:cubicBezTo>
                    <a:cubicBezTo>
                      <a:pt x="7441" y="13947"/>
                      <a:pt x="7715" y="13924"/>
                      <a:pt x="7989" y="13901"/>
                    </a:cubicBezTo>
                    <a:cubicBezTo>
                      <a:pt x="8080" y="13879"/>
                      <a:pt x="8149" y="13787"/>
                      <a:pt x="8149" y="13673"/>
                    </a:cubicBezTo>
                    <a:cubicBezTo>
                      <a:pt x="8126" y="13582"/>
                      <a:pt x="8035" y="13513"/>
                      <a:pt x="7920" y="13513"/>
                    </a:cubicBezTo>
                    <a:close/>
                  </a:path>
                </a:pathLst>
              </a:custGeom>
              <a:solidFill>
                <a:schemeClr val="accent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43" name="Google Shape;2567;p32">
                <a:extLst>
                  <a:ext uri="{FF2B5EF4-FFF2-40B4-BE49-F238E27FC236}">
                    <a16:creationId xmlns:a16="http://schemas.microsoft.com/office/drawing/2014/main" id="{EE2B160B-827C-4126-3D7A-4ED362C31D5B}"/>
                  </a:ext>
                </a:extLst>
              </p:cNvPr>
              <p:cNvSpPr/>
              <p:nvPr/>
            </p:nvSpPr>
            <p:spPr>
              <a:xfrm flipH="1">
                <a:off x="5989573" y="1315263"/>
                <a:ext cx="2586479" cy="708187"/>
              </a:xfrm>
              <a:custGeom>
                <a:avLst/>
                <a:gdLst/>
                <a:ahLst/>
                <a:cxnLst/>
                <a:rect l="l" t="t" r="r" b="b"/>
                <a:pathLst>
                  <a:path w="64528" h="17668" extrusionOk="0">
                    <a:moveTo>
                      <a:pt x="8834" y="389"/>
                    </a:moveTo>
                    <a:cubicBezTo>
                      <a:pt x="13490" y="389"/>
                      <a:pt x="17279" y="4178"/>
                      <a:pt x="17279" y="8834"/>
                    </a:cubicBezTo>
                    <a:cubicBezTo>
                      <a:pt x="17279" y="13491"/>
                      <a:pt x="13490" y="17280"/>
                      <a:pt x="8834" y="17280"/>
                    </a:cubicBezTo>
                    <a:cubicBezTo>
                      <a:pt x="4177" y="17280"/>
                      <a:pt x="365" y="13491"/>
                      <a:pt x="365" y="8834"/>
                    </a:cubicBezTo>
                    <a:cubicBezTo>
                      <a:pt x="365" y="4178"/>
                      <a:pt x="4177" y="389"/>
                      <a:pt x="8834" y="389"/>
                    </a:cubicBezTo>
                    <a:close/>
                    <a:moveTo>
                      <a:pt x="8834" y="1"/>
                    </a:moveTo>
                    <a:cubicBezTo>
                      <a:pt x="3949" y="1"/>
                      <a:pt x="0" y="3973"/>
                      <a:pt x="0" y="8834"/>
                    </a:cubicBezTo>
                    <a:cubicBezTo>
                      <a:pt x="0" y="13696"/>
                      <a:pt x="3949" y="17668"/>
                      <a:pt x="8834" y="17668"/>
                    </a:cubicBezTo>
                    <a:cubicBezTo>
                      <a:pt x="13627" y="17668"/>
                      <a:pt x="17553" y="13810"/>
                      <a:pt x="17667" y="9017"/>
                    </a:cubicBezTo>
                    <a:lnTo>
                      <a:pt x="64322" y="9017"/>
                    </a:lnTo>
                    <a:cubicBezTo>
                      <a:pt x="64436" y="9017"/>
                      <a:pt x="64527" y="8948"/>
                      <a:pt x="64527" y="8834"/>
                    </a:cubicBezTo>
                    <a:cubicBezTo>
                      <a:pt x="64527" y="8720"/>
                      <a:pt x="64436" y="8652"/>
                      <a:pt x="64322" y="8652"/>
                    </a:cubicBezTo>
                    <a:lnTo>
                      <a:pt x="17667" y="8652"/>
                    </a:lnTo>
                    <a:cubicBezTo>
                      <a:pt x="17553" y="3858"/>
                      <a:pt x="13627" y="1"/>
                      <a:pt x="8834" y="1"/>
                    </a:cubicBezTo>
                    <a:close/>
                  </a:path>
                </a:pathLst>
              </a:custGeom>
              <a:solidFill>
                <a:schemeClr val="accent4"/>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44" name="Google Shape;2587;p32">
                <a:extLst>
                  <a:ext uri="{FF2B5EF4-FFF2-40B4-BE49-F238E27FC236}">
                    <a16:creationId xmlns:a16="http://schemas.microsoft.com/office/drawing/2014/main" id="{5B0FD501-8F15-8755-EBF2-FE693E09A013}"/>
                  </a:ext>
                </a:extLst>
              </p:cNvPr>
              <p:cNvSpPr txBox="1"/>
              <p:nvPr/>
            </p:nvSpPr>
            <p:spPr>
              <a:xfrm flipH="1">
                <a:off x="8029800" y="1476909"/>
                <a:ext cx="384082" cy="384082"/>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2500" kern="0" dirty="0">
                    <a:solidFill>
                      <a:srgbClr val="000000"/>
                    </a:solidFill>
                    <a:latin typeface="Fira Sans Extra Condensed SemiBold"/>
                    <a:ea typeface="Fira Sans Extra Condensed SemiBold"/>
                    <a:cs typeface="Fira Sans Extra Condensed SemiBold"/>
                    <a:sym typeface="Fira Sans Extra Condensed SemiBold"/>
                  </a:rPr>
                  <a:t>4</a:t>
                </a:r>
                <a:endParaRPr sz="2500" kern="0" dirty="0">
                  <a:solidFill>
                    <a:srgbClr val="000000"/>
                  </a:solidFill>
                  <a:latin typeface="Fira Sans Extra Condensed SemiBold"/>
                  <a:ea typeface="Fira Sans Extra Condensed SemiBold"/>
                  <a:cs typeface="Fira Sans Extra Condensed SemiBold"/>
                  <a:sym typeface="Fira Sans Extra Condensed SemiBold"/>
                </a:endParaRPr>
              </a:p>
            </p:txBody>
          </p:sp>
        </p:grpSp>
        <p:sp>
          <p:nvSpPr>
            <p:cNvPr id="45" name="TextBox 44">
              <a:extLst>
                <a:ext uri="{FF2B5EF4-FFF2-40B4-BE49-F238E27FC236}">
                  <a16:creationId xmlns:a16="http://schemas.microsoft.com/office/drawing/2014/main" id="{EA530420-77FC-7BFE-5B30-82F2EE74946F}"/>
                </a:ext>
              </a:extLst>
            </p:cNvPr>
            <p:cNvSpPr txBox="1"/>
            <p:nvPr/>
          </p:nvSpPr>
          <p:spPr>
            <a:xfrm>
              <a:off x="7653459" y="3131495"/>
              <a:ext cx="2946319" cy="533480"/>
            </a:xfrm>
            <a:prstGeom prst="rect">
              <a:avLst/>
            </a:prstGeom>
            <a:noFill/>
          </p:spPr>
          <p:txBody>
            <a:bodyPr wrap="square">
              <a:spAutoFit/>
            </a:bodyPr>
            <a:lstStyle/>
            <a:p>
              <a:pPr algn="r" defTabSz="914333">
                <a:buClr>
                  <a:srgbClr val="0C4F72"/>
                </a:buClr>
              </a:pPr>
              <a:r>
                <a:rPr lang="id-ID" sz="2000" b="1" kern="0" dirty="0">
                  <a:solidFill>
                    <a:srgbClr val="98AF35"/>
                  </a:solidFill>
                  <a:latin typeface="PT Sans" panose="020B0503020203020204" pitchFamily="34" charset="0"/>
                  <a:cs typeface="Arial"/>
                  <a:sym typeface="Arial"/>
                </a:rPr>
                <a:t>Gejala Covid-19</a:t>
              </a:r>
              <a:endParaRPr lang="en-US" sz="2000" b="1" kern="0" dirty="0">
                <a:solidFill>
                  <a:srgbClr val="98AF35"/>
                </a:solidFill>
                <a:latin typeface="PT Sans" panose="020B0503020203020204" pitchFamily="34" charset="0"/>
                <a:cs typeface="Arial"/>
                <a:sym typeface="Arial"/>
              </a:endParaRPr>
            </a:p>
          </p:txBody>
        </p:sp>
        <p:sp>
          <p:nvSpPr>
            <p:cNvPr id="47" name="TextBox 46">
              <a:extLst>
                <a:ext uri="{FF2B5EF4-FFF2-40B4-BE49-F238E27FC236}">
                  <a16:creationId xmlns:a16="http://schemas.microsoft.com/office/drawing/2014/main" id="{54FD2268-3FC8-17D0-FB8B-AE94F5D31C9A}"/>
                </a:ext>
              </a:extLst>
            </p:cNvPr>
            <p:cNvSpPr txBox="1"/>
            <p:nvPr/>
          </p:nvSpPr>
          <p:spPr>
            <a:xfrm>
              <a:off x="1467217" y="3726506"/>
              <a:ext cx="9151712" cy="2092880"/>
            </a:xfrm>
            <a:prstGeom prst="rect">
              <a:avLst/>
            </a:prstGeom>
            <a:noFill/>
          </p:spPr>
          <p:txBody>
            <a:bodyPr wrap="square">
              <a:spAutoFit/>
            </a:bodyPr>
            <a:lstStyle/>
            <a:p>
              <a:pPr algn="r" defTabSz="914378">
                <a:buClr>
                  <a:srgbClr val="000000"/>
                </a:buClr>
              </a:pPr>
              <a:r>
                <a:rPr lang="en-US" sz="1600" kern="0" dirty="0" err="1">
                  <a:solidFill>
                    <a:srgbClr val="000000"/>
                  </a:solidFill>
                  <a:latin typeface="PT Sans" panose="020B0503020203020204" pitchFamily="34" charset="0"/>
                  <a:cs typeface="Palanquin" panose="020B0004020203020204" pitchFamily="34" charset="0"/>
                  <a:sym typeface="Arial"/>
                </a:rPr>
                <a:t>Gejala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berbeda</a:t>
              </a:r>
              <a:r>
                <a:rPr lang="en-US" sz="1600" kern="0" dirty="0">
                  <a:solidFill>
                    <a:srgbClr val="000000"/>
                  </a:solidFill>
                  <a:latin typeface="PT Sans" panose="020B0503020203020204" pitchFamily="34" charset="0"/>
                  <a:cs typeface="Palanquin" panose="020B0004020203020204" pitchFamily="34" charset="0"/>
                  <a:sym typeface="Arial"/>
                </a:rPr>
                <a:t> pada </a:t>
              </a:r>
              <a:r>
                <a:rPr lang="en-US" sz="1600" kern="0" dirty="0" err="1">
                  <a:solidFill>
                    <a:srgbClr val="000000"/>
                  </a:solidFill>
                  <a:latin typeface="PT Sans" panose="020B0503020203020204" pitchFamily="34" charset="0"/>
                  <a:cs typeface="Palanquin" panose="020B0004020203020204" pitchFamily="34" charset="0"/>
                  <a:sym typeface="Arial"/>
                </a:rPr>
                <a:t>setiap</a:t>
              </a:r>
              <a:r>
                <a:rPr lang="en-US" sz="1600" kern="0" dirty="0">
                  <a:solidFill>
                    <a:srgbClr val="000000"/>
                  </a:solidFill>
                  <a:latin typeface="PT Sans" panose="020B0503020203020204" pitchFamily="34" charset="0"/>
                  <a:cs typeface="Palanquin" panose="020B0004020203020204" pitchFamily="34" charset="0"/>
                  <a:sym typeface="Arial"/>
                </a:rPr>
                <a:t> orang, </a:t>
              </a:r>
              <a:r>
                <a:rPr lang="en-US" sz="1600" kern="0" dirty="0" err="1">
                  <a:solidFill>
                    <a:srgbClr val="000000"/>
                  </a:solidFill>
                  <a:latin typeface="PT Sans" panose="020B0503020203020204" pitchFamily="34" charset="0"/>
                  <a:cs typeface="Palanquin" panose="020B0004020203020204" pitchFamily="34" charset="0"/>
                  <a:sym typeface="Arial"/>
                </a:rPr>
                <a:t>tetapi</a:t>
              </a:r>
              <a:r>
                <a:rPr lang="en-US" sz="1600" kern="0" dirty="0">
                  <a:solidFill>
                    <a:srgbClr val="000000"/>
                  </a:solidFill>
                  <a:latin typeface="PT Sans" panose="020B0503020203020204" pitchFamily="34" charset="0"/>
                  <a:cs typeface="Palanquin" panose="020B0004020203020204" pitchFamily="34" charset="0"/>
                  <a:sym typeface="Arial"/>
                </a:rPr>
                <a:t> pada </a:t>
              </a:r>
              <a:r>
                <a:rPr lang="en-US" sz="1600" kern="0" dirty="0" err="1">
                  <a:solidFill>
                    <a:srgbClr val="000000"/>
                  </a:solidFill>
                  <a:latin typeface="PT Sans" panose="020B0503020203020204" pitchFamily="34" charset="0"/>
                  <a:cs typeface="Palanquin" panose="020B0004020203020204" pitchFamily="34" charset="0"/>
                  <a:sym typeface="Arial"/>
                </a:rPr>
                <a:t>umumnya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demam</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batuk</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kering</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sesak</a:t>
              </a:r>
              <a:r>
                <a:rPr lang="en-US" sz="1600" kern="0" dirty="0">
                  <a:solidFill>
                    <a:srgbClr val="000000"/>
                  </a:solidFill>
                  <a:latin typeface="PT Sans" panose="020B0503020203020204" pitchFamily="34" charset="0"/>
                  <a:cs typeface="Palanquin" panose="020B0004020203020204" pitchFamily="34" charset="0"/>
                  <a:sym typeface="Arial"/>
                </a:rPr>
                <a:t> napas, </a:t>
              </a:r>
              <a:r>
                <a:rPr lang="en-US" sz="1600" kern="0" dirty="0" err="1">
                  <a:solidFill>
                    <a:srgbClr val="000000"/>
                  </a:solidFill>
                  <a:latin typeface="PT Sans" panose="020B0503020203020204" pitchFamily="34" charset="0"/>
                  <a:cs typeface="Palanquin" panose="020B0004020203020204" pitchFamily="34" charset="0"/>
                  <a:sym typeface="Arial"/>
                </a:rPr>
                <a:t>diare</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sakit</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kepala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hilangnya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kemampuan</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mengecap</a:t>
              </a:r>
              <a:r>
                <a:rPr lang="en-US" sz="1600" kern="0" dirty="0">
                  <a:solidFill>
                    <a:srgbClr val="000000"/>
                  </a:solidFill>
                  <a:latin typeface="PT Sans" panose="020B0503020203020204" pitchFamily="34" charset="0"/>
                  <a:cs typeface="Palanquin" panose="020B0004020203020204" pitchFamily="34" charset="0"/>
                  <a:sym typeface="Arial"/>
                </a:rPr>
                <a:t> rasa dan </a:t>
              </a:r>
              <a:r>
                <a:rPr lang="en-US" sz="1600" kern="0" dirty="0" err="1">
                  <a:solidFill>
                    <a:srgbClr val="000000"/>
                  </a:solidFill>
                  <a:latin typeface="PT Sans" panose="020B0503020203020204" pitchFamily="34" charset="0"/>
                  <a:cs typeface="Palanquin" panose="020B0004020203020204" pitchFamily="34" charset="0"/>
                  <a:sym typeface="Arial"/>
                </a:rPr>
                <a:t>mencium</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bau</a:t>
              </a:r>
              <a:r>
                <a:rPr lang="en-US" sz="1600" kern="0" dirty="0">
                  <a:solidFill>
                    <a:srgbClr val="000000"/>
                  </a:solidFill>
                  <a:latin typeface="PT Sans" panose="020B0503020203020204" pitchFamily="34" charset="0"/>
                  <a:cs typeface="Palanquin" panose="020B0004020203020204" pitchFamily="34" charset="0"/>
                  <a:sym typeface="Arial"/>
                </a:rPr>
                <a:t> (anosmia), </a:t>
              </a:r>
              <a:r>
                <a:rPr lang="en-US" sz="1600" kern="0" dirty="0" err="1">
                  <a:solidFill>
                    <a:srgbClr val="000000"/>
                  </a:solidFill>
                  <a:latin typeface="PT Sans" panose="020B0503020203020204" pitchFamily="34" charset="0"/>
                  <a:cs typeface="Palanquin" panose="020B0004020203020204" pitchFamily="34" charset="0"/>
                  <a:sym typeface="Arial"/>
                </a:rPr>
                <a:t>mata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merah</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serta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ruam</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Gejala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muncul</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dalam</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waktu</a:t>
              </a:r>
              <a:r>
                <a:rPr lang="en-US" sz="1600" kern="0" dirty="0">
                  <a:solidFill>
                    <a:srgbClr val="000000"/>
                  </a:solidFill>
                  <a:latin typeface="PT Sans" panose="020B0503020203020204" pitchFamily="34" charset="0"/>
                  <a:cs typeface="Palanquin" panose="020B0004020203020204" pitchFamily="34" charset="0"/>
                  <a:sym typeface="Arial"/>
                </a:rPr>
                <a:t> 2–15 </a:t>
              </a:r>
              <a:r>
                <a:rPr lang="en-US" sz="1600" kern="0" dirty="0" err="1">
                  <a:solidFill>
                    <a:srgbClr val="000000"/>
                  </a:solidFill>
                  <a:latin typeface="PT Sans" panose="020B0503020203020204" pitchFamily="34" charset="0"/>
                  <a:cs typeface="Palanquin" panose="020B0004020203020204" pitchFamily="34" charset="0"/>
                  <a:sym typeface="Arial"/>
                </a:rPr>
                <a:t>hari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setelah</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terpapar</a:t>
              </a:r>
              <a:r>
                <a:rPr lang="en-US" sz="1600" kern="0" dirty="0">
                  <a:solidFill>
                    <a:srgbClr val="000000"/>
                  </a:solidFill>
                  <a:latin typeface="PT Sans" panose="020B0503020203020204" pitchFamily="34" charset="0"/>
                  <a:cs typeface="Palanquin" panose="020B0004020203020204" pitchFamily="34" charset="0"/>
                  <a:sym typeface="Arial"/>
                </a:rPr>
                <a:t> virus Corona. </a:t>
              </a:r>
              <a:r>
                <a:rPr lang="en-US" sz="1600" kern="0" dirty="0" err="1">
                  <a:solidFill>
                    <a:srgbClr val="000000"/>
                  </a:solidFill>
                  <a:latin typeface="PT Sans" panose="020B0503020203020204" pitchFamily="34" charset="0"/>
                  <a:cs typeface="Palanquin" panose="020B0004020203020204" pitchFamily="34" charset="0"/>
                  <a:sym typeface="Arial"/>
                </a:rPr>
                <a:t>Penderita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bisa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mengalami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penurunan</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oksigen</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tanpa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adanya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gejala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apapun</a:t>
              </a:r>
              <a:r>
                <a:rPr lang="en-US" sz="1600" kern="0" dirty="0">
                  <a:solidFill>
                    <a:srgbClr val="000000"/>
                  </a:solidFill>
                  <a:latin typeface="PT Sans" panose="020B0503020203020204" pitchFamily="34" charset="0"/>
                  <a:cs typeface="Palanquin" panose="020B0004020203020204" pitchFamily="34" charset="0"/>
                  <a:sym typeface="Arial"/>
                </a:rPr>
                <a:t> yang </a:t>
              </a:r>
              <a:r>
                <a:rPr lang="en-US" sz="1600" kern="0" dirty="0" err="1">
                  <a:solidFill>
                    <a:srgbClr val="000000"/>
                  </a:solidFill>
                  <a:latin typeface="PT Sans" panose="020B0503020203020204" pitchFamily="34" charset="0"/>
                  <a:cs typeface="Palanquin" panose="020B0004020203020204" pitchFamily="34" charset="0"/>
                  <a:sym typeface="Arial"/>
                </a:rPr>
                <a:t>disebut</a:t>
              </a:r>
              <a:r>
                <a:rPr lang="en-US" sz="1600" i="1" kern="0" dirty="0">
                  <a:solidFill>
                    <a:srgbClr val="000000"/>
                  </a:solidFill>
                  <a:latin typeface="PT Sans" panose="020B0503020203020204" pitchFamily="34" charset="0"/>
                  <a:cs typeface="Palanquin" panose="020B0004020203020204" pitchFamily="34" charset="0"/>
                  <a:sym typeface="Arial"/>
                </a:rPr>
                <a:t> happy hypoxia.</a:t>
              </a:r>
              <a:endParaRPr lang="en-US" sz="1600" kern="0" dirty="0">
                <a:solidFill>
                  <a:srgbClr val="000000"/>
                </a:solidFill>
                <a:latin typeface="PT Sans" panose="020B0503020203020204" pitchFamily="34" charset="0"/>
                <a:cs typeface="Palanquin" panose="020B0004020203020204" pitchFamily="34" charset="0"/>
                <a:sym typeface="Arial"/>
              </a:endParaRPr>
            </a:p>
          </p:txBody>
        </p:sp>
      </p:grpSp>
    </p:spTree>
    <p:extLst>
      <p:ext uri="{BB962C8B-B14F-4D97-AF65-F5344CB8AC3E}">
        <p14:creationId xmlns:p14="http://schemas.microsoft.com/office/powerpoint/2010/main" val="14426088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grpSp>
        <p:nvGrpSpPr>
          <p:cNvPr id="2" name="Group 1">
            <a:extLst>
              <a:ext uri="{FF2B5EF4-FFF2-40B4-BE49-F238E27FC236}">
                <a16:creationId xmlns:a16="http://schemas.microsoft.com/office/drawing/2014/main" id="{DE8D3C49-E576-0830-FAC7-8C95DC4CC238}"/>
              </a:ext>
            </a:extLst>
          </p:cNvPr>
          <p:cNvGrpSpPr/>
          <p:nvPr/>
        </p:nvGrpSpPr>
        <p:grpSpPr>
          <a:xfrm>
            <a:off x="358775" y="340486"/>
            <a:ext cx="7591058" cy="1495649"/>
            <a:chOff x="478367" y="453981"/>
            <a:chExt cx="10121410" cy="1994198"/>
          </a:xfrm>
        </p:grpSpPr>
        <p:sp>
          <p:nvSpPr>
            <p:cNvPr id="32" name="Google Shape;2505;p32">
              <a:extLst>
                <a:ext uri="{FF2B5EF4-FFF2-40B4-BE49-F238E27FC236}">
                  <a16:creationId xmlns:a16="http://schemas.microsoft.com/office/drawing/2014/main" id="{82994A90-FCC9-CFC2-281B-69865986FA3A}"/>
                </a:ext>
              </a:extLst>
            </p:cNvPr>
            <p:cNvSpPr/>
            <p:nvPr/>
          </p:nvSpPr>
          <p:spPr>
            <a:xfrm>
              <a:off x="478367" y="453982"/>
              <a:ext cx="3448639" cy="944249"/>
            </a:xfrm>
            <a:custGeom>
              <a:avLst/>
              <a:gdLst/>
              <a:ahLst/>
              <a:cxnLst/>
              <a:rect l="l" t="t" r="r" b="b"/>
              <a:pathLst>
                <a:path w="64528" h="17668" extrusionOk="0">
                  <a:moveTo>
                    <a:pt x="8834" y="366"/>
                  </a:moveTo>
                  <a:cubicBezTo>
                    <a:pt x="13490" y="366"/>
                    <a:pt x="17279" y="4155"/>
                    <a:pt x="17279" y="8834"/>
                  </a:cubicBezTo>
                  <a:cubicBezTo>
                    <a:pt x="17279" y="13490"/>
                    <a:pt x="13490" y="17279"/>
                    <a:pt x="8834" y="17279"/>
                  </a:cubicBezTo>
                  <a:cubicBezTo>
                    <a:pt x="4178" y="17279"/>
                    <a:pt x="389" y="13490"/>
                    <a:pt x="389" y="8834"/>
                  </a:cubicBezTo>
                  <a:cubicBezTo>
                    <a:pt x="389" y="4155"/>
                    <a:pt x="4178" y="366"/>
                    <a:pt x="8834" y="366"/>
                  </a:cubicBezTo>
                  <a:close/>
                  <a:moveTo>
                    <a:pt x="8834" y="0"/>
                  </a:moveTo>
                  <a:cubicBezTo>
                    <a:pt x="3972" y="0"/>
                    <a:pt x="1" y="3949"/>
                    <a:pt x="1" y="8834"/>
                  </a:cubicBezTo>
                  <a:cubicBezTo>
                    <a:pt x="1" y="13696"/>
                    <a:pt x="3972" y="17667"/>
                    <a:pt x="8834" y="17667"/>
                  </a:cubicBezTo>
                  <a:cubicBezTo>
                    <a:pt x="13650" y="17667"/>
                    <a:pt x="17553" y="13787"/>
                    <a:pt x="17667" y="9016"/>
                  </a:cubicBezTo>
                  <a:lnTo>
                    <a:pt x="64345" y="9016"/>
                  </a:lnTo>
                  <a:cubicBezTo>
                    <a:pt x="64436" y="9016"/>
                    <a:pt x="64528" y="8925"/>
                    <a:pt x="64528" y="8834"/>
                  </a:cubicBezTo>
                  <a:cubicBezTo>
                    <a:pt x="64528" y="8720"/>
                    <a:pt x="64436" y="8628"/>
                    <a:pt x="64345" y="8628"/>
                  </a:cubicBezTo>
                  <a:lnTo>
                    <a:pt x="17667" y="8628"/>
                  </a:lnTo>
                  <a:cubicBezTo>
                    <a:pt x="17553" y="3858"/>
                    <a:pt x="13650" y="0"/>
                    <a:pt x="8834" y="0"/>
                  </a:cubicBezTo>
                  <a:close/>
                </a:path>
              </a:pathLst>
            </a:custGeom>
            <a:solidFill>
              <a:schemeClr val="accent4"/>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grpSp>
          <p:nvGrpSpPr>
            <p:cNvPr id="34" name="Group 33">
              <a:extLst>
                <a:ext uri="{FF2B5EF4-FFF2-40B4-BE49-F238E27FC236}">
                  <a16:creationId xmlns:a16="http://schemas.microsoft.com/office/drawing/2014/main" id="{3BA2A24D-E325-2B7B-DAC3-85C7C1BDCCCF}"/>
                </a:ext>
              </a:extLst>
            </p:cNvPr>
            <p:cNvGrpSpPr/>
            <p:nvPr/>
          </p:nvGrpSpPr>
          <p:grpSpPr>
            <a:xfrm>
              <a:off x="577181" y="552580"/>
              <a:ext cx="896679" cy="895611"/>
              <a:chOff x="432885" y="414435"/>
              <a:chExt cx="672509" cy="671708"/>
            </a:xfrm>
          </p:grpSpPr>
          <p:sp>
            <p:nvSpPr>
              <p:cNvPr id="30" name="Google Shape;2503;p32">
                <a:extLst>
                  <a:ext uri="{FF2B5EF4-FFF2-40B4-BE49-F238E27FC236}">
                    <a16:creationId xmlns:a16="http://schemas.microsoft.com/office/drawing/2014/main" id="{F427C2D2-5E25-2149-A56E-D33DC5170CD2}"/>
                  </a:ext>
                </a:extLst>
              </p:cNvPr>
              <p:cNvSpPr/>
              <p:nvPr/>
            </p:nvSpPr>
            <p:spPr>
              <a:xfrm>
                <a:off x="491442" y="473153"/>
                <a:ext cx="613952" cy="612990"/>
              </a:xfrm>
              <a:custGeom>
                <a:avLst/>
                <a:gdLst/>
                <a:ahLst/>
                <a:cxnLst/>
                <a:rect l="l" t="t" r="r" b="b"/>
                <a:pathLst>
                  <a:path w="15317" h="15293" extrusionOk="0">
                    <a:moveTo>
                      <a:pt x="12189" y="0"/>
                    </a:moveTo>
                    <a:cubicBezTo>
                      <a:pt x="13422" y="1507"/>
                      <a:pt x="14175" y="3424"/>
                      <a:pt x="14175" y="5524"/>
                    </a:cubicBezTo>
                    <a:cubicBezTo>
                      <a:pt x="14175" y="10294"/>
                      <a:pt x="10294" y="14152"/>
                      <a:pt x="5524" y="14152"/>
                    </a:cubicBezTo>
                    <a:cubicBezTo>
                      <a:pt x="3424" y="14152"/>
                      <a:pt x="1507" y="13398"/>
                      <a:pt x="0" y="12166"/>
                    </a:cubicBezTo>
                    <a:lnTo>
                      <a:pt x="0" y="12166"/>
                    </a:lnTo>
                    <a:cubicBezTo>
                      <a:pt x="1598" y="14083"/>
                      <a:pt x="3995" y="15293"/>
                      <a:pt x="6665" y="15293"/>
                    </a:cubicBezTo>
                    <a:cubicBezTo>
                      <a:pt x="11436" y="15293"/>
                      <a:pt x="15316" y="11436"/>
                      <a:pt x="15316" y="6665"/>
                    </a:cubicBezTo>
                    <a:cubicBezTo>
                      <a:pt x="15316" y="3972"/>
                      <a:pt x="14083" y="1575"/>
                      <a:pt x="12189" y="0"/>
                    </a:cubicBezTo>
                    <a:close/>
                  </a:path>
                </a:pathLst>
              </a:custGeom>
              <a:solidFill>
                <a:schemeClr val="accent3"/>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31" name="Google Shape;2504;p32">
                <a:extLst>
                  <a:ext uri="{FF2B5EF4-FFF2-40B4-BE49-F238E27FC236}">
                    <a16:creationId xmlns:a16="http://schemas.microsoft.com/office/drawing/2014/main" id="{D354AD4C-00C3-3D93-4D7F-93F6791C2F11}"/>
                  </a:ext>
                </a:extLst>
              </p:cNvPr>
              <p:cNvSpPr/>
              <p:nvPr/>
            </p:nvSpPr>
            <p:spPr>
              <a:xfrm>
                <a:off x="432885" y="414435"/>
                <a:ext cx="559960" cy="559199"/>
              </a:xfrm>
              <a:custGeom>
                <a:avLst/>
                <a:gdLst/>
                <a:ahLst/>
                <a:cxnLst/>
                <a:rect l="l" t="t" r="r" b="b"/>
                <a:pathLst>
                  <a:path w="13970" h="13951" extrusionOk="0">
                    <a:moveTo>
                      <a:pt x="6792" y="1"/>
                    </a:moveTo>
                    <a:cubicBezTo>
                      <a:pt x="6780" y="1"/>
                      <a:pt x="6769" y="2"/>
                      <a:pt x="6757" y="4"/>
                    </a:cubicBezTo>
                    <a:cubicBezTo>
                      <a:pt x="6506" y="4"/>
                      <a:pt x="6232" y="27"/>
                      <a:pt x="5981" y="73"/>
                    </a:cubicBezTo>
                    <a:cubicBezTo>
                      <a:pt x="5867" y="96"/>
                      <a:pt x="5798" y="187"/>
                      <a:pt x="5821" y="278"/>
                    </a:cubicBezTo>
                    <a:cubicBezTo>
                      <a:pt x="5821" y="369"/>
                      <a:pt x="5912" y="438"/>
                      <a:pt x="6004" y="438"/>
                    </a:cubicBezTo>
                    <a:lnTo>
                      <a:pt x="6026" y="438"/>
                    </a:lnTo>
                    <a:cubicBezTo>
                      <a:pt x="6277" y="415"/>
                      <a:pt x="6528" y="392"/>
                      <a:pt x="6780" y="369"/>
                    </a:cubicBezTo>
                    <a:cubicBezTo>
                      <a:pt x="6894" y="369"/>
                      <a:pt x="6962" y="278"/>
                      <a:pt x="6962" y="187"/>
                    </a:cubicBezTo>
                    <a:cubicBezTo>
                      <a:pt x="6962" y="85"/>
                      <a:pt x="6889" y="1"/>
                      <a:pt x="6792" y="1"/>
                    </a:cubicBezTo>
                    <a:close/>
                    <a:moveTo>
                      <a:pt x="7924" y="68"/>
                    </a:moveTo>
                    <a:cubicBezTo>
                      <a:pt x="7830" y="68"/>
                      <a:pt x="7758" y="133"/>
                      <a:pt x="7738" y="232"/>
                    </a:cubicBezTo>
                    <a:cubicBezTo>
                      <a:pt x="7738" y="324"/>
                      <a:pt x="7807" y="415"/>
                      <a:pt x="7898" y="438"/>
                    </a:cubicBezTo>
                    <a:cubicBezTo>
                      <a:pt x="8149" y="484"/>
                      <a:pt x="8400" y="529"/>
                      <a:pt x="8651" y="598"/>
                    </a:cubicBezTo>
                    <a:lnTo>
                      <a:pt x="8697" y="598"/>
                    </a:lnTo>
                    <a:cubicBezTo>
                      <a:pt x="8765" y="598"/>
                      <a:pt x="8857" y="529"/>
                      <a:pt x="8880" y="461"/>
                    </a:cubicBezTo>
                    <a:cubicBezTo>
                      <a:pt x="8902" y="347"/>
                      <a:pt x="8834" y="255"/>
                      <a:pt x="8743" y="210"/>
                    </a:cubicBezTo>
                    <a:cubicBezTo>
                      <a:pt x="8491" y="141"/>
                      <a:pt x="8218" y="96"/>
                      <a:pt x="7966" y="73"/>
                    </a:cubicBezTo>
                    <a:cubicBezTo>
                      <a:pt x="7952" y="70"/>
                      <a:pt x="7937" y="68"/>
                      <a:pt x="7924" y="68"/>
                    </a:cubicBezTo>
                    <a:close/>
                    <a:moveTo>
                      <a:pt x="4879" y="332"/>
                    </a:moveTo>
                    <a:cubicBezTo>
                      <a:pt x="4858" y="332"/>
                      <a:pt x="4837" y="337"/>
                      <a:pt x="4817" y="347"/>
                    </a:cubicBezTo>
                    <a:cubicBezTo>
                      <a:pt x="4566" y="415"/>
                      <a:pt x="4314" y="529"/>
                      <a:pt x="4063" y="643"/>
                    </a:cubicBezTo>
                    <a:cubicBezTo>
                      <a:pt x="3972" y="689"/>
                      <a:pt x="3926" y="780"/>
                      <a:pt x="3972" y="894"/>
                    </a:cubicBezTo>
                    <a:cubicBezTo>
                      <a:pt x="4018" y="963"/>
                      <a:pt x="4086" y="986"/>
                      <a:pt x="4155" y="986"/>
                    </a:cubicBezTo>
                    <a:lnTo>
                      <a:pt x="4223" y="986"/>
                    </a:lnTo>
                    <a:cubicBezTo>
                      <a:pt x="4451" y="872"/>
                      <a:pt x="4680" y="780"/>
                      <a:pt x="4931" y="712"/>
                    </a:cubicBezTo>
                    <a:cubicBezTo>
                      <a:pt x="5022" y="666"/>
                      <a:pt x="5091" y="575"/>
                      <a:pt x="5045" y="461"/>
                    </a:cubicBezTo>
                    <a:cubicBezTo>
                      <a:pt x="5027" y="389"/>
                      <a:pt x="4954" y="332"/>
                      <a:pt x="4879" y="332"/>
                    </a:cubicBezTo>
                    <a:close/>
                    <a:moveTo>
                      <a:pt x="9784" y="603"/>
                    </a:moveTo>
                    <a:cubicBezTo>
                      <a:pt x="9713" y="603"/>
                      <a:pt x="9643" y="645"/>
                      <a:pt x="9610" y="712"/>
                    </a:cubicBezTo>
                    <a:cubicBezTo>
                      <a:pt x="9564" y="803"/>
                      <a:pt x="9610" y="917"/>
                      <a:pt x="9701" y="963"/>
                    </a:cubicBezTo>
                    <a:cubicBezTo>
                      <a:pt x="9929" y="1077"/>
                      <a:pt x="10158" y="1191"/>
                      <a:pt x="10386" y="1305"/>
                    </a:cubicBezTo>
                    <a:cubicBezTo>
                      <a:pt x="10409" y="1328"/>
                      <a:pt x="10432" y="1351"/>
                      <a:pt x="10477" y="1351"/>
                    </a:cubicBezTo>
                    <a:cubicBezTo>
                      <a:pt x="10546" y="1351"/>
                      <a:pt x="10591" y="1305"/>
                      <a:pt x="10637" y="1237"/>
                    </a:cubicBezTo>
                    <a:cubicBezTo>
                      <a:pt x="10683" y="1168"/>
                      <a:pt x="10660" y="1031"/>
                      <a:pt x="10569" y="986"/>
                    </a:cubicBezTo>
                    <a:cubicBezTo>
                      <a:pt x="10340" y="849"/>
                      <a:pt x="10112" y="735"/>
                      <a:pt x="9861" y="621"/>
                    </a:cubicBezTo>
                    <a:cubicBezTo>
                      <a:pt x="9837" y="608"/>
                      <a:pt x="9810" y="603"/>
                      <a:pt x="9784" y="603"/>
                    </a:cubicBezTo>
                    <a:close/>
                    <a:moveTo>
                      <a:pt x="3132" y="1191"/>
                    </a:moveTo>
                    <a:cubicBezTo>
                      <a:pt x="3100" y="1191"/>
                      <a:pt x="3067" y="1199"/>
                      <a:pt x="3036" y="1214"/>
                    </a:cubicBezTo>
                    <a:cubicBezTo>
                      <a:pt x="2808" y="1374"/>
                      <a:pt x="2603" y="1534"/>
                      <a:pt x="2397" y="1716"/>
                    </a:cubicBezTo>
                    <a:cubicBezTo>
                      <a:pt x="2329" y="1785"/>
                      <a:pt x="2306" y="1899"/>
                      <a:pt x="2374" y="1990"/>
                    </a:cubicBezTo>
                    <a:cubicBezTo>
                      <a:pt x="2420" y="2036"/>
                      <a:pt x="2466" y="2059"/>
                      <a:pt x="2534" y="2059"/>
                    </a:cubicBezTo>
                    <a:cubicBezTo>
                      <a:pt x="2580" y="2059"/>
                      <a:pt x="2625" y="2036"/>
                      <a:pt x="2648" y="1990"/>
                    </a:cubicBezTo>
                    <a:cubicBezTo>
                      <a:pt x="2831" y="1830"/>
                      <a:pt x="3036" y="1670"/>
                      <a:pt x="3242" y="1534"/>
                    </a:cubicBezTo>
                    <a:cubicBezTo>
                      <a:pt x="3333" y="1488"/>
                      <a:pt x="3356" y="1351"/>
                      <a:pt x="3287" y="1282"/>
                    </a:cubicBezTo>
                    <a:cubicBezTo>
                      <a:pt x="3257" y="1222"/>
                      <a:pt x="3196" y="1191"/>
                      <a:pt x="3132" y="1191"/>
                    </a:cubicBezTo>
                    <a:close/>
                    <a:moveTo>
                      <a:pt x="11415" y="1644"/>
                    </a:moveTo>
                    <a:cubicBezTo>
                      <a:pt x="11363" y="1644"/>
                      <a:pt x="11313" y="1667"/>
                      <a:pt x="11276" y="1716"/>
                    </a:cubicBezTo>
                    <a:cubicBezTo>
                      <a:pt x="11208" y="1785"/>
                      <a:pt x="11208" y="1899"/>
                      <a:pt x="11299" y="1967"/>
                    </a:cubicBezTo>
                    <a:cubicBezTo>
                      <a:pt x="11482" y="2127"/>
                      <a:pt x="11664" y="2310"/>
                      <a:pt x="11824" y="2492"/>
                    </a:cubicBezTo>
                    <a:cubicBezTo>
                      <a:pt x="11870" y="2538"/>
                      <a:pt x="11915" y="2561"/>
                      <a:pt x="11984" y="2561"/>
                    </a:cubicBezTo>
                    <a:cubicBezTo>
                      <a:pt x="12029" y="2561"/>
                      <a:pt x="12075" y="2538"/>
                      <a:pt x="12098" y="2515"/>
                    </a:cubicBezTo>
                    <a:cubicBezTo>
                      <a:pt x="12189" y="2447"/>
                      <a:pt x="12189" y="2310"/>
                      <a:pt x="12121" y="2241"/>
                    </a:cubicBezTo>
                    <a:cubicBezTo>
                      <a:pt x="11938" y="2036"/>
                      <a:pt x="11733" y="1853"/>
                      <a:pt x="11550" y="1693"/>
                    </a:cubicBezTo>
                    <a:cubicBezTo>
                      <a:pt x="11508" y="1662"/>
                      <a:pt x="11460" y="1644"/>
                      <a:pt x="11415" y="1644"/>
                    </a:cubicBezTo>
                    <a:close/>
                    <a:moveTo>
                      <a:pt x="1728" y="2496"/>
                    </a:moveTo>
                    <a:cubicBezTo>
                      <a:pt x="1670" y="2496"/>
                      <a:pt x="1615" y="2521"/>
                      <a:pt x="1575" y="2561"/>
                    </a:cubicBezTo>
                    <a:cubicBezTo>
                      <a:pt x="1393" y="2789"/>
                      <a:pt x="1256" y="2994"/>
                      <a:pt x="1096" y="3223"/>
                    </a:cubicBezTo>
                    <a:cubicBezTo>
                      <a:pt x="1050" y="3314"/>
                      <a:pt x="1073" y="3428"/>
                      <a:pt x="1165" y="3474"/>
                    </a:cubicBezTo>
                    <a:cubicBezTo>
                      <a:pt x="1187" y="3496"/>
                      <a:pt x="1233" y="3519"/>
                      <a:pt x="1256" y="3519"/>
                    </a:cubicBezTo>
                    <a:cubicBezTo>
                      <a:pt x="1324" y="3519"/>
                      <a:pt x="1393" y="3474"/>
                      <a:pt x="1416" y="3428"/>
                    </a:cubicBezTo>
                    <a:cubicBezTo>
                      <a:pt x="1553" y="3223"/>
                      <a:pt x="1712" y="3017"/>
                      <a:pt x="1872" y="2812"/>
                    </a:cubicBezTo>
                    <a:cubicBezTo>
                      <a:pt x="1941" y="2720"/>
                      <a:pt x="1918" y="2606"/>
                      <a:pt x="1849" y="2538"/>
                    </a:cubicBezTo>
                    <a:cubicBezTo>
                      <a:pt x="1811" y="2509"/>
                      <a:pt x="1769" y="2496"/>
                      <a:pt x="1728" y="2496"/>
                    </a:cubicBezTo>
                    <a:close/>
                    <a:moveTo>
                      <a:pt x="12692" y="3091"/>
                    </a:moveTo>
                    <a:cubicBezTo>
                      <a:pt x="12653" y="3091"/>
                      <a:pt x="12613" y="3104"/>
                      <a:pt x="12577" y="3131"/>
                    </a:cubicBezTo>
                    <a:cubicBezTo>
                      <a:pt x="12486" y="3177"/>
                      <a:pt x="12463" y="3291"/>
                      <a:pt x="12532" y="3382"/>
                    </a:cubicBezTo>
                    <a:cubicBezTo>
                      <a:pt x="12669" y="3588"/>
                      <a:pt x="12783" y="3816"/>
                      <a:pt x="12897" y="4044"/>
                    </a:cubicBezTo>
                    <a:cubicBezTo>
                      <a:pt x="12942" y="4113"/>
                      <a:pt x="13011" y="4158"/>
                      <a:pt x="13079" y="4158"/>
                    </a:cubicBezTo>
                    <a:cubicBezTo>
                      <a:pt x="13102" y="4158"/>
                      <a:pt x="13125" y="4136"/>
                      <a:pt x="13148" y="4136"/>
                    </a:cubicBezTo>
                    <a:cubicBezTo>
                      <a:pt x="13239" y="4090"/>
                      <a:pt x="13285" y="3976"/>
                      <a:pt x="13239" y="3885"/>
                    </a:cubicBezTo>
                    <a:cubicBezTo>
                      <a:pt x="13125" y="3633"/>
                      <a:pt x="12988" y="3405"/>
                      <a:pt x="12851" y="3177"/>
                    </a:cubicBezTo>
                    <a:cubicBezTo>
                      <a:pt x="12810" y="3122"/>
                      <a:pt x="12751" y="3091"/>
                      <a:pt x="12692" y="3091"/>
                    </a:cubicBezTo>
                    <a:close/>
                    <a:moveTo>
                      <a:pt x="723" y="4163"/>
                    </a:moveTo>
                    <a:cubicBezTo>
                      <a:pt x="652" y="4163"/>
                      <a:pt x="582" y="4206"/>
                      <a:pt x="548" y="4273"/>
                    </a:cubicBezTo>
                    <a:cubicBezTo>
                      <a:pt x="434" y="4524"/>
                      <a:pt x="366" y="4775"/>
                      <a:pt x="274" y="5026"/>
                    </a:cubicBezTo>
                    <a:cubicBezTo>
                      <a:pt x="252" y="5117"/>
                      <a:pt x="320" y="5231"/>
                      <a:pt x="411" y="5254"/>
                    </a:cubicBezTo>
                    <a:cubicBezTo>
                      <a:pt x="434" y="5277"/>
                      <a:pt x="457" y="5277"/>
                      <a:pt x="457" y="5277"/>
                    </a:cubicBezTo>
                    <a:cubicBezTo>
                      <a:pt x="548" y="5277"/>
                      <a:pt x="617" y="5208"/>
                      <a:pt x="640" y="5140"/>
                    </a:cubicBezTo>
                    <a:cubicBezTo>
                      <a:pt x="708" y="4889"/>
                      <a:pt x="799" y="4661"/>
                      <a:pt x="891" y="4432"/>
                    </a:cubicBezTo>
                    <a:cubicBezTo>
                      <a:pt x="936" y="4318"/>
                      <a:pt x="891" y="4204"/>
                      <a:pt x="799" y="4181"/>
                    </a:cubicBezTo>
                    <a:cubicBezTo>
                      <a:pt x="775" y="4169"/>
                      <a:pt x="749" y="4163"/>
                      <a:pt x="723" y="4163"/>
                    </a:cubicBezTo>
                    <a:close/>
                    <a:moveTo>
                      <a:pt x="13507" y="4851"/>
                    </a:moveTo>
                    <a:cubicBezTo>
                      <a:pt x="13486" y="4851"/>
                      <a:pt x="13465" y="4856"/>
                      <a:pt x="13445" y="4866"/>
                    </a:cubicBezTo>
                    <a:cubicBezTo>
                      <a:pt x="13353" y="4889"/>
                      <a:pt x="13285" y="5003"/>
                      <a:pt x="13308" y="5094"/>
                    </a:cubicBezTo>
                    <a:cubicBezTo>
                      <a:pt x="13376" y="5323"/>
                      <a:pt x="13445" y="5574"/>
                      <a:pt x="13490" y="5825"/>
                    </a:cubicBezTo>
                    <a:cubicBezTo>
                      <a:pt x="13513" y="5916"/>
                      <a:pt x="13582" y="5984"/>
                      <a:pt x="13673" y="5984"/>
                    </a:cubicBezTo>
                    <a:lnTo>
                      <a:pt x="13718" y="5984"/>
                    </a:lnTo>
                    <a:cubicBezTo>
                      <a:pt x="13810" y="5962"/>
                      <a:pt x="13878" y="5870"/>
                      <a:pt x="13855" y="5756"/>
                    </a:cubicBezTo>
                    <a:cubicBezTo>
                      <a:pt x="13810" y="5505"/>
                      <a:pt x="13764" y="5231"/>
                      <a:pt x="13673" y="4980"/>
                    </a:cubicBezTo>
                    <a:cubicBezTo>
                      <a:pt x="13655" y="4909"/>
                      <a:pt x="13582" y="4851"/>
                      <a:pt x="13507" y="4851"/>
                    </a:cubicBezTo>
                    <a:close/>
                    <a:moveTo>
                      <a:pt x="252" y="6030"/>
                    </a:moveTo>
                    <a:cubicBezTo>
                      <a:pt x="160" y="6030"/>
                      <a:pt x="69" y="6099"/>
                      <a:pt x="46" y="6190"/>
                    </a:cubicBezTo>
                    <a:cubicBezTo>
                      <a:pt x="23" y="6464"/>
                      <a:pt x="0" y="6715"/>
                      <a:pt x="0" y="6989"/>
                    </a:cubicBezTo>
                    <a:cubicBezTo>
                      <a:pt x="0" y="7103"/>
                      <a:pt x="92" y="7171"/>
                      <a:pt x="206" y="7171"/>
                    </a:cubicBezTo>
                    <a:cubicBezTo>
                      <a:pt x="297" y="7171"/>
                      <a:pt x="388" y="7080"/>
                      <a:pt x="388" y="6989"/>
                    </a:cubicBezTo>
                    <a:cubicBezTo>
                      <a:pt x="388" y="6738"/>
                      <a:pt x="388" y="6487"/>
                      <a:pt x="434" y="6236"/>
                    </a:cubicBezTo>
                    <a:cubicBezTo>
                      <a:pt x="434" y="6144"/>
                      <a:pt x="366" y="6030"/>
                      <a:pt x="252" y="6030"/>
                    </a:cubicBezTo>
                    <a:close/>
                    <a:moveTo>
                      <a:pt x="13787" y="6783"/>
                    </a:moveTo>
                    <a:cubicBezTo>
                      <a:pt x="13673" y="6783"/>
                      <a:pt x="13582" y="6875"/>
                      <a:pt x="13582" y="6989"/>
                    </a:cubicBezTo>
                    <a:cubicBezTo>
                      <a:pt x="13582" y="7240"/>
                      <a:pt x="13582" y="7491"/>
                      <a:pt x="13536" y="7742"/>
                    </a:cubicBezTo>
                    <a:cubicBezTo>
                      <a:pt x="13536" y="7833"/>
                      <a:pt x="13604" y="7925"/>
                      <a:pt x="13718" y="7947"/>
                    </a:cubicBezTo>
                    <a:lnTo>
                      <a:pt x="13741" y="7947"/>
                    </a:lnTo>
                    <a:cubicBezTo>
                      <a:pt x="13833" y="7947"/>
                      <a:pt x="13924" y="7879"/>
                      <a:pt x="13924" y="7765"/>
                    </a:cubicBezTo>
                    <a:cubicBezTo>
                      <a:pt x="13947" y="7514"/>
                      <a:pt x="13970" y="7240"/>
                      <a:pt x="13970" y="6989"/>
                    </a:cubicBezTo>
                    <a:lnTo>
                      <a:pt x="13970" y="6943"/>
                    </a:lnTo>
                    <a:cubicBezTo>
                      <a:pt x="13970" y="6852"/>
                      <a:pt x="13878" y="6783"/>
                      <a:pt x="13787" y="6783"/>
                    </a:cubicBezTo>
                    <a:close/>
                    <a:moveTo>
                      <a:pt x="310" y="7966"/>
                    </a:moveTo>
                    <a:cubicBezTo>
                      <a:pt x="298" y="7966"/>
                      <a:pt x="286" y="7967"/>
                      <a:pt x="274" y="7970"/>
                    </a:cubicBezTo>
                    <a:cubicBezTo>
                      <a:pt x="160" y="7970"/>
                      <a:pt x="92" y="8084"/>
                      <a:pt x="115" y="8176"/>
                    </a:cubicBezTo>
                    <a:cubicBezTo>
                      <a:pt x="160" y="8450"/>
                      <a:pt x="206" y="8701"/>
                      <a:pt x="297" y="8952"/>
                    </a:cubicBezTo>
                    <a:cubicBezTo>
                      <a:pt x="320" y="9043"/>
                      <a:pt x="388" y="9089"/>
                      <a:pt x="480" y="9089"/>
                    </a:cubicBezTo>
                    <a:lnTo>
                      <a:pt x="525" y="9089"/>
                    </a:lnTo>
                    <a:cubicBezTo>
                      <a:pt x="617" y="9066"/>
                      <a:pt x="685" y="8952"/>
                      <a:pt x="662" y="8860"/>
                    </a:cubicBezTo>
                    <a:cubicBezTo>
                      <a:pt x="594" y="8609"/>
                      <a:pt x="525" y="8358"/>
                      <a:pt x="480" y="8107"/>
                    </a:cubicBezTo>
                    <a:cubicBezTo>
                      <a:pt x="460" y="8028"/>
                      <a:pt x="388" y="7966"/>
                      <a:pt x="310" y="7966"/>
                    </a:cubicBezTo>
                    <a:close/>
                    <a:moveTo>
                      <a:pt x="13522" y="8696"/>
                    </a:moveTo>
                    <a:cubicBezTo>
                      <a:pt x="13439" y="8696"/>
                      <a:pt x="13350" y="8758"/>
                      <a:pt x="13330" y="8838"/>
                    </a:cubicBezTo>
                    <a:cubicBezTo>
                      <a:pt x="13262" y="9066"/>
                      <a:pt x="13171" y="9317"/>
                      <a:pt x="13079" y="9545"/>
                    </a:cubicBezTo>
                    <a:cubicBezTo>
                      <a:pt x="13034" y="9636"/>
                      <a:pt x="13079" y="9751"/>
                      <a:pt x="13171" y="9796"/>
                    </a:cubicBezTo>
                    <a:cubicBezTo>
                      <a:pt x="13193" y="9796"/>
                      <a:pt x="13216" y="9819"/>
                      <a:pt x="13239" y="9819"/>
                    </a:cubicBezTo>
                    <a:cubicBezTo>
                      <a:pt x="13330" y="9819"/>
                      <a:pt x="13399" y="9773"/>
                      <a:pt x="13422" y="9705"/>
                    </a:cubicBezTo>
                    <a:cubicBezTo>
                      <a:pt x="13513" y="9454"/>
                      <a:pt x="13604" y="9203"/>
                      <a:pt x="13696" y="8952"/>
                    </a:cubicBezTo>
                    <a:cubicBezTo>
                      <a:pt x="13718" y="8838"/>
                      <a:pt x="13650" y="8746"/>
                      <a:pt x="13559" y="8701"/>
                    </a:cubicBezTo>
                    <a:cubicBezTo>
                      <a:pt x="13547" y="8698"/>
                      <a:pt x="13534" y="8696"/>
                      <a:pt x="13522" y="8696"/>
                    </a:cubicBezTo>
                    <a:close/>
                    <a:moveTo>
                      <a:pt x="906" y="9797"/>
                    </a:moveTo>
                    <a:cubicBezTo>
                      <a:pt x="872" y="9797"/>
                      <a:pt x="835" y="9805"/>
                      <a:pt x="799" y="9819"/>
                    </a:cubicBezTo>
                    <a:cubicBezTo>
                      <a:pt x="708" y="9865"/>
                      <a:pt x="685" y="9979"/>
                      <a:pt x="731" y="10070"/>
                    </a:cubicBezTo>
                    <a:cubicBezTo>
                      <a:pt x="845" y="10298"/>
                      <a:pt x="982" y="10549"/>
                      <a:pt x="1119" y="10755"/>
                    </a:cubicBezTo>
                    <a:cubicBezTo>
                      <a:pt x="1165" y="10823"/>
                      <a:pt x="1210" y="10846"/>
                      <a:pt x="1279" y="10846"/>
                    </a:cubicBezTo>
                    <a:cubicBezTo>
                      <a:pt x="1324" y="10846"/>
                      <a:pt x="1347" y="10846"/>
                      <a:pt x="1370" y="10823"/>
                    </a:cubicBezTo>
                    <a:cubicBezTo>
                      <a:pt x="1461" y="10755"/>
                      <a:pt x="1484" y="10641"/>
                      <a:pt x="1438" y="10549"/>
                    </a:cubicBezTo>
                    <a:cubicBezTo>
                      <a:pt x="1302" y="10344"/>
                      <a:pt x="1187" y="10116"/>
                      <a:pt x="1073" y="9910"/>
                    </a:cubicBezTo>
                    <a:cubicBezTo>
                      <a:pt x="1042" y="9832"/>
                      <a:pt x="979" y="9797"/>
                      <a:pt x="906" y="9797"/>
                    </a:cubicBezTo>
                    <a:close/>
                    <a:moveTo>
                      <a:pt x="12709" y="10458"/>
                    </a:moveTo>
                    <a:cubicBezTo>
                      <a:pt x="12643" y="10458"/>
                      <a:pt x="12577" y="10489"/>
                      <a:pt x="12532" y="10549"/>
                    </a:cubicBezTo>
                    <a:cubicBezTo>
                      <a:pt x="12417" y="10755"/>
                      <a:pt x="12258" y="10960"/>
                      <a:pt x="12098" y="11166"/>
                    </a:cubicBezTo>
                    <a:cubicBezTo>
                      <a:pt x="12029" y="11234"/>
                      <a:pt x="12052" y="11348"/>
                      <a:pt x="12121" y="11417"/>
                    </a:cubicBezTo>
                    <a:cubicBezTo>
                      <a:pt x="12166" y="11463"/>
                      <a:pt x="12212" y="11463"/>
                      <a:pt x="12235" y="11463"/>
                    </a:cubicBezTo>
                    <a:cubicBezTo>
                      <a:pt x="12303" y="11463"/>
                      <a:pt x="12349" y="11440"/>
                      <a:pt x="12395" y="11394"/>
                    </a:cubicBezTo>
                    <a:cubicBezTo>
                      <a:pt x="12554" y="11189"/>
                      <a:pt x="12714" y="10983"/>
                      <a:pt x="12851" y="10755"/>
                    </a:cubicBezTo>
                    <a:cubicBezTo>
                      <a:pt x="12920" y="10664"/>
                      <a:pt x="12897" y="10549"/>
                      <a:pt x="12805" y="10481"/>
                    </a:cubicBezTo>
                    <a:cubicBezTo>
                      <a:pt x="12775" y="10466"/>
                      <a:pt x="12742" y="10458"/>
                      <a:pt x="12709" y="10458"/>
                    </a:cubicBezTo>
                    <a:close/>
                    <a:moveTo>
                      <a:pt x="1998" y="11388"/>
                    </a:moveTo>
                    <a:cubicBezTo>
                      <a:pt x="1952" y="11388"/>
                      <a:pt x="1906" y="11405"/>
                      <a:pt x="1872" y="11440"/>
                    </a:cubicBezTo>
                    <a:cubicBezTo>
                      <a:pt x="1781" y="11508"/>
                      <a:pt x="1781" y="11622"/>
                      <a:pt x="1849" y="11714"/>
                    </a:cubicBezTo>
                    <a:cubicBezTo>
                      <a:pt x="2032" y="11896"/>
                      <a:pt x="2215" y="12079"/>
                      <a:pt x="2420" y="12261"/>
                    </a:cubicBezTo>
                    <a:cubicBezTo>
                      <a:pt x="2466" y="12284"/>
                      <a:pt x="2511" y="12307"/>
                      <a:pt x="2557" y="12307"/>
                    </a:cubicBezTo>
                    <a:cubicBezTo>
                      <a:pt x="2603" y="12307"/>
                      <a:pt x="2648" y="12284"/>
                      <a:pt x="2694" y="12239"/>
                    </a:cubicBezTo>
                    <a:cubicBezTo>
                      <a:pt x="2762" y="12170"/>
                      <a:pt x="2739" y="12033"/>
                      <a:pt x="2671" y="11965"/>
                    </a:cubicBezTo>
                    <a:cubicBezTo>
                      <a:pt x="2488" y="11805"/>
                      <a:pt x="2306" y="11645"/>
                      <a:pt x="2123" y="11440"/>
                    </a:cubicBezTo>
                    <a:cubicBezTo>
                      <a:pt x="2089" y="11405"/>
                      <a:pt x="2043" y="11388"/>
                      <a:pt x="1998" y="11388"/>
                    </a:cubicBezTo>
                    <a:close/>
                    <a:moveTo>
                      <a:pt x="11438" y="11916"/>
                    </a:moveTo>
                    <a:cubicBezTo>
                      <a:pt x="11395" y="11916"/>
                      <a:pt x="11354" y="11933"/>
                      <a:pt x="11322" y="11965"/>
                    </a:cubicBezTo>
                    <a:cubicBezTo>
                      <a:pt x="11116" y="12124"/>
                      <a:pt x="10911" y="12284"/>
                      <a:pt x="10706" y="12421"/>
                    </a:cubicBezTo>
                    <a:cubicBezTo>
                      <a:pt x="10637" y="12490"/>
                      <a:pt x="10614" y="12604"/>
                      <a:pt x="10660" y="12695"/>
                    </a:cubicBezTo>
                    <a:cubicBezTo>
                      <a:pt x="10706" y="12741"/>
                      <a:pt x="10774" y="12764"/>
                      <a:pt x="10820" y="12764"/>
                    </a:cubicBezTo>
                    <a:cubicBezTo>
                      <a:pt x="10865" y="12764"/>
                      <a:pt x="10888" y="12764"/>
                      <a:pt x="10934" y="12741"/>
                    </a:cubicBezTo>
                    <a:cubicBezTo>
                      <a:pt x="11139" y="12581"/>
                      <a:pt x="11367" y="12421"/>
                      <a:pt x="11550" y="12261"/>
                    </a:cubicBezTo>
                    <a:cubicBezTo>
                      <a:pt x="11641" y="12193"/>
                      <a:pt x="11641" y="12056"/>
                      <a:pt x="11573" y="11987"/>
                    </a:cubicBezTo>
                    <a:cubicBezTo>
                      <a:pt x="11536" y="11939"/>
                      <a:pt x="11486" y="11916"/>
                      <a:pt x="11438" y="11916"/>
                    </a:cubicBezTo>
                    <a:close/>
                    <a:moveTo>
                      <a:pt x="3489" y="12604"/>
                    </a:moveTo>
                    <a:cubicBezTo>
                      <a:pt x="3424" y="12604"/>
                      <a:pt x="3363" y="12634"/>
                      <a:pt x="3333" y="12695"/>
                    </a:cubicBezTo>
                    <a:cubicBezTo>
                      <a:pt x="3264" y="12786"/>
                      <a:pt x="3287" y="12901"/>
                      <a:pt x="3379" y="12969"/>
                    </a:cubicBezTo>
                    <a:cubicBezTo>
                      <a:pt x="3607" y="13106"/>
                      <a:pt x="3858" y="13220"/>
                      <a:pt x="4086" y="13334"/>
                    </a:cubicBezTo>
                    <a:cubicBezTo>
                      <a:pt x="4109" y="13357"/>
                      <a:pt x="4155" y="13357"/>
                      <a:pt x="4177" y="13357"/>
                    </a:cubicBezTo>
                    <a:cubicBezTo>
                      <a:pt x="4246" y="13357"/>
                      <a:pt x="4314" y="13311"/>
                      <a:pt x="4337" y="13243"/>
                    </a:cubicBezTo>
                    <a:cubicBezTo>
                      <a:pt x="4383" y="13152"/>
                      <a:pt x="4337" y="13037"/>
                      <a:pt x="4246" y="12992"/>
                    </a:cubicBezTo>
                    <a:cubicBezTo>
                      <a:pt x="4018" y="12878"/>
                      <a:pt x="3789" y="12764"/>
                      <a:pt x="3584" y="12627"/>
                    </a:cubicBezTo>
                    <a:cubicBezTo>
                      <a:pt x="3554" y="12611"/>
                      <a:pt x="3521" y="12604"/>
                      <a:pt x="3489" y="12604"/>
                    </a:cubicBezTo>
                    <a:close/>
                    <a:moveTo>
                      <a:pt x="9814" y="12974"/>
                    </a:moveTo>
                    <a:cubicBezTo>
                      <a:pt x="9785" y="12974"/>
                      <a:pt x="9755" y="12980"/>
                      <a:pt x="9724" y="12992"/>
                    </a:cubicBezTo>
                    <a:cubicBezTo>
                      <a:pt x="9496" y="13083"/>
                      <a:pt x="9268" y="13174"/>
                      <a:pt x="9039" y="13266"/>
                    </a:cubicBezTo>
                    <a:cubicBezTo>
                      <a:pt x="8925" y="13289"/>
                      <a:pt x="8880" y="13403"/>
                      <a:pt x="8902" y="13494"/>
                    </a:cubicBezTo>
                    <a:cubicBezTo>
                      <a:pt x="8925" y="13585"/>
                      <a:pt x="9016" y="13631"/>
                      <a:pt x="9085" y="13631"/>
                    </a:cubicBezTo>
                    <a:cubicBezTo>
                      <a:pt x="9108" y="13631"/>
                      <a:pt x="9131" y="13631"/>
                      <a:pt x="9153" y="13608"/>
                    </a:cubicBezTo>
                    <a:cubicBezTo>
                      <a:pt x="9404" y="13540"/>
                      <a:pt x="9656" y="13448"/>
                      <a:pt x="9884" y="13334"/>
                    </a:cubicBezTo>
                    <a:cubicBezTo>
                      <a:pt x="9998" y="13289"/>
                      <a:pt x="10021" y="13174"/>
                      <a:pt x="9975" y="13083"/>
                    </a:cubicBezTo>
                    <a:cubicBezTo>
                      <a:pt x="9958" y="13016"/>
                      <a:pt x="9893" y="12974"/>
                      <a:pt x="9814" y="12974"/>
                    </a:cubicBezTo>
                    <a:close/>
                    <a:moveTo>
                      <a:pt x="5275" y="13353"/>
                    </a:moveTo>
                    <a:cubicBezTo>
                      <a:pt x="5182" y="13353"/>
                      <a:pt x="5110" y="13415"/>
                      <a:pt x="5091" y="13494"/>
                    </a:cubicBezTo>
                    <a:cubicBezTo>
                      <a:pt x="5068" y="13608"/>
                      <a:pt x="5113" y="13699"/>
                      <a:pt x="5227" y="13745"/>
                    </a:cubicBezTo>
                    <a:cubicBezTo>
                      <a:pt x="5479" y="13791"/>
                      <a:pt x="5730" y="13859"/>
                      <a:pt x="6004" y="13882"/>
                    </a:cubicBezTo>
                    <a:lnTo>
                      <a:pt x="6026" y="13882"/>
                    </a:lnTo>
                    <a:cubicBezTo>
                      <a:pt x="6118" y="13882"/>
                      <a:pt x="6209" y="13814"/>
                      <a:pt x="6209" y="13722"/>
                    </a:cubicBezTo>
                    <a:cubicBezTo>
                      <a:pt x="6232" y="13631"/>
                      <a:pt x="6163" y="13540"/>
                      <a:pt x="6049" y="13517"/>
                    </a:cubicBezTo>
                    <a:cubicBezTo>
                      <a:pt x="5798" y="13471"/>
                      <a:pt x="5547" y="13425"/>
                      <a:pt x="5319" y="13357"/>
                    </a:cubicBezTo>
                    <a:cubicBezTo>
                      <a:pt x="5304" y="13354"/>
                      <a:pt x="5289" y="13353"/>
                      <a:pt x="5275" y="13353"/>
                    </a:cubicBezTo>
                    <a:close/>
                    <a:moveTo>
                      <a:pt x="7979" y="13512"/>
                    </a:moveTo>
                    <a:cubicBezTo>
                      <a:pt x="7967" y="13512"/>
                      <a:pt x="7955" y="13514"/>
                      <a:pt x="7944" y="13517"/>
                    </a:cubicBezTo>
                    <a:cubicBezTo>
                      <a:pt x="7693" y="13540"/>
                      <a:pt x="7442" y="13562"/>
                      <a:pt x="7190" y="13585"/>
                    </a:cubicBezTo>
                    <a:cubicBezTo>
                      <a:pt x="7076" y="13585"/>
                      <a:pt x="6985" y="13677"/>
                      <a:pt x="7008" y="13768"/>
                    </a:cubicBezTo>
                    <a:cubicBezTo>
                      <a:pt x="7008" y="13882"/>
                      <a:pt x="7076" y="13950"/>
                      <a:pt x="7190" y="13950"/>
                    </a:cubicBezTo>
                    <a:cubicBezTo>
                      <a:pt x="7464" y="13950"/>
                      <a:pt x="7715" y="13928"/>
                      <a:pt x="7989" y="13882"/>
                    </a:cubicBezTo>
                    <a:cubicBezTo>
                      <a:pt x="8081" y="13882"/>
                      <a:pt x="8172" y="13768"/>
                      <a:pt x="8149" y="13677"/>
                    </a:cubicBezTo>
                    <a:cubicBezTo>
                      <a:pt x="8129" y="13577"/>
                      <a:pt x="8057" y="13512"/>
                      <a:pt x="7979" y="13512"/>
                    </a:cubicBezTo>
                    <a:close/>
                  </a:path>
                </a:pathLst>
              </a:custGeom>
              <a:solidFill>
                <a:schemeClr val="accent3"/>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33" name="Google Shape;2586;p32">
                <a:extLst>
                  <a:ext uri="{FF2B5EF4-FFF2-40B4-BE49-F238E27FC236}">
                    <a16:creationId xmlns:a16="http://schemas.microsoft.com/office/drawing/2014/main" id="{66269753-DEF5-234D-5417-F255AA9B6453}"/>
                  </a:ext>
                </a:extLst>
              </p:cNvPr>
              <p:cNvSpPr txBox="1"/>
              <p:nvPr/>
            </p:nvSpPr>
            <p:spPr>
              <a:xfrm>
                <a:off x="520950" y="502124"/>
                <a:ext cx="384082" cy="384082"/>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2500" kern="0" dirty="0">
                    <a:solidFill>
                      <a:srgbClr val="000000"/>
                    </a:solidFill>
                    <a:latin typeface="Fira Sans Extra Condensed SemiBold"/>
                    <a:ea typeface="Fira Sans Extra Condensed SemiBold"/>
                    <a:cs typeface="Fira Sans Extra Condensed SemiBold"/>
                    <a:sym typeface="Fira Sans Extra Condensed SemiBold"/>
                  </a:rPr>
                  <a:t>5</a:t>
                </a:r>
                <a:endParaRPr sz="2500" kern="0" dirty="0">
                  <a:solidFill>
                    <a:srgbClr val="000000"/>
                  </a:solidFill>
                  <a:latin typeface="Fira Sans Extra Condensed SemiBold"/>
                  <a:ea typeface="Fira Sans Extra Condensed SemiBold"/>
                  <a:cs typeface="Fira Sans Extra Condensed SemiBold"/>
                  <a:sym typeface="Fira Sans Extra Condensed SemiBold"/>
                </a:endParaRPr>
              </a:p>
            </p:txBody>
          </p:sp>
        </p:grpSp>
        <p:sp>
          <p:nvSpPr>
            <p:cNvPr id="37" name="TextBox 36">
              <a:extLst>
                <a:ext uri="{FF2B5EF4-FFF2-40B4-BE49-F238E27FC236}">
                  <a16:creationId xmlns:a16="http://schemas.microsoft.com/office/drawing/2014/main" id="{9E808A2D-1A66-7EB6-7943-51DFFEB50C03}"/>
                </a:ext>
              </a:extLst>
            </p:cNvPr>
            <p:cNvSpPr txBox="1"/>
            <p:nvPr/>
          </p:nvSpPr>
          <p:spPr>
            <a:xfrm>
              <a:off x="1400068" y="453981"/>
              <a:ext cx="5179012" cy="533480"/>
            </a:xfrm>
            <a:prstGeom prst="rect">
              <a:avLst/>
            </a:prstGeom>
            <a:noFill/>
          </p:spPr>
          <p:txBody>
            <a:bodyPr wrap="square">
              <a:spAutoFit/>
            </a:bodyPr>
            <a:lstStyle/>
            <a:p>
              <a:pPr defTabSz="914333">
                <a:buClr>
                  <a:srgbClr val="0C4F72"/>
                </a:buClr>
              </a:pPr>
              <a:r>
                <a:rPr lang="id-ID" sz="2000" b="1" kern="0" dirty="0">
                  <a:solidFill>
                    <a:srgbClr val="98AF35"/>
                  </a:solidFill>
                  <a:latin typeface="PT Sans" panose="020B0503020203020204" pitchFamily="34" charset="0"/>
                  <a:cs typeface="Arial"/>
                  <a:sym typeface="Arial"/>
                </a:rPr>
                <a:t>Deteksi Covid-19</a:t>
              </a:r>
              <a:endParaRPr lang="en-US" sz="2000" b="1" kern="0" dirty="0">
                <a:solidFill>
                  <a:srgbClr val="98AF35"/>
                </a:solidFill>
                <a:latin typeface="PT Sans" panose="020B0503020203020204" pitchFamily="34" charset="0"/>
                <a:cs typeface="Arial"/>
                <a:sym typeface="Arial"/>
              </a:endParaRPr>
            </a:p>
          </p:txBody>
        </p:sp>
        <p:sp>
          <p:nvSpPr>
            <p:cNvPr id="39" name="TextBox 38">
              <a:extLst>
                <a:ext uri="{FF2B5EF4-FFF2-40B4-BE49-F238E27FC236}">
                  <a16:creationId xmlns:a16="http://schemas.microsoft.com/office/drawing/2014/main" id="{1900EF55-1014-BB6D-0D75-FD481F180C94}"/>
                </a:ext>
              </a:extLst>
            </p:cNvPr>
            <p:cNvSpPr txBox="1"/>
            <p:nvPr/>
          </p:nvSpPr>
          <p:spPr>
            <a:xfrm>
              <a:off x="1467218" y="1011889"/>
              <a:ext cx="9132559" cy="1436290"/>
            </a:xfrm>
            <a:prstGeom prst="rect">
              <a:avLst/>
            </a:prstGeom>
            <a:noFill/>
          </p:spPr>
          <p:txBody>
            <a:bodyPr wrap="square">
              <a:spAutoFit/>
            </a:bodyPr>
            <a:lstStyle/>
            <a:p>
              <a:pPr defTabSz="914378">
                <a:buClr>
                  <a:srgbClr val="000000"/>
                </a:buClr>
              </a:pPr>
              <a:r>
                <a:rPr lang="id-ID" sz="1600" i="1" kern="0" dirty="0">
                  <a:solidFill>
                    <a:srgbClr val="000000"/>
                  </a:solidFill>
                  <a:latin typeface="PT Sans" panose="020B0503020203020204" pitchFamily="34" charset="0"/>
                  <a:cs typeface="Palanquin" panose="020B0004020203020204" pitchFamily="34" charset="0"/>
                  <a:sym typeface="Arial"/>
                </a:rPr>
                <a:t>R</a:t>
              </a:r>
              <a:r>
                <a:rPr lang="en-US" sz="1600" i="1" kern="0" dirty="0" err="1">
                  <a:solidFill>
                    <a:srgbClr val="000000"/>
                  </a:solidFill>
                  <a:latin typeface="PT Sans" panose="020B0503020203020204" pitchFamily="34" charset="0"/>
                  <a:cs typeface="Palanquin" panose="020B0004020203020204" pitchFamily="34" charset="0"/>
                  <a:sym typeface="Arial"/>
                </a:rPr>
                <a:t>apid</a:t>
              </a:r>
              <a:r>
                <a:rPr lang="en-US" sz="1600" i="1" kern="0" dirty="0">
                  <a:solidFill>
                    <a:srgbClr val="000000"/>
                  </a:solidFill>
                  <a:latin typeface="PT Sans" panose="020B0503020203020204" pitchFamily="34" charset="0"/>
                  <a:cs typeface="Palanquin" panose="020B0004020203020204" pitchFamily="34" charset="0"/>
                  <a:sym typeface="Arial"/>
                </a:rPr>
                <a:t> test </a:t>
              </a:r>
              <a:r>
                <a:rPr lang="en-US" sz="1600" kern="0" dirty="0">
                  <a:solidFill>
                    <a:srgbClr val="000000"/>
                  </a:solidFill>
                  <a:latin typeface="PT Sans" panose="020B0503020203020204" pitchFamily="34" charset="0"/>
                  <a:cs typeface="Palanquin" panose="020B0004020203020204" pitchFamily="34" charset="0"/>
                  <a:sym typeface="Arial"/>
                </a:rPr>
                <a:t>(d</a:t>
              </a:r>
              <a:r>
                <a:rPr lang="id-ID" sz="1600" kern="0" dirty="0">
                  <a:solidFill>
                    <a:srgbClr val="000000"/>
                  </a:solidFill>
                  <a:latin typeface="PT Sans" panose="020B0503020203020204" pitchFamily="34" charset="0"/>
                  <a:cs typeface="Palanquin" panose="020B0004020203020204" pitchFamily="34" charset="0"/>
                  <a:sym typeface="Arial"/>
                </a:rPr>
                <a:t>eteksi </a:t>
              </a:r>
              <a:r>
                <a:rPr lang="en-US" sz="1600" kern="0" dirty="0" err="1">
                  <a:solidFill>
                    <a:srgbClr val="000000"/>
                  </a:solidFill>
                  <a:latin typeface="PT Sans" panose="020B0503020203020204" pitchFamily="34" charset="0"/>
                  <a:cs typeface="Palanquin" panose="020B0004020203020204" pitchFamily="34" charset="0"/>
                  <a:sym typeface="Arial"/>
                </a:rPr>
                <a:t>antibodi</a:t>
              </a:r>
              <a:r>
                <a:rPr lang="en-US" sz="1600" kern="0" dirty="0">
                  <a:solidFill>
                    <a:srgbClr val="000000"/>
                  </a:solidFill>
                  <a:latin typeface="PT Sans" panose="020B0503020203020204" pitchFamily="34" charset="0"/>
                  <a:cs typeface="Palanquin" panose="020B0004020203020204" pitchFamily="34" charset="0"/>
                  <a:sym typeface="Arial"/>
                </a:rPr>
                <a:t> IgM dan IgG), </a:t>
              </a:r>
              <a:r>
                <a:rPr lang="en-US" sz="1600" i="1" kern="0" dirty="0">
                  <a:solidFill>
                    <a:srgbClr val="000000"/>
                  </a:solidFill>
                  <a:latin typeface="PT Sans" panose="020B0503020203020204" pitchFamily="34" charset="0"/>
                  <a:cs typeface="Palanquin" panose="020B0004020203020204" pitchFamily="34" charset="0"/>
                  <a:sym typeface="Arial"/>
                </a:rPr>
                <a:t>swab</a:t>
              </a:r>
              <a:r>
                <a:rPr lang="en-US" sz="1600" kern="0" dirty="0">
                  <a:solidFill>
                    <a:srgbClr val="000000"/>
                  </a:solidFill>
                  <a:latin typeface="PT Sans" panose="020B0503020203020204" pitchFamily="34" charset="0"/>
                  <a:cs typeface="Palanquin" panose="020B0004020203020204" pitchFamily="34" charset="0"/>
                  <a:sym typeface="Arial"/>
                </a:rPr>
                <a:t> antigen (</a:t>
              </a:r>
              <a:r>
                <a:rPr lang="en-US" sz="1600" kern="0" dirty="0" err="1">
                  <a:solidFill>
                    <a:srgbClr val="000000"/>
                  </a:solidFill>
                  <a:latin typeface="PT Sans" panose="020B0503020203020204" pitchFamily="34" charset="0"/>
                  <a:cs typeface="Palanquin" panose="020B0004020203020204" pitchFamily="34" charset="0"/>
                  <a:sym typeface="Arial"/>
                </a:rPr>
                <a:t>deteksi</a:t>
              </a:r>
              <a:r>
                <a:rPr lang="en-US" sz="1600" kern="0" dirty="0">
                  <a:solidFill>
                    <a:srgbClr val="000000"/>
                  </a:solidFill>
                  <a:latin typeface="PT Sans" panose="020B0503020203020204" pitchFamily="34" charset="0"/>
                  <a:cs typeface="Palanquin" panose="020B0004020203020204" pitchFamily="34" charset="0"/>
                  <a:sym typeface="Arial"/>
                </a:rPr>
                <a:t> protein </a:t>
              </a:r>
              <a:r>
                <a:rPr lang="en-US" sz="1600" kern="0" dirty="0" err="1">
                  <a:solidFill>
                    <a:srgbClr val="000000"/>
                  </a:solidFill>
                  <a:latin typeface="PT Sans" panose="020B0503020203020204" pitchFamily="34" charset="0"/>
                  <a:cs typeface="Palanquin" panose="020B0004020203020204" pitchFamily="34" charset="0"/>
                  <a:sym typeface="Arial"/>
                </a:rPr>
                <a:t>terluar</a:t>
              </a:r>
              <a:r>
                <a:rPr lang="en-US" sz="1600" kern="0" dirty="0">
                  <a:solidFill>
                    <a:srgbClr val="000000"/>
                  </a:solidFill>
                  <a:latin typeface="PT Sans" panose="020B0503020203020204" pitchFamily="34" charset="0"/>
                  <a:cs typeface="Palanquin" panose="020B0004020203020204" pitchFamily="34" charset="0"/>
                  <a:sym typeface="Arial"/>
                </a:rPr>
                <a:t> </a:t>
              </a:r>
              <a:r>
                <a:rPr lang="id-ID" sz="1600" kern="0" dirty="0">
                  <a:solidFill>
                    <a:srgbClr val="000000"/>
                  </a:solidFill>
                  <a:latin typeface="PT Sans" panose="020B0503020203020204" pitchFamily="34" charset="0"/>
                  <a:cs typeface="Palanquin" panose="020B0004020203020204" pitchFamily="34" charset="0"/>
                  <a:sym typeface="Arial"/>
                </a:rPr>
                <a:t>dari </a:t>
              </a:r>
              <a:r>
                <a:rPr lang="en-US" sz="1600" kern="0" dirty="0">
                  <a:solidFill>
                    <a:srgbClr val="000000"/>
                  </a:solidFill>
                  <a:latin typeface="PT Sans" panose="020B0503020203020204" pitchFamily="34" charset="0"/>
                  <a:cs typeface="Palanquin" panose="020B0004020203020204" pitchFamily="34" charset="0"/>
                  <a:sym typeface="Arial"/>
                </a:rPr>
                <a:t>virus), </a:t>
              </a:r>
              <a:r>
                <a:rPr lang="en-US" sz="1600" kern="0" dirty="0" err="1">
                  <a:solidFill>
                    <a:srgbClr val="000000"/>
                  </a:solidFill>
                  <a:latin typeface="PT Sans" panose="020B0503020203020204" pitchFamily="34" charset="0"/>
                  <a:cs typeface="Palanquin" panose="020B0004020203020204" pitchFamily="34" charset="0"/>
                  <a:sym typeface="Arial"/>
                </a:rPr>
                <a:t>tes</a:t>
              </a:r>
              <a:r>
                <a:rPr lang="en-US" sz="1600" kern="0" dirty="0">
                  <a:solidFill>
                    <a:srgbClr val="000000"/>
                  </a:solidFill>
                  <a:latin typeface="PT Sans" panose="020B0503020203020204" pitchFamily="34" charset="0"/>
                  <a:cs typeface="Palanquin" panose="020B0004020203020204" pitchFamily="34" charset="0"/>
                  <a:sym typeface="Arial"/>
                </a:rPr>
                <a:t> PCR (</a:t>
              </a:r>
              <a:r>
                <a:rPr lang="en-US" sz="1600" kern="0" dirty="0" err="1">
                  <a:solidFill>
                    <a:srgbClr val="000000"/>
                  </a:solidFill>
                  <a:latin typeface="PT Sans" panose="020B0503020203020204" pitchFamily="34" charset="0"/>
                  <a:cs typeface="Palanquin" panose="020B0004020203020204" pitchFamily="34" charset="0"/>
                  <a:sym typeface="Arial"/>
                </a:rPr>
                <a:t>deteksi</a:t>
              </a:r>
              <a:r>
                <a:rPr lang="en-US" sz="1600" kern="0" dirty="0">
                  <a:solidFill>
                    <a:srgbClr val="000000"/>
                  </a:solidFill>
                  <a:latin typeface="PT Sans" panose="020B0503020203020204" pitchFamily="34" charset="0"/>
                  <a:cs typeface="Palanquin" panose="020B0004020203020204" pitchFamily="34" charset="0"/>
                  <a:sym typeface="Arial"/>
                </a:rPr>
                <a:t> virus Corona), </a:t>
              </a:r>
              <a:r>
                <a:rPr lang="en-US" sz="1600" i="1" kern="0" dirty="0">
                  <a:solidFill>
                    <a:srgbClr val="000000"/>
                  </a:solidFill>
                  <a:latin typeface="PT Sans" panose="020B0503020203020204" pitchFamily="34" charset="0"/>
                  <a:cs typeface="Palanquin" panose="020B0004020203020204" pitchFamily="34" charset="0"/>
                  <a:sym typeface="Arial"/>
                </a:rPr>
                <a:t>CT scan </a:t>
              </a:r>
              <a:r>
                <a:rPr lang="en-US" sz="1600" kern="0" dirty="0">
                  <a:solidFill>
                    <a:srgbClr val="000000"/>
                  </a:solidFill>
                  <a:latin typeface="PT Sans" panose="020B0503020203020204" pitchFamily="34" charset="0"/>
                  <a:cs typeface="Palanquin" panose="020B0004020203020204" pitchFamily="34" charset="0"/>
                  <a:sym typeface="Arial"/>
                </a:rPr>
                <a:t>(</a:t>
              </a:r>
              <a:r>
                <a:rPr lang="en-US" sz="1600" kern="0" dirty="0" err="1">
                  <a:solidFill>
                    <a:srgbClr val="000000"/>
                  </a:solidFill>
                  <a:latin typeface="PT Sans" panose="020B0503020203020204" pitchFamily="34" charset="0"/>
                  <a:cs typeface="Palanquin" panose="020B0004020203020204" pitchFamily="34" charset="0"/>
                  <a:sym typeface="Arial"/>
                </a:rPr>
                <a:t>deteksi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infiltrat</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cairan</a:t>
              </a:r>
              <a:r>
                <a:rPr lang="en-US" sz="1600" kern="0" dirty="0">
                  <a:solidFill>
                    <a:srgbClr val="000000"/>
                  </a:solidFill>
                  <a:latin typeface="PT Sans" panose="020B0503020203020204" pitchFamily="34" charset="0"/>
                  <a:cs typeface="Palanquin" panose="020B0004020203020204" pitchFamily="34" charset="0"/>
                  <a:sym typeface="Arial"/>
                </a:rPr>
                <a:t> di </a:t>
              </a:r>
              <a:r>
                <a:rPr lang="en-US" sz="1600" kern="0" dirty="0" err="1">
                  <a:solidFill>
                    <a:srgbClr val="000000"/>
                  </a:solidFill>
                  <a:latin typeface="PT Sans" panose="020B0503020203020204" pitchFamily="34" charset="0"/>
                  <a:cs typeface="Palanquin" panose="020B0004020203020204" pitchFamily="34" charset="0"/>
                  <a:sym typeface="Arial"/>
                </a:rPr>
                <a:t>paru-paru</a:t>
              </a:r>
              <a:r>
                <a:rPr lang="en-US" sz="1600" kern="0" dirty="0">
                  <a:solidFill>
                    <a:srgbClr val="000000"/>
                  </a:solidFill>
                  <a:latin typeface="PT Sans" panose="020B0503020203020204" pitchFamily="34" charset="0"/>
                  <a:cs typeface="Palanquin" panose="020B0004020203020204" pitchFamily="34" charset="0"/>
                  <a:sym typeface="Arial"/>
                </a:rPr>
                <a:t>), dan </a:t>
              </a:r>
              <a:r>
                <a:rPr lang="en-US" sz="1600" kern="0" dirty="0" err="1">
                  <a:solidFill>
                    <a:srgbClr val="000000"/>
                  </a:solidFill>
                  <a:latin typeface="PT Sans" panose="020B0503020203020204" pitchFamily="34" charset="0"/>
                  <a:cs typeface="Palanquin" panose="020B0004020203020204" pitchFamily="34" charset="0"/>
                  <a:sym typeface="Arial"/>
                </a:rPr>
                <a:t>tes</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darah</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lengkap</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memeriksa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kadar</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sel</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darah</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putih</a:t>
              </a:r>
              <a:r>
                <a:rPr lang="en-US" sz="1600" kern="0" dirty="0">
                  <a:solidFill>
                    <a:srgbClr val="000000"/>
                  </a:solidFill>
                  <a:latin typeface="PT Sans" panose="020B0503020203020204" pitchFamily="34" charset="0"/>
                  <a:cs typeface="Palanquin" panose="020B0004020203020204" pitchFamily="34" charset="0"/>
                  <a:sym typeface="Arial"/>
                </a:rPr>
                <a:t>).</a:t>
              </a:r>
              <a:endParaRPr lang="id-ID" sz="1600" kern="0" dirty="0">
                <a:solidFill>
                  <a:srgbClr val="000000"/>
                </a:solidFill>
                <a:latin typeface="PT Sans" panose="020B0503020203020204" pitchFamily="34" charset="0"/>
                <a:cs typeface="Palanquin" panose="020B0004020203020204" pitchFamily="34" charset="0"/>
                <a:sym typeface="Arial"/>
              </a:endParaRPr>
            </a:p>
          </p:txBody>
        </p:sp>
      </p:grpSp>
      <p:grpSp>
        <p:nvGrpSpPr>
          <p:cNvPr id="3" name="Group 2">
            <a:extLst>
              <a:ext uri="{FF2B5EF4-FFF2-40B4-BE49-F238E27FC236}">
                <a16:creationId xmlns:a16="http://schemas.microsoft.com/office/drawing/2014/main" id="{32BF6648-AF73-2F9D-E262-32F8074C5D02}"/>
              </a:ext>
            </a:extLst>
          </p:cNvPr>
          <p:cNvGrpSpPr/>
          <p:nvPr/>
        </p:nvGrpSpPr>
        <p:grpSpPr>
          <a:xfrm>
            <a:off x="1100413" y="2348621"/>
            <a:ext cx="7527398" cy="1769697"/>
            <a:chOff x="1467217" y="3131495"/>
            <a:chExt cx="10036531" cy="2359596"/>
          </a:xfrm>
        </p:grpSpPr>
        <p:grpSp>
          <p:nvGrpSpPr>
            <p:cNvPr id="40" name="Group 39">
              <a:extLst>
                <a:ext uri="{FF2B5EF4-FFF2-40B4-BE49-F238E27FC236}">
                  <a16:creationId xmlns:a16="http://schemas.microsoft.com/office/drawing/2014/main" id="{CE35AB77-85E0-CE76-ED7F-653A515742EE}"/>
                </a:ext>
              </a:extLst>
            </p:cNvPr>
            <p:cNvGrpSpPr/>
            <p:nvPr/>
          </p:nvGrpSpPr>
          <p:grpSpPr>
            <a:xfrm>
              <a:off x="8055109" y="3160671"/>
              <a:ext cx="3448639" cy="996723"/>
              <a:chOff x="5989573" y="1315263"/>
              <a:chExt cx="2586479" cy="747542"/>
            </a:xfrm>
          </p:grpSpPr>
          <p:sp>
            <p:nvSpPr>
              <p:cNvPr id="41" name="Google Shape;2565;p32">
                <a:extLst>
                  <a:ext uri="{FF2B5EF4-FFF2-40B4-BE49-F238E27FC236}">
                    <a16:creationId xmlns:a16="http://schemas.microsoft.com/office/drawing/2014/main" id="{4061A115-9A6C-477C-012A-3EA976D5CCF3}"/>
                  </a:ext>
                </a:extLst>
              </p:cNvPr>
              <p:cNvSpPr/>
              <p:nvPr/>
            </p:nvSpPr>
            <p:spPr>
              <a:xfrm flipH="1">
                <a:off x="7830395" y="1449774"/>
                <a:ext cx="613031" cy="613031"/>
              </a:xfrm>
              <a:custGeom>
                <a:avLst/>
                <a:gdLst/>
                <a:ahLst/>
                <a:cxnLst/>
                <a:rect l="l" t="t" r="r" b="b"/>
                <a:pathLst>
                  <a:path w="15294" h="15294" extrusionOk="0">
                    <a:moveTo>
                      <a:pt x="12167" y="0"/>
                    </a:moveTo>
                    <a:lnTo>
                      <a:pt x="12167" y="0"/>
                    </a:lnTo>
                    <a:cubicBezTo>
                      <a:pt x="13422" y="1507"/>
                      <a:pt x="14153" y="3424"/>
                      <a:pt x="14153" y="5524"/>
                    </a:cubicBezTo>
                    <a:cubicBezTo>
                      <a:pt x="14153" y="10294"/>
                      <a:pt x="10295" y="14152"/>
                      <a:pt x="5525" y="14152"/>
                    </a:cubicBezTo>
                    <a:cubicBezTo>
                      <a:pt x="3425" y="14152"/>
                      <a:pt x="1507" y="13421"/>
                      <a:pt x="1" y="12166"/>
                    </a:cubicBezTo>
                    <a:lnTo>
                      <a:pt x="1" y="12166"/>
                    </a:lnTo>
                    <a:cubicBezTo>
                      <a:pt x="1599" y="14083"/>
                      <a:pt x="3973" y="15293"/>
                      <a:pt x="6666" y="15293"/>
                    </a:cubicBezTo>
                    <a:cubicBezTo>
                      <a:pt x="11436" y="15293"/>
                      <a:pt x="15294" y="11436"/>
                      <a:pt x="15294" y="6665"/>
                    </a:cubicBezTo>
                    <a:cubicBezTo>
                      <a:pt x="15294" y="3972"/>
                      <a:pt x="14084" y="1575"/>
                      <a:pt x="12167" y="0"/>
                    </a:cubicBezTo>
                    <a:close/>
                  </a:path>
                </a:pathLst>
              </a:custGeom>
              <a:solidFill>
                <a:schemeClr val="accent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42" name="Google Shape;2566;p32">
                <a:extLst>
                  <a:ext uri="{FF2B5EF4-FFF2-40B4-BE49-F238E27FC236}">
                    <a16:creationId xmlns:a16="http://schemas.microsoft.com/office/drawing/2014/main" id="{FB98A18E-A08D-4944-253C-B66A2E624F74}"/>
                  </a:ext>
                </a:extLst>
              </p:cNvPr>
              <p:cNvSpPr/>
              <p:nvPr/>
            </p:nvSpPr>
            <p:spPr>
              <a:xfrm flipH="1">
                <a:off x="7941983" y="1389372"/>
                <a:ext cx="559960" cy="559960"/>
              </a:xfrm>
              <a:custGeom>
                <a:avLst/>
                <a:gdLst/>
                <a:ahLst/>
                <a:cxnLst/>
                <a:rect l="l" t="t" r="r" b="b"/>
                <a:pathLst>
                  <a:path w="13970" h="13970" extrusionOk="0">
                    <a:moveTo>
                      <a:pt x="6756" y="1"/>
                    </a:moveTo>
                    <a:cubicBezTo>
                      <a:pt x="6505" y="24"/>
                      <a:pt x="6231" y="46"/>
                      <a:pt x="5958" y="69"/>
                    </a:cubicBezTo>
                    <a:cubicBezTo>
                      <a:pt x="5866" y="92"/>
                      <a:pt x="5798" y="183"/>
                      <a:pt x="5798" y="297"/>
                    </a:cubicBezTo>
                    <a:cubicBezTo>
                      <a:pt x="5821" y="389"/>
                      <a:pt x="5889" y="457"/>
                      <a:pt x="5980" y="457"/>
                    </a:cubicBezTo>
                    <a:lnTo>
                      <a:pt x="6026" y="457"/>
                    </a:lnTo>
                    <a:cubicBezTo>
                      <a:pt x="6277" y="412"/>
                      <a:pt x="6528" y="389"/>
                      <a:pt x="6779" y="389"/>
                    </a:cubicBezTo>
                    <a:cubicBezTo>
                      <a:pt x="6871" y="389"/>
                      <a:pt x="6962" y="297"/>
                      <a:pt x="6962" y="183"/>
                    </a:cubicBezTo>
                    <a:cubicBezTo>
                      <a:pt x="6962" y="92"/>
                      <a:pt x="6871" y="1"/>
                      <a:pt x="6756" y="1"/>
                    </a:cubicBezTo>
                    <a:close/>
                    <a:moveTo>
                      <a:pt x="7914" y="66"/>
                    </a:moveTo>
                    <a:cubicBezTo>
                      <a:pt x="7834" y="66"/>
                      <a:pt x="7758" y="147"/>
                      <a:pt x="7738" y="229"/>
                    </a:cubicBezTo>
                    <a:cubicBezTo>
                      <a:pt x="7715" y="343"/>
                      <a:pt x="7784" y="434"/>
                      <a:pt x="7898" y="434"/>
                    </a:cubicBezTo>
                    <a:cubicBezTo>
                      <a:pt x="8149" y="480"/>
                      <a:pt x="8400" y="526"/>
                      <a:pt x="8628" y="594"/>
                    </a:cubicBezTo>
                    <a:lnTo>
                      <a:pt x="8674" y="594"/>
                    </a:lnTo>
                    <a:cubicBezTo>
                      <a:pt x="8765" y="594"/>
                      <a:pt x="8856" y="549"/>
                      <a:pt x="8879" y="457"/>
                    </a:cubicBezTo>
                    <a:cubicBezTo>
                      <a:pt x="8902" y="343"/>
                      <a:pt x="8834" y="252"/>
                      <a:pt x="8742" y="229"/>
                    </a:cubicBezTo>
                    <a:cubicBezTo>
                      <a:pt x="8468" y="161"/>
                      <a:pt x="8217" y="115"/>
                      <a:pt x="7943" y="69"/>
                    </a:cubicBezTo>
                    <a:cubicBezTo>
                      <a:pt x="7934" y="67"/>
                      <a:pt x="7924" y="66"/>
                      <a:pt x="7914" y="66"/>
                    </a:cubicBezTo>
                    <a:close/>
                    <a:moveTo>
                      <a:pt x="4848" y="337"/>
                    </a:moveTo>
                    <a:cubicBezTo>
                      <a:pt x="4831" y="337"/>
                      <a:pt x="4812" y="339"/>
                      <a:pt x="4793" y="343"/>
                    </a:cubicBezTo>
                    <a:cubicBezTo>
                      <a:pt x="4542" y="434"/>
                      <a:pt x="4291" y="526"/>
                      <a:pt x="4063" y="640"/>
                    </a:cubicBezTo>
                    <a:cubicBezTo>
                      <a:pt x="3972" y="686"/>
                      <a:pt x="3926" y="800"/>
                      <a:pt x="3972" y="891"/>
                    </a:cubicBezTo>
                    <a:cubicBezTo>
                      <a:pt x="3995" y="959"/>
                      <a:pt x="4063" y="1005"/>
                      <a:pt x="4131" y="1005"/>
                    </a:cubicBezTo>
                    <a:cubicBezTo>
                      <a:pt x="4177" y="1005"/>
                      <a:pt x="4200" y="1005"/>
                      <a:pt x="4223" y="982"/>
                    </a:cubicBezTo>
                    <a:cubicBezTo>
                      <a:pt x="4451" y="891"/>
                      <a:pt x="4679" y="777"/>
                      <a:pt x="4930" y="708"/>
                    </a:cubicBezTo>
                    <a:cubicBezTo>
                      <a:pt x="5022" y="686"/>
                      <a:pt x="5067" y="571"/>
                      <a:pt x="5045" y="480"/>
                    </a:cubicBezTo>
                    <a:cubicBezTo>
                      <a:pt x="5006" y="385"/>
                      <a:pt x="4937" y="337"/>
                      <a:pt x="4848" y="337"/>
                    </a:cubicBezTo>
                    <a:close/>
                    <a:moveTo>
                      <a:pt x="9784" y="599"/>
                    </a:moveTo>
                    <a:cubicBezTo>
                      <a:pt x="9713" y="599"/>
                      <a:pt x="9643" y="642"/>
                      <a:pt x="9610" y="708"/>
                    </a:cubicBezTo>
                    <a:cubicBezTo>
                      <a:pt x="9564" y="822"/>
                      <a:pt x="9610" y="914"/>
                      <a:pt x="9701" y="959"/>
                    </a:cubicBezTo>
                    <a:cubicBezTo>
                      <a:pt x="9929" y="1074"/>
                      <a:pt x="10157" y="1188"/>
                      <a:pt x="10363" y="1325"/>
                    </a:cubicBezTo>
                    <a:cubicBezTo>
                      <a:pt x="10408" y="1347"/>
                      <a:pt x="10431" y="1347"/>
                      <a:pt x="10477" y="1347"/>
                    </a:cubicBezTo>
                    <a:cubicBezTo>
                      <a:pt x="10523" y="1347"/>
                      <a:pt x="10591" y="1302"/>
                      <a:pt x="10637" y="1256"/>
                    </a:cubicBezTo>
                    <a:cubicBezTo>
                      <a:pt x="10682" y="1165"/>
                      <a:pt x="10660" y="1051"/>
                      <a:pt x="10568" y="982"/>
                    </a:cubicBezTo>
                    <a:cubicBezTo>
                      <a:pt x="10340" y="845"/>
                      <a:pt x="10089" y="731"/>
                      <a:pt x="9861" y="617"/>
                    </a:cubicBezTo>
                    <a:cubicBezTo>
                      <a:pt x="9836" y="605"/>
                      <a:pt x="9810" y="599"/>
                      <a:pt x="9784" y="599"/>
                    </a:cubicBezTo>
                    <a:close/>
                    <a:moveTo>
                      <a:pt x="3128" y="1194"/>
                    </a:moveTo>
                    <a:cubicBezTo>
                      <a:pt x="3089" y="1194"/>
                      <a:pt x="3049" y="1206"/>
                      <a:pt x="3013" y="1233"/>
                    </a:cubicBezTo>
                    <a:cubicBezTo>
                      <a:pt x="2808" y="1370"/>
                      <a:pt x="2602" y="1553"/>
                      <a:pt x="2397" y="1713"/>
                    </a:cubicBezTo>
                    <a:cubicBezTo>
                      <a:pt x="2305" y="1781"/>
                      <a:pt x="2305" y="1918"/>
                      <a:pt x="2374" y="1987"/>
                    </a:cubicBezTo>
                    <a:cubicBezTo>
                      <a:pt x="2420" y="2032"/>
                      <a:pt x="2465" y="2055"/>
                      <a:pt x="2511" y="2055"/>
                    </a:cubicBezTo>
                    <a:cubicBezTo>
                      <a:pt x="2557" y="2055"/>
                      <a:pt x="2602" y="2032"/>
                      <a:pt x="2648" y="2009"/>
                    </a:cubicBezTo>
                    <a:cubicBezTo>
                      <a:pt x="2830" y="1850"/>
                      <a:pt x="3036" y="1690"/>
                      <a:pt x="3241" y="1553"/>
                    </a:cubicBezTo>
                    <a:cubicBezTo>
                      <a:pt x="3333" y="1484"/>
                      <a:pt x="3355" y="1370"/>
                      <a:pt x="3287" y="1279"/>
                    </a:cubicBezTo>
                    <a:cubicBezTo>
                      <a:pt x="3245" y="1224"/>
                      <a:pt x="3187" y="1194"/>
                      <a:pt x="3128" y="1194"/>
                    </a:cubicBezTo>
                    <a:close/>
                    <a:moveTo>
                      <a:pt x="11401" y="1641"/>
                    </a:moveTo>
                    <a:cubicBezTo>
                      <a:pt x="11346" y="1641"/>
                      <a:pt x="11290" y="1664"/>
                      <a:pt x="11253" y="1713"/>
                    </a:cubicBezTo>
                    <a:cubicBezTo>
                      <a:pt x="11185" y="1781"/>
                      <a:pt x="11207" y="1918"/>
                      <a:pt x="11276" y="1987"/>
                    </a:cubicBezTo>
                    <a:cubicBezTo>
                      <a:pt x="11481" y="2146"/>
                      <a:pt x="11664" y="2329"/>
                      <a:pt x="11824" y="2512"/>
                    </a:cubicBezTo>
                    <a:cubicBezTo>
                      <a:pt x="11869" y="2534"/>
                      <a:pt x="11915" y="2557"/>
                      <a:pt x="11961" y="2557"/>
                    </a:cubicBezTo>
                    <a:cubicBezTo>
                      <a:pt x="12006" y="2557"/>
                      <a:pt x="12052" y="2557"/>
                      <a:pt x="12098" y="2512"/>
                    </a:cubicBezTo>
                    <a:cubicBezTo>
                      <a:pt x="12166" y="2443"/>
                      <a:pt x="12166" y="2329"/>
                      <a:pt x="12098" y="2238"/>
                    </a:cubicBezTo>
                    <a:cubicBezTo>
                      <a:pt x="11915" y="2055"/>
                      <a:pt x="11732" y="1872"/>
                      <a:pt x="11527" y="1690"/>
                    </a:cubicBezTo>
                    <a:cubicBezTo>
                      <a:pt x="11495" y="1658"/>
                      <a:pt x="11449" y="1641"/>
                      <a:pt x="11401" y="1641"/>
                    </a:cubicBezTo>
                    <a:close/>
                    <a:moveTo>
                      <a:pt x="1700" y="2508"/>
                    </a:moveTo>
                    <a:cubicBezTo>
                      <a:pt x="1645" y="2508"/>
                      <a:pt x="1589" y="2531"/>
                      <a:pt x="1552" y="2580"/>
                    </a:cubicBezTo>
                    <a:cubicBezTo>
                      <a:pt x="1392" y="2785"/>
                      <a:pt x="1233" y="2991"/>
                      <a:pt x="1096" y="3219"/>
                    </a:cubicBezTo>
                    <a:cubicBezTo>
                      <a:pt x="1050" y="3310"/>
                      <a:pt x="1073" y="3425"/>
                      <a:pt x="1164" y="3493"/>
                    </a:cubicBezTo>
                    <a:cubicBezTo>
                      <a:pt x="1187" y="3516"/>
                      <a:pt x="1210" y="3516"/>
                      <a:pt x="1256" y="3516"/>
                    </a:cubicBezTo>
                    <a:cubicBezTo>
                      <a:pt x="1324" y="3516"/>
                      <a:pt x="1370" y="3493"/>
                      <a:pt x="1415" y="3425"/>
                    </a:cubicBezTo>
                    <a:cubicBezTo>
                      <a:pt x="1552" y="3219"/>
                      <a:pt x="1689" y="3014"/>
                      <a:pt x="1849" y="2808"/>
                    </a:cubicBezTo>
                    <a:cubicBezTo>
                      <a:pt x="1917" y="2740"/>
                      <a:pt x="1917" y="2626"/>
                      <a:pt x="1826" y="2557"/>
                    </a:cubicBezTo>
                    <a:cubicBezTo>
                      <a:pt x="1794" y="2525"/>
                      <a:pt x="1748" y="2508"/>
                      <a:pt x="1700" y="2508"/>
                    </a:cubicBezTo>
                    <a:close/>
                    <a:moveTo>
                      <a:pt x="12672" y="3105"/>
                    </a:moveTo>
                    <a:cubicBezTo>
                      <a:pt x="12640" y="3105"/>
                      <a:pt x="12607" y="3113"/>
                      <a:pt x="12577" y="3128"/>
                    </a:cubicBezTo>
                    <a:cubicBezTo>
                      <a:pt x="12486" y="3196"/>
                      <a:pt x="12463" y="3310"/>
                      <a:pt x="12531" y="3402"/>
                    </a:cubicBezTo>
                    <a:cubicBezTo>
                      <a:pt x="12645" y="3607"/>
                      <a:pt x="12782" y="3813"/>
                      <a:pt x="12896" y="4041"/>
                    </a:cubicBezTo>
                    <a:cubicBezTo>
                      <a:pt x="12919" y="4109"/>
                      <a:pt x="12988" y="4155"/>
                      <a:pt x="13056" y="4155"/>
                    </a:cubicBezTo>
                    <a:cubicBezTo>
                      <a:pt x="13102" y="4155"/>
                      <a:pt x="13125" y="4155"/>
                      <a:pt x="13147" y="4132"/>
                    </a:cubicBezTo>
                    <a:cubicBezTo>
                      <a:pt x="13239" y="4086"/>
                      <a:pt x="13284" y="3972"/>
                      <a:pt x="13239" y="3881"/>
                    </a:cubicBezTo>
                    <a:cubicBezTo>
                      <a:pt x="13125" y="3630"/>
                      <a:pt x="12988" y="3402"/>
                      <a:pt x="12828" y="3196"/>
                    </a:cubicBezTo>
                    <a:cubicBezTo>
                      <a:pt x="12798" y="3135"/>
                      <a:pt x="12737" y="3105"/>
                      <a:pt x="12672" y="3105"/>
                    </a:cubicBezTo>
                    <a:close/>
                    <a:moveTo>
                      <a:pt x="709" y="4160"/>
                    </a:moveTo>
                    <a:cubicBezTo>
                      <a:pt x="630" y="4160"/>
                      <a:pt x="565" y="4202"/>
                      <a:pt x="548" y="4269"/>
                    </a:cubicBezTo>
                    <a:cubicBezTo>
                      <a:pt x="434" y="4520"/>
                      <a:pt x="342" y="4771"/>
                      <a:pt x="274" y="5022"/>
                    </a:cubicBezTo>
                    <a:cubicBezTo>
                      <a:pt x="251" y="5136"/>
                      <a:pt x="297" y="5228"/>
                      <a:pt x="411" y="5273"/>
                    </a:cubicBezTo>
                    <a:lnTo>
                      <a:pt x="457" y="5273"/>
                    </a:lnTo>
                    <a:cubicBezTo>
                      <a:pt x="548" y="5273"/>
                      <a:pt x="616" y="5228"/>
                      <a:pt x="639" y="5136"/>
                    </a:cubicBezTo>
                    <a:cubicBezTo>
                      <a:pt x="708" y="4908"/>
                      <a:pt x="799" y="4657"/>
                      <a:pt x="890" y="4429"/>
                    </a:cubicBezTo>
                    <a:cubicBezTo>
                      <a:pt x="936" y="4338"/>
                      <a:pt x="890" y="4223"/>
                      <a:pt x="799" y="4178"/>
                    </a:cubicBezTo>
                    <a:cubicBezTo>
                      <a:pt x="768" y="4166"/>
                      <a:pt x="738" y="4160"/>
                      <a:pt x="709" y="4160"/>
                    </a:cubicBezTo>
                    <a:close/>
                    <a:moveTo>
                      <a:pt x="13491" y="4857"/>
                    </a:moveTo>
                    <a:cubicBezTo>
                      <a:pt x="13475" y="4857"/>
                      <a:pt x="13459" y="4859"/>
                      <a:pt x="13444" y="4863"/>
                    </a:cubicBezTo>
                    <a:cubicBezTo>
                      <a:pt x="13330" y="4885"/>
                      <a:pt x="13284" y="4999"/>
                      <a:pt x="13307" y="5091"/>
                    </a:cubicBezTo>
                    <a:cubicBezTo>
                      <a:pt x="13376" y="5342"/>
                      <a:pt x="13444" y="5593"/>
                      <a:pt x="13490" y="5821"/>
                    </a:cubicBezTo>
                    <a:cubicBezTo>
                      <a:pt x="13490" y="5935"/>
                      <a:pt x="13581" y="5981"/>
                      <a:pt x="13672" y="5981"/>
                    </a:cubicBezTo>
                    <a:lnTo>
                      <a:pt x="13695" y="5981"/>
                    </a:lnTo>
                    <a:cubicBezTo>
                      <a:pt x="13809" y="5958"/>
                      <a:pt x="13878" y="5867"/>
                      <a:pt x="13855" y="5776"/>
                    </a:cubicBezTo>
                    <a:cubicBezTo>
                      <a:pt x="13809" y="5502"/>
                      <a:pt x="13741" y="5251"/>
                      <a:pt x="13672" y="4999"/>
                    </a:cubicBezTo>
                    <a:cubicBezTo>
                      <a:pt x="13653" y="4904"/>
                      <a:pt x="13571" y="4857"/>
                      <a:pt x="13491" y="4857"/>
                    </a:cubicBezTo>
                    <a:close/>
                    <a:moveTo>
                      <a:pt x="251" y="6027"/>
                    </a:moveTo>
                    <a:cubicBezTo>
                      <a:pt x="137" y="6027"/>
                      <a:pt x="46" y="6095"/>
                      <a:pt x="46" y="6209"/>
                    </a:cubicBezTo>
                    <a:cubicBezTo>
                      <a:pt x="0" y="6460"/>
                      <a:pt x="0" y="6734"/>
                      <a:pt x="0" y="6985"/>
                    </a:cubicBezTo>
                    <a:lnTo>
                      <a:pt x="0" y="7008"/>
                    </a:lnTo>
                    <a:cubicBezTo>
                      <a:pt x="0" y="7099"/>
                      <a:pt x="91" y="7191"/>
                      <a:pt x="183" y="7191"/>
                    </a:cubicBezTo>
                    <a:cubicBezTo>
                      <a:pt x="297" y="7191"/>
                      <a:pt x="388" y="7099"/>
                      <a:pt x="388" y="6985"/>
                    </a:cubicBezTo>
                    <a:cubicBezTo>
                      <a:pt x="388" y="6734"/>
                      <a:pt x="388" y="6483"/>
                      <a:pt x="411" y="6255"/>
                    </a:cubicBezTo>
                    <a:cubicBezTo>
                      <a:pt x="434" y="6141"/>
                      <a:pt x="365" y="6049"/>
                      <a:pt x="251" y="6027"/>
                    </a:cubicBezTo>
                    <a:close/>
                    <a:moveTo>
                      <a:pt x="13764" y="6780"/>
                    </a:moveTo>
                    <a:cubicBezTo>
                      <a:pt x="13672" y="6780"/>
                      <a:pt x="13581" y="6871"/>
                      <a:pt x="13581" y="6985"/>
                    </a:cubicBezTo>
                    <a:cubicBezTo>
                      <a:pt x="13581" y="7236"/>
                      <a:pt x="13558" y="7487"/>
                      <a:pt x="13536" y="7739"/>
                    </a:cubicBezTo>
                    <a:cubicBezTo>
                      <a:pt x="13536" y="7830"/>
                      <a:pt x="13604" y="7944"/>
                      <a:pt x="13695" y="7944"/>
                    </a:cubicBezTo>
                    <a:lnTo>
                      <a:pt x="13718" y="7944"/>
                    </a:lnTo>
                    <a:cubicBezTo>
                      <a:pt x="13832" y="7944"/>
                      <a:pt x="13901" y="7875"/>
                      <a:pt x="13924" y="7784"/>
                    </a:cubicBezTo>
                    <a:cubicBezTo>
                      <a:pt x="13946" y="7510"/>
                      <a:pt x="13969" y="7259"/>
                      <a:pt x="13969" y="6985"/>
                    </a:cubicBezTo>
                    <a:lnTo>
                      <a:pt x="13969" y="6962"/>
                    </a:lnTo>
                    <a:cubicBezTo>
                      <a:pt x="13969" y="6848"/>
                      <a:pt x="13878" y="6780"/>
                      <a:pt x="13764" y="6780"/>
                    </a:cubicBezTo>
                    <a:close/>
                    <a:moveTo>
                      <a:pt x="294" y="7962"/>
                    </a:moveTo>
                    <a:cubicBezTo>
                      <a:pt x="280" y="7962"/>
                      <a:pt x="266" y="7964"/>
                      <a:pt x="251" y="7967"/>
                    </a:cubicBezTo>
                    <a:cubicBezTo>
                      <a:pt x="160" y="7990"/>
                      <a:pt x="91" y="8081"/>
                      <a:pt x="91" y="8195"/>
                    </a:cubicBezTo>
                    <a:cubicBezTo>
                      <a:pt x="137" y="8446"/>
                      <a:pt x="206" y="8720"/>
                      <a:pt x="274" y="8971"/>
                    </a:cubicBezTo>
                    <a:cubicBezTo>
                      <a:pt x="297" y="9040"/>
                      <a:pt x="388" y="9108"/>
                      <a:pt x="457" y="9108"/>
                    </a:cubicBezTo>
                    <a:cubicBezTo>
                      <a:pt x="479" y="9108"/>
                      <a:pt x="502" y="9108"/>
                      <a:pt x="525" y="9085"/>
                    </a:cubicBezTo>
                    <a:cubicBezTo>
                      <a:pt x="616" y="9062"/>
                      <a:pt x="685" y="8948"/>
                      <a:pt x="639" y="8857"/>
                    </a:cubicBezTo>
                    <a:cubicBezTo>
                      <a:pt x="571" y="8606"/>
                      <a:pt x="525" y="8378"/>
                      <a:pt x="479" y="8127"/>
                    </a:cubicBezTo>
                    <a:cubicBezTo>
                      <a:pt x="460" y="8027"/>
                      <a:pt x="388" y="7962"/>
                      <a:pt x="294" y="7962"/>
                    </a:cubicBezTo>
                    <a:close/>
                    <a:moveTo>
                      <a:pt x="13487" y="8705"/>
                    </a:moveTo>
                    <a:cubicBezTo>
                      <a:pt x="13406" y="8705"/>
                      <a:pt x="13343" y="8763"/>
                      <a:pt x="13307" y="8834"/>
                    </a:cubicBezTo>
                    <a:cubicBezTo>
                      <a:pt x="13239" y="9085"/>
                      <a:pt x="13170" y="9313"/>
                      <a:pt x="13056" y="9542"/>
                    </a:cubicBezTo>
                    <a:cubicBezTo>
                      <a:pt x="13011" y="9656"/>
                      <a:pt x="13056" y="9770"/>
                      <a:pt x="13170" y="9793"/>
                    </a:cubicBezTo>
                    <a:cubicBezTo>
                      <a:pt x="13193" y="9816"/>
                      <a:pt x="13216" y="9816"/>
                      <a:pt x="13239" y="9816"/>
                    </a:cubicBezTo>
                    <a:cubicBezTo>
                      <a:pt x="13307" y="9816"/>
                      <a:pt x="13376" y="9770"/>
                      <a:pt x="13421" y="9702"/>
                    </a:cubicBezTo>
                    <a:cubicBezTo>
                      <a:pt x="13513" y="9450"/>
                      <a:pt x="13604" y="9199"/>
                      <a:pt x="13672" y="8948"/>
                    </a:cubicBezTo>
                    <a:cubicBezTo>
                      <a:pt x="13718" y="8857"/>
                      <a:pt x="13650" y="8743"/>
                      <a:pt x="13558" y="8720"/>
                    </a:cubicBezTo>
                    <a:cubicBezTo>
                      <a:pt x="13533" y="8710"/>
                      <a:pt x="13509" y="8705"/>
                      <a:pt x="13487" y="8705"/>
                    </a:cubicBezTo>
                    <a:close/>
                    <a:moveTo>
                      <a:pt x="876" y="9798"/>
                    </a:moveTo>
                    <a:cubicBezTo>
                      <a:pt x="850" y="9798"/>
                      <a:pt x="823" y="9803"/>
                      <a:pt x="799" y="9816"/>
                    </a:cubicBezTo>
                    <a:cubicBezTo>
                      <a:pt x="708" y="9861"/>
                      <a:pt x="662" y="9975"/>
                      <a:pt x="708" y="10067"/>
                    </a:cubicBezTo>
                    <a:cubicBezTo>
                      <a:pt x="845" y="10318"/>
                      <a:pt x="959" y="10546"/>
                      <a:pt x="1119" y="10774"/>
                    </a:cubicBezTo>
                    <a:cubicBezTo>
                      <a:pt x="1141" y="10820"/>
                      <a:pt x="1210" y="10866"/>
                      <a:pt x="1278" y="10866"/>
                    </a:cubicBezTo>
                    <a:cubicBezTo>
                      <a:pt x="1301" y="10866"/>
                      <a:pt x="1347" y="10843"/>
                      <a:pt x="1370" y="10820"/>
                    </a:cubicBezTo>
                    <a:cubicBezTo>
                      <a:pt x="1461" y="10774"/>
                      <a:pt x="1484" y="10660"/>
                      <a:pt x="1438" y="10569"/>
                    </a:cubicBezTo>
                    <a:cubicBezTo>
                      <a:pt x="1301" y="10363"/>
                      <a:pt x="1164" y="10135"/>
                      <a:pt x="1050" y="9907"/>
                    </a:cubicBezTo>
                    <a:cubicBezTo>
                      <a:pt x="1017" y="9840"/>
                      <a:pt x="947" y="9798"/>
                      <a:pt x="876" y="9798"/>
                    </a:cubicBezTo>
                    <a:close/>
                    <a:moveTo>
                      <a:pt x="12691" y="10461"/>
                    </a:moveTo>
                    <a:cubicBezTo>
                      <a:pt x="12631" y="10461"/>
                      <a:pt x="12573" y="10491"/>
                      <a:pt x="12531" y="10546"/>
                    </a:cubicBezTo>
                    <a:cubicBezTo>
                      <a:pt x="12394" y="10751"/>
                      <a:pt x="12257" y="10957"/>
                      <a:pt x="12098" y="11162"/>
                    </a:cubicBezTo>
                    <a:cubicBezTo>
                      <a:pt x="12029" y="11231"/>
                      <a:pt x="12029" y="11368"/>
                      <a:pt x="12120" y="11436"/>
                    </a:cubicBezTo>
                    <a:cubicBezTo>
                      <a:pt x="12143" y="11459"/>
                      <a:pt x="12189" y="11482"/>
                      <a:pt x="12234" y="11482"/>
                    </a:cubicBezTo>
                    <a:cubicBezTo>
                      <a:pt x="12303" y="11482"/>
                      <a:pt x="12349" y="11436"/>
                      <a:pt x="12394" y="11391"/>
                    </a:cubicBezTo>
                    <a:cubicBezTo>
                      <a:pt x="12554" y="11185"/>
                      <a:pt x="12714" y="10980"/>
                      <a:pt x="12851" y="10751"/>
                    </a:cubicBezTo>
                    <a:cubicBezTo>
                      <a:pt x="12919" y="10660"/>
                      <a:pt x="12896" y="10546"/>
                      <a:pt x="12805" y="10500"/>
                    </a:cubicBezTo>
                    <a:cubicBezTo>
                      <a:pt x="12769" y="10473"/>
                      <a:pt x="12730" y="10461"/>
                      <a:pt x="12691" y="10461"/>
                    </a:cubicBezTo>
                    <a:close/>
                    <a:moveTo>
                      <a:pt x="1984" y="11387"/>
                    </a:moveTo>
                    <a:cubicBezTo>
                      <a:pt x="1939" y="11387"/>
                      <a:pt x="1891" y="11404"/>
                      <a:pt x="1849" y="11436"/>
                    </a:cubicBezTo>
                    <a:cubicBezTo>
                      <a:pt x="1780" y="11505"/>
                      <a:pt x="1780" y="11642"/>
                      <a:pt x="1849" y="11710"/>
                    </a:cubicBezTo>
                    <a:cubicBezTo>
                      <a:pt x="2032" y="11916"/>
                      <a:pt x="2214" y="12098"/>
                      <a:pt x="2420" y="12258"/>
                    </a:cubicBezTo>
                    <a:cubicBezTo>
                      <a:pt x="2442" y="12304"/>
                      <a:pt x="2488" y="12304"/>
                      <a:pt x="2534" y="12304"/>
                    </a:cubicBezTo>
                    <a:cubicBezTo>
                      <a:pt x="2602" y="12304"/>
                      <a:pt x="2648" y="12281"/>
                      <a:pt x="2693" y="12258"/>
                    </a:cubicBezTo>
                    <a:cubicBezTo>
                      <a:pt x="2762" y="12167"/>
                      <a:pt x="2739" y="12053"/>
                      <a:pt x="2671" y="11984"/>
                    </a:cubicBezTo>
                    <a:cubicBezTo>
                      <a:pt x="2465" y="11824"/>
                      <a:pt x="2283" y="11642"/>
                      <a:pt x="2123" y="11459"/>
                    </a:cubicBezTo>
                    <a:cubicBezTo>
                      <a:pt x="2086" y="11410"/>
                      <a:pt x="2036" y="11387"/>
                      <a:pt x="1984" y="11387"/>
                    </a:cubicBezTo>
                    <a:close/>
                    <a:moveTo>
                      <a:pt x="11420" y="11920"/>
                    </a:moveTo>
                    <a:cubicBezTo>
                      <a:pt x="11379" y="11920"/>
                      <a:pt x="11337" y="11933"/>
                      <a:pt x="11299" y="11961"/>
                    </a:cubicBezTo>
                    <a:cubicBezTo>
                      <a:pt x="11116" y="12144"/>
                      <a:pt x="10911" y="12281"/>
                      <a:pt x="10705" y="12441"/>
                    </a:cubicBezTo>
                    <a:cubicBezTo>
                      <a:pt x="10614" y="12486"/>
                      <a:pt x="10591" y="12600"/>
                      <a:pt x="10660" y="12692"/>
                    </a:cubicBezTo>
                    <a:cubicBezTo>
                      <a:pt x="10705" y="12760"/>
                      <a:pt x="10751" y="12783"/>
                      <a:pt x="10819" y="12783"/>
                    </a:cubicBezTo>
                    <a:cubicBezTo>
                      <a:pt x="10842" y="12783"/>
                      <a:pt x="10888" y="12760"/>
                      <a:pt x="10933" y="12737"/>
                    </a:cubicBezTo>
                    <a:cubicBezTo>
                      <a:pt x="11139" y="12600"/>
                      <a:pt x="11344" y="12441"/>
                      <a:pt x="11550" y="12258"/>
                    </a:cubicBezTo>
                    <a:cubicBezTo>
                      <a:pt x="11641" y="12189"/>
                      <a:pt x="11641" y="12075"/>
                      <a:pt x="11573" y="11984"/>
                    </a:cubicBezTo>
                    <a:cubicBezTo>
                      <a:pt x="11533" y="11944"/>
                      <a:pt x="11478" y="11920"/>
                      <a:pt x="11420" y="11920"/>
                    </a:cubicBezTo>
                    <a:close/>
                    <a:moveTo>
                      <a:pt x="3487" y="12623"/>
                    </a:moveTo>
                    <a:cubicBezTo>
                      <a:pt x="3421" y="12623"/>
                      <a:pt x="3355" y="12654"/>
                      <a:pt x="3310" y="12714"/>
                    </a:cubicBezTo>
                    <a:cubicBezTo>
                      <a:pt x="3264" y="12806"/>
                      <a:pt x="3287" y="12920"/>
                      <a:pt x="3378" y="12966"/>
                    </a:cubicBezTo>
                    <a:cubicBezTo>
                      <a:pt x="3607" y="13102"/>
                      <a:pt x="3835" y="13239"/>
                      <a:pt x="4086" y="13331"/>
                    </a:cubicBezTo>
                    <a:cubicBezTo>
                      <a:pt x="4109" y="13354"/>
                      <a:pt x="4131" y="13354"/>
                      <a:pt x="4154" y="13354"/>
                    </a:cubicBezTo>
                    <a:cubicBezTo>
                      <a:pt x="4246" y="13354"/>
                      <a:pt x="4314" y="13308"/>
                      <a:pt x="4337" y="13239"/>
                    </a:cubicBezTo>
                    <a:cubicBezTo>
                      <a:pt x="4383" y="13148"/>
                      <a:pt x="4337" y="13034"/>
                      <a:pt x="4246" y="12988"/>
                    </a:cubicBezTo>
                    <a:cubicBezTo>
                      <a:pt x="4017" y="12897"/>
                      <a:pt x="3789" y="12783"/>
                      <a:pt x="3584" y="12646"/>
                    </a:cubicBezTo>
                    <a:cubicBezTo>
                      <a:pt x="3553" y="12631"/>
                      <a:pt x="3520" y="12623"/>
                      <a:pt x="3487" y="12623"/>
                    </a:cubicBezTo>
                    <a:close/>
                    <a:moveTo>
                      <a:pt x="9800" y="12970"/>
                    </a:moveTo>
                    <a:cubicBezTo>
                      <a:pt x="9774" y="12970"/>
                      <a:pt x="9748" y="12976"/>
                      <a:pt x="9724" y="12988"/>
                    </a:cubicBezTo>
                    <a:cubicBezTo>
                      <a:pt x="9495" y="13102"/>
                      <a:pt x="9267" y="13194"/>
                      <a:pt x="9016" y="13262"/>
                    </a:cubicBezTo>
                    <a:cubicBezTo>
                      <a:pt x="8925" y="13285"/>
                      <a:pt x="8879" y="13399"/>
                      <a:pt x="8902" y="13513"/>
                    </a:cubicBezTo>
                    <a:cubicBezTo>
                      <a:pt x="8925" y="13582"/>
                      <a:pt x="8993" y="13627"/>
                      <a:pt x="9085" y="13627"/>
                    </a:cubicBezTo>
                    <a:lnTo>
                      <a:pt x="9153" y="13627"/>
                    </a:lnTo>
                    <a:cubicBezTo>
                      <a:pt x="9404" y="13536"/>
                      <a:pt x="9632" y="13445"/>
                      <a:pt x="9883" y="13331"/>
                    </a:cubicBezTo>
                    <a:cubicBezTo>
                      <a:pt x="9975" y="13285"/>
                      <a:pt x="10020" y="13171"/>
                      <a:pt x="9975" y="13080"/>
                    </a:cubicBezTo>
                    <a:cubicBezTo>
                      <a:pt x="9941" y="13013"/>
                      <a:pt x="9871" y="12970"/>
                      <a:pt x="9800" y="12970"/>
                    </a:cubicBezTo>
                    <a:close/>
                    <a:moveTo>
                      <a:pt x="5263" y="13371"/>
                    </a:moveTo>
                    <a:cubicBezTo>
                      <a:pt x="5175" y="13371"/>
                      <a:pt x="5105" y="13418"/>
                      <a:pt x="5067" y="13513"/>
                    </a:cubicBezTo>
                    <a:cubicBezTo>
                      <a:pt x="5045" y="13605"/>
                      <a:pt x="5113" y="13719"/>
                      <a:pt x="5204" y="13742"/>
                    </a:cubicBezTo>
                    <a:cubicBezTo>
                      <a:pt x="5455" y="13810"/>
                      <a:pt x="5729" y="13856"/>
                      <a:pt x="6003" y="13901"/>
                    </a:cubicBezTo>
                    <a:lnTo>
                      <a:pt x="6026" y="13901"/>
                    </a:lnTo>
                    <a:cubicBezTo>
                      <a:pt x="6117" y="13901"/>
                      <a:pt x="6186" y="13833"/>
                      <a:pt x="6209" y="13742"/>
                    </a:cubicBezTo>
                    <a:cubicBezTo>
                      <a:pt x="6231" y="13627"/>
                      <a:pt x="6140" y="13536"/>
                      <a:pt x="6049" y="13513"/>
                    </a:cubicBezTo>
                    <a:cubicBezTo>
                      <a:pt x="5798" y="13490"/>
                      <a:pt x="5547" y="13445"/>
                      <a:pt x="5318" y="13376"/>
                    </a:cubicBezTo>
                    <a:cubicBezTo>
                      <a:pt x="5299" y="13373"/>
                      <a:pt x="5281" y="13371"/>
                      <a:pt x="5263" y="13371"/>
                    </a:cubicBezTo>
                    <a:close/>
                    <a:moveTo>
                      <a:pt x="7920" y="13513"/>
                    </a:moveTo>
                    <a:cubicBezTo>
                      <a:pt x="7669" y="13559"/>
                      <a:pt x="7418" y="13582"/>
                      <a:pt x="7167" y="13582"/>
                    </a:cubicBezTo>
                    <a:cubicBezTo>
                      <a:pt x="7076" y="13582"/>
                      <a:pt x="6985" y="13673"/>
                      <a:pt x="6985" y="13787"/>
                    </a:cubicBezTo>
                    <a:cubicBezTo>
                      <a:pt x="6985" y="13879"/>
                      <a:pt x="7076" y="13970"/>
                      <a:pt x="7190" y="13970"/>
                    </a:cubicBezTo>
                    <a:cubicBezTo>
                      <a:pt x="7441" y="13947"/>
                      <a:pt x="7715" y="13924"/>
                      <a:pt x="7989" y="13901"/>
                    </a:cubicBezTo>
                    <a:cubicBezTo>
                      <a:pt x="8080" y="13879"/>
                      <a:pt x="8149" y="13787"/>
                      <a:pt x="8149" y="13673"/>
                    </a:cubicBezTo>
                    <a:cubicBezTo>
                      <a:pt x="8126" y="13582"/>
                      <a:pt x="8035" y="13513"/>
                      <a:pt x="7920" y="13513"/>
                    </a:cubicBezTo>
                    <a:close/>
                  </a:path>
                </a:pathLst>
              </a:custGeom>
              <a:solidFill>
                <a:schemeClr val="accent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43" name="Google Shape;2567;p32">
                <a:extLst>
                  <a:ext uri="{FF2B5EF4-FFF2-40B4-BE49-F238E27FC236}">
                    <a16:creationId xmlns:a16="http://schemas.microsoft.com/office/drawing/2014/main" id="{EE2B160B-827C-4126-3D7A-4ED362C31D5B}"/>
                  </a:ext>
                </a:extLst>
              </p:cNvPr>
              <p:cNvSpPr/>
              <p:nvPr/>
            </p:nvSpPr>
            <p:spPr>
              <a:xfrm flipH="1">
                <a:off x="5989573" y="1315263"/>
                <a:ext cx="2586479" cy="708187"/>
              </a:xfrm>
              <a:custGeom>
                <a:avLst/>
                <a:gdLst/>
                <a:ahLst/>
                <a:cxnLst/>
                <a:rect l="l" t="t" r="r" b="b"/>
                <a:pathLst>
                  <a:path w="64528" h="17668" extrusionOk="0">
                    <a:moveTo>
                      <a:pt x="8834" y="389"/>
                    </a:moveTo>
                    <a:cubicBezTo>
                      <a:pt x="13490" y="389"/>
                      <a:pt x="17279" y="4178"/>
                      <a:pt x="17279" y="8834"/>
                    </a:cubicBezTo>
                    <a:cubicBezTo>
                      <a:pt x="17279" y="13491"/>
                      <a:pt x="13490" y="17280"/>
                      <a:pt x="8834" y="17280"/>
                    </a:cubicBezTo>
                    <a:cubicBezTo>
                      <a:pt x="4177" y="17280"/>
                      <a:pt x="365" y="13491"/>
                      <a:pt x="365" y="8834"/>
                    </a:cubicBezTo>
                    <a:cubicBezTo>
                      <a:pt x="365" y="4178"/>
                      <a:pt x="4177" y="389"/>
                      <a:pt x="8834" y="389"/>
                    </a:cubicBezTo>
                    <a:close/>
                    <a:moveTo>
                      <a:pt x="8834" y="1"/>
                    </a:moveTo>
                    <a:cubicBezTo>
                      <a:pt x="3949" y="1"/>
                      <a:pt x="0" y="3973"/>
                      <a:pt x="0" y="8834"/>
                    </a:cubicBezTo>
                    <a:cubicBezTo>
                      <a:pt x="0" y="13696"/>
                      <a:pt x="3949" y="17668"/>
                      <a:pt x="8834" y="17668"/>
                    </a:cubicBezTo>
                    <a:cubicBezTo>
                      <a:pt x="13627" y="17668"/>
                      <a:pt x="17553" y="13810"/>
                      <a:pt x="17667" y="9017"/>
                    </a:cubicBezTo>
                    <a:lnTo>
                      <a:pt x="64322" y="9017"/>
                    </a:lnTo>
                    <a:cubicBezTo>
                      <a:pt x="64436" y="9017"/>
                      <a:pt x="64527" y="8948"/>
                      <a:pt x="64527" y="8834"/>
                    </a:cubicBezTo>
                    <a:cubicBezTo>
                      <a:pt x="64527" y="8720"/>
                      <a:pt x="64436" y="8652"/>
                      <a:pt x="64322" y="8652"/>
                    </a:cubicBezTo>
                    <a:lnTo>
                      <a:pt x="17667" y="8652"/>
                    </a:lnTo>
                    <a:cubicBezTo>
                      <a:pt x="17553" y="3858"/>
                      <a:pt x="13627" y="1"/>
                      <a:pt x="8834" y="1"/>
                    </a:cubicBezTo>
                    <a:close/>
                  </a:path>
                </a:pathLst>
              </a:custGeom>
              <a:solidFill>
                <a:schemeClr val="accent4"/>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Arial"/>
                  <a:cs typeface="Arial"/>
                  <a:sym typeface="Arial"/>
                </a:endParaRPr>
              </a:p>
            </p:txBody>
          </p:sp>
          <p:sp>
            <p:nvSpPr>
              <p:cNvPr id="44" name="Google Shape;2587;p32">
                <a:extLst>
                  <a:ext uri="{FF2B5EF4-FFF2-40B4-BE49-F238E27FC236}">
                    <a16:creationId xmlns:a16="http://schemas.microsoft.com/office/drawing/2014/main" id="{5B0FD501-8F15-8755-EBF2-FE693E09A013}"/>
                  </a:ext>
                </a:extLst>
              </p:cNvPr>
              <p:cNvSpPr txBox="1"/>
              <p:nvPr/>
            </p:nvSpPr>
            <p:spPr>
              <a:xfrm flipH="1">
                <a:off x="8029800" y="1476909"/>
                <a:ext cx="384082" cy="384082"/>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id-ID" sz="2500" kern="0" dirty="0">
                    <a:solidFill>
                      <a:srgbClr val="000000"/>
                    </a:solidFill>
                    <a:latin typeface="Fira Sans Extra Condensed SemiBold"/>
                    <a:ea typeface="Fira Sans Extra Condensed SemiBold"/>
                    <a:cs typeface="Fira Sans Extra Condensed SemiBold"/>
                    <a:sym typeface="Fira Sans Extra Condensed SemiBold"/>
                  </a:rPr>
                  <a:t>6</a:t>
                </a:r>
                <a:endParaRPr sz="2500" kern="0" dirty="0">
                  <a:solidFill>
                    <a:srgbClr val="000000"/>
                  </a:solidFill>
                  <a:latin typeface="Fira Sans Extra Condensed SemiBold"/>
                  <a:ea typeface="Fira Sans Extra Condensed SemiBold"/>
                  <a:cs typeface="Fira Sans Extra Condensed SemiBold"/>
                  <a:sym typeface="Fira Sans Extra Condensed SemiBold"/>
                </a:endParaRPr>
              </a:p>
            </p:txBody>
          </p:sp>
        </p:grpSp>
        <p:sp>
          <p:nvSpPr>
            <p:cNvPr id="45" name="TextBox 44">
              <a:extLst>
                <a:ext uri="{FF2B5EF4-FFF2-40B4-BE49-F238E27FC236}">
                  <a16:creationId xmlns:a16="http://schemas.microsoft.com/office/drawing/2014/main" id="{EA530420-77FC-7BFE-5B30-82F2EE74946F}"/>
                </a:ext>
              </a:extLst>
            </p:cNvPr>
            <p:cNvSpPr txBox="1"/>
            <p:nvPr/>
          </p:nvSpPr>
          <p:spPr>
            <a:xfrm>
              <a:off x="5440393" y="3131495"/>
              <a:ext cx="5159384" cy="533480"/>
            </a:xfrm>
            <a:prstGeom prst="rect">
              <a:avLst/>
            </a:prstGeom>
            <a:noFill/>
          </p:spPr>
          <p:txBody>
            <a:bodyPr wrap="square">
              <a:spAutoFit/>
            </a:bodyPr>
            <a:lstStyle/>
            <a:p>
              <a:pPr algn="r" defTabSz="914333">
                <a:buClr>
                  <a:srgbClr val="0C4F72"/>
                </a:buClr>
              </a:pPr>
              <a:r>
                <a:rPr lang="id-ID" sz="2000" b="1" kern="0" dirty="0">
                  <a:solidFill>
                    <a:srgbClr val="98AF35"/>
                  </a:solidFill>
                  <a:latin typeface="PT Sans" panose="020B0503020203020204" pitchFamily="34" charset="0"/>
                  <a:cs typeface="Arial"/>
                  <a:sym typeface="Arial"/>
                </a:rPr>
                <a:t>Solusi Bagi Penderita Covid-19</a:t>
              </a:r>
              <a:endParaRPr lang="en-US" sz="2000" b="1" kern="0" dirty="0">
                <a:solidFill>
                  <a:srgbClr val="98AF35"/>
                </a:solidFill>
                <a:latin typeface="PT Sans" panose="020B0503020203020204" pitchFamily="34" charset="0"/>
                <a:cs typeface="Arial"/>
                <a:sym typeface="Arial"/>
              </a:endParaRPr>
            </a:p>
          </p:txBody>
        </p:sp>
        <p:sp>
          <p:nvSpPr>
            <p:cNvPr id="47" name="TextBox 46">
              <a:extLst>
                <a:ext uri="{FF2B5EF4-FFF2-40B4-BE49-F238E27FC236}">
                  <a16:creationId xmlns:a16="http://schemas.microsoft.com/office/drawing/2014/main" id="{54FD2268-3FC8-17D0-FB8B-AE94F5D31C9A}"/>
                </a:ext>
              </a:extLst>
            </p:cNvPr>
            <p:cNvSpPr txBox="1"/>
            <p:nvPr/>
          </p:nvSpPr>
          <p:spPr>
            <a:xfrm>
              <a:off x="1467217" y="3726506"/>
              <a:ext cx="9151712" cy="1764585"/>
            </a:xfrm>
            <a:prstGeom prst="rect">
              <a:avLst/>
            </a:prstGeom>
            <a:noFill/>
          </p:spPr>
          <p:txBody>
            <a:bodyPr wrap="square">
              <a:spAutoFit/>
            </a:bodyPr>
            <a:lstStyle/>
            <a:p>
              <a:pPr algn="r"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Gejala ringan: melakukan isolasi mandiri, banyak minum air putih, istirahat yang cukup, mengonsumsi makanan bergizi, vitamin, maupun obat pereda demam dan nyeri sesuai kondisi penderita.</a:t>
              </a:r>
              <a:br>
                <a:rPr lang="id-ID" sz="1600" kern="0" dirty="0">
                  <a:solidFill>
                    <a:srgbClr val="000000"/>
                  </a:solidFill>
                  <a:latin typeface="PT Sans" panose="020B0503020203020204" pitchFamily="34" charset="0"/>
                  <a:cs typeface="Palanquin" panose="020B0004020203020204" pitchFamily="34" charset="0"/>
                  <a:sym typeface="Arial"/>
                </a:rPr>
              </a:br>
              <a:r>
                <a:rPr lang="id-ID" sz="1600" kern="0" dirty="0">
                  <a:solidFill>
                    <a:srgbClr val="000000"/>
                  </a:solidFill>
                  <a:latin typeface="PT Sans" panose="020B0503020203020204" pitchFamily="34" charset="0"/>
                  <a:cs typeface="Palanquin" panose="020B0004020203020204" pitchFamily="34" charset="0"/>
                  <a:sym typeface="Arial"/>
                </a:rPr>
                <a:t>Gejala berat: sebaiknya menjalani perawatan dan melakukan karantina di rumah sakit rujukan.</a:t>
              </a:r>
            </a:p>
          </p:txBody>
        </p:sp>
      </p:grpSp>
    </p:spTree>
    <p:extLst>
      <p:ext uri="{BB962C8B-B14F-4D97-AF65-F5344CB8AC3E}">
        <p14:creationId xmlns:p14="http://schemas.microsoft.com/office/powerpoint/2010/main" val="255803820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2"/>
          <p:cNvSpPr txBox="1">
            <a:spLocks noGrp="1"/>
          </p:cNvSpPr>
          <p:nvPr>
            <p:ph type="title"/>
          </p:nvPr>
        </p:nvSpPr>
        <p:spPr>
          <a:xfrm>
            <a:off x="2276185" y="910963"/>
            <a:ext cx="3960900" cy="576000"/>
          </a:xfrm>
          <a:prstGeom prst="rect">
            <a:avLst/>
          </a:prstGeom>
        </p:spPr>
        <p:txBody>
          <a:bodyPr spcFirstLastPara="1" wrap="square" lIns="91425" tIns="91425" rIns="91425" bIns="91425" anchor="b" anchorCtr="0">
            <a:noAutofit/>
          </a:bodyPr>
          <a:lstStyle/>
          <a:p>
            <a:r>
              <a:rPr lang="id-ID" sz="4000" dirty="0">
                <a:latin typeface="PT Sans" panose="020B0503020203020204" pitchFamily="34" charset="0"/>
              </a:rPr>
              <a:t>Pendahuluan</a:t>
            </a:r>
            <a:endParaRPr sz="4000" dirty="0">
              <a:latin typeface="PT Sans" panose="020B0503020203020204" pitchFamily="34" charset="0"/>
            </a:endParaRPr>
          </a:p>
        </p:txBody>
      </p:sp>
      <p:sp>
        <p:nvSpPr>
          <p:cNvPr id="201" name="Google Shape;201;p32"/>
          <p:cNvSpPr txBox="1">
            <a:spLocks noGrp="1"/>
          </p:cNvSpPr>
          <p:nvPr>
            <p:ph type="body" idx="1"/>
          </p:nvPr>
        </p:nvSpPr>
        <p:spPr>
          <a:xfrm>
            <a:off x="981535" y="1415511"/>
            <a:ext cx="6433160" cy="2813248"/>
          </a:xfrm>
          <a:prstGeom prst="rect">
            <a:avLst/>
          </a:prstGeom>
        </p:spPr>
        <p:txBody>
          <a:bodyPr spcFirstLastPara="1" wrap="square" lIns="91425" tIns="91425" rIns="91425" bIns="91425" anchor="ctr" anchorCtr="0">
            <a:noAutofit/>
          </a:bodyPr>
          <a:lstStyle/>
          <a:p>
            <a:pPr marL="0" indent="0">
              <a:buNone/>
            </a:pPr>
            <a:r>
              <a:rPr lang="en-US" sz="1800" dirty="0">
                <a:solidFill>
                  <a:srgbClr val="000000"/>
                </a:solidFill>
                <a:latin typeface="PT Sans" panose="020B0503020203020204" pitchFamily="34" charset="0"/>
                <a:cs typeface="Palanquin" panose="020B0004020203020204" pitchFamily="34" charset="0"/>
              </a:rPr>
              <a:t>Coronavirus </a:t>
            </a:r>
            <a:r>
              <a:rPr lang="en-US" sz="1800" dirty="0" err="1">
                <a:solidFill>
                  <a:srgbClr val="000000"/>
                </a:solidFill>
                <a:latin typeface="PT Sans" panose="020B0503020203020204" pitchFamily="34" charset="0"/>
                <a:cs typeface="Palanquin" panose="020B0004020203020204" pitchFamily="34" charset="0"/>
              </a:rPr>
              <a:t>tipe</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baru</a:t>
            </a:r>
            <a:r>
              <a:rPr lang="en-US" sz="1800" dirty="0">
                <a:solidFill>
                  <a:srgbClr val="000000"/>
                </a:solidFill>
                <a:latin typeface="PT Sans" panose="020B0503020203020204" pitchFamily="34" charset="0"/>
                <a:cs typeface="Palanquin" panose="020B0004020203020204" pitchFamily="34" charset="0"/>
              </a:rPr>
              <a:t> SARS-CoV-2 </a:t>
            </a:r>
            <a:r>
              <a:rPr lang="en-US" sz="1800" dirty="0" err="1">
                <a:solidFill>
                  <a:srgbClr val="000000"/>
                </a:solidFill>
                <a:latin typeface="PT Sans" panose="020B0503020203020204" pitchFamily="34" charset="0"/>
                <a:cs typeface="Palanquin" panose="020B0004020203020204" pitchFamily="34" charset="0"/>
              </a:rPr>
              <a:t>penyebab</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penyakit</a:t>
            </a:r>
            <a:r>
              <a:rPr lang="en-US" sz="1800" dirty="0">
                <a:solidFill>
                  <a:srgbClr val="000000"/>
                </a:solidFill>
                <a:latin typeface="PT Sans" panose="020B0503020203020204" pitchFamily="34" charset="0"/>
                <a:cs typeface="Palanquin" panose="020B0004020203020204" pitchFamily="34" charset="0"/>
              </a:rPr>
              <a:t> Covid-19 </a:t>
            </a:r>
            <a:r>
              <a:rPr lang="en-US" sz="1800" dirty="0" err="1">
                <a:solidFill>
                  <a:srgbClr val="000000"/>
                </a:solidFill>
                <a:latin typeface="PT Sans" panose="020B0503020203020204" pitchFamily="34" charset="0"/>
                <a:cs typeface="Palanquin" panose="020B0004020203020204" pitchFamily="34" charset="0"/>
              </a:rPr>
              <a:t>diketahui</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muncul</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pertama</a:t>
            </a:r>
            <a:r>
              <a:rPr lang="en-US" sz="1800" dirty="0">
                <a:solidFill>
                  <a:srgbClr val="000000"/>
                </a:solidFill>
                <a:latin typeface="PT Sans" panose="020B0503020203020204" pitchFamily="34" charset="0"/>
                <a:cs typeface="Palanquin" panose="020B0004020203020204" pitchFamily="34" charset="0"/>
              </a:rPr>
              <a:t> kali di </a:t>
            </a:r>
            <a:r>
              <a:rPr lang="en-US" sz="1800" dirty="0" err="1">
                <a:solidFill>
                  <a:srgbClr val="000000"/>
                </a:solidFill>
                <a:latin typeface="PT Sans" panose="020B0503020203020204" pitchFamily="34" charset="0"/>
                <a:cs typeface="Palanquin" panose="020B0004020203020204" pitchFamily="34" charset="0"/>
              </a:rPr>
              <a:t>kota</a:t>
            </a:r>
            <a:r>
              <a:rPr lang="en-US" sz="1800" dirty="0">
                <a:solidFill>
                  <a:srgbClr val="000000"/>
                </a:solidFill>
                <a:latin typeface="PT Sans" panose="020B0503020203020204" pitchFamily="34" charset="0"/>
                <a:cs typeface="Palanquin" panose="020B0004020203020204" pitchFamily="34" charset="0"/>
              </a:rPr>
              <a:t> Wuhan, </a:t>
            </a:r>
            <a:r>
              <a:rPr lang="en-US" sz="1800" dirty="0" err="1">
                <a:solidFill>
                  <a:srgbClr val="000000"/>
                </a:solidFill>
                <a:latin typeface="PT Sans" panose="020B0503020203020204" pitchFamily="34" charset="0"/>
                <a:cs typeface="Palanquin" panose="020B0004020203020204" pitchFamily="34" charset="0"/>
              </a:rPr>
              <a:t>Provinsi</a:t>
            </a:r>
            <a:r>
              <a:rPr lang="en-US" sz="1800" dirty="0">
                <a:solidFill>
                  <a:srgbClr val="000000"/>
                </a:solidFill>
                <a:latin typeface="PT Sans" panose="020B0503020203020204" pitchFamily="34" charset="0"/>
                <a:cs typeface="Palanquin" panose="020B0004020203020204" pitchFamily="34" charset="0"/>
              </a:rPr>
              <a:t> Hubei, </a:t>
            </a:r>
            <a:r>
              <a:rPr lang="en-US" sz="1800" dirty="0" err="1">
                <a:solidFill>
                  <a:srgbClr val="000000"/>
                </a:solidFill>
                <a:latin typeface="PT Sans" panose="020B0503020203020204" pitchFamily="34" charset="0"/>
                <a:cs typeface="Palanquin" panose="020B0004020203020204" pitchFamily="34" charset="0"/>
              </a:rPr>
              <a:t>Tiongkok</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atau</a:t>
            </a:r>
            <a:r>
              <a:rPr lang="en-US" sz="1800" dirty="0">
                <a:solidFill>
                  <a:srgbClr val="000000"/>
                </a:solidFill>
                <a:latin typeface="PT Sans" panose="020B0503020203020204" pitchFamily="34" charset="0"/>
                <a:cs typeface="Palanquin" panose="020B0004020203020204" pitchFamily="34" charset="0"/>
              </a:rPr>
              <a:t> China </a:t>
            </a:r>
            <a:r>
              <a:rPr lang="en-US" sz="1800" dirty="0" err="1">
                <a:solidFill>
                  <a:srgbClr val="000000"/>
                </a:solidFill>
                <a:latin typeface="PT Sans" panose="020B0503020203020204" pitchFamily="34" charset="0"/>
                <a:cs typeface="Palanquin" panose="020B0004020203020204" pitchFamily="34" charset="0"/>
              </a:rPr>
              <a:t>pada</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bulan</a:t>
            </a:r>
            <a:r>
              <a:rPr lang="en-US" sz="1800" dirty="0">
                <a:solidFill>
                  <a:srgbClr val="000000"/>
                </a:solidFill>
                <a:latin typeface="PT Sans" panose="020B0503020203020204" pitchFamily="34" charset="0"/>
                <a:cs typeface="Palanquin" panose="020B0004020203020204" pitchFamily="34" charset="0"/>
              </a:rPr>
              <a:t> November 2019. </a:t>
            </a:r>
            <a:r>
              <a:rPr lang="en-US" sz="1800" dirty="0" err="1">
                <a:solidFill>
                  <a:srgbClr val="000000"/>
                </a:solidFill>
                <a:latin typeface="PT Sans" panose="020B0503020203020204" pitchFamily="34" charset="0"/>
                <a:cs typeface="Palanquin" panose="020B0004020203020204" pitchFamily="34" charset="0"/>
              </a:rPr>
              <a:t>Sejak</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saat</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itu</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kasus</a:t>
            </a:r>
            <a:r>
              <a:rPr lang="en-US" sz="1800" dirty="0">
                <a:solidFill>
                  <a:srgbClr val="000000"/>
                </a:solidFill>
                <a:latin typeface="PT Sans" panose="020B0503020203020204" pitchFamily="34" charset="0"/>
                <a:cs typeface="Palanquin" panose="020B0004020203020204" pitchFamily="34" charset="0"/>
              </a:rPr>
              <a:t> Covid-19 </a:t>
            </a:r>
            <a:r>
              <a:rPr lang="en-US" sz="1800" dirty="0" err="1">
                <a:solidFill>
                  <a:srgbClr val="000000"/>
                </a:solidFill>
                <a:latin typeface="PT Sans" panose="020B0503020203020204" pitchFamily="34" charset="0"/>
                <a:cs typeface="Palanquin" panose="020B0004020203020204" pitchFamily="34" charset="0"/>
              </a:rPr>
              <a:t>mulai</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terdeteksi</a:t>
            </a:r>
            <a:r>
              <a:rPr lang="en-US" sz="1800" dirty="0">
                <a:solidFill>
                  <a:srgbClr val="000000"/>
                </a:solidFill>
                <a:latin typeface="PT Sans" panose="020B0503020203020204" pitchFamily="34" charset="0"/>
                <a:cs typeface="Palanquin" panose="020B0004020203020204" pitchFamily="34" charset="0"/>
              </a:rPr>
              <a:t> di </a:t>
            </a:r>
            <a:r>
              <a:rPr lang="en-US" sz="1800" dirty="0" err="1">
                <a:solidFill>
                  <a:srgbClr val="000000"/>
                </a:solidFill>
                <a:latin typeface="PT Sans" panose="020B0503020203020204" pitchFamily="34" charset="0"/>
                <a:cs typeface="Palanquin" panose="020B0004020203020204" pitchFamily="34" charset="0"/>
              </a:rPr>
              <a:t>berbagai</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negara</a:t>
            </a:r>
            <a:r>
              <a:rPr lang="en-US" sz="1800" dirty="0">
                <a:solidFill>
                  <a:srgbClr val="000000"/>
                </a:solidFill>
                <a:latin typeface="PT Sans" panose="020B0503020203020204" pitchFamily="34" charset="0"/>
                <a:cs typeface="Palanquin" panose="020B0004020203020204" pitchFamily="34" charset="0"/>
              </a:rPr>
              <a:t> di </a:t>
            </a:r>
            <a:r>
              <a:rPr lang="en-US" sz="1800" dirty="0" err="1">
                <a:solidFill>
                  <a:srgbClr val="000000"/>
                </a:solidFill>
                <a:latin typeface="PT Sans" panose="020B0503020203020204" pitchFamily="34" charset="0"/>
                <a:cs typeface="Palanquin" panose="020B0004020203020204" pitchFamily="34" charset="0"/>
              </a:rPr>
              <a:t>dunia</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termasuk</a:t>
            </a:r>
            <a:r>
              <a:rPr lang="en-US" sz="1800" dirty="0">
                <a:solidFill>
                  <a:srgbClr val="000000"/>
                </a:solidFill>
                <a:latin typeface="PT Sans" panose="020B0503020203020204" pitchFamily="34" charset="0"/>
                <a:cs typeface="Palanquin" panose="020B0004020203020204" pitchFamily="34" charset="0"/>
              </a:rPr>
              <a:t> Indonesia. Virus </a:t>
            </a:r>
            <a:r>
              <a:rPr lang="en-US" sz="1800" dirty="0" err="1">
                <a:solidFill>
                  <a:srgbClr val="000000"/>
                </a:solidFill>
                <a:latin typeface="PT Sans" panose="020B0503020203020204" pitchFamily="34" charset="0"/>
                <a:cs typeface="Palanquin" panose="020B0004020203020204" pitchFamily="34" charset="0"/>
              </a:rPr>
              <a:t>ini</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menular</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dengan</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cepat</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dan</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bisa</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menyerang</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siapa</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saja</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Gejala</a:t>
            </a:r>
            <a:r>
              <a:rPr lang="en-US" sz="1800" dirty="0">
                <a:solidFill>
                  <a:srgbClr val="000000"/>
                </a:solidFill>
                <a:latin typeface="PT Sans" panose="020B0503020203020204" pitchFamily="34" charset="0"/>
                <a:cs typeface="Palanquin" panose="020B0004020203020204" pitchFamily="34" charset="0"/>
              </a:rPr>
              <a:t> yang </a:t>
            </a:r>
            <a:r>
              <a:rPr lang="en-US" sz="1800" dirty="0" err="1">
                <a:solidFill>
                  <a:srgbClr val="000000"/>
                </a:solidFill>
                <a:latin typeface="PT Sans" panose="020B0503020203020204" pitchFamily="34" charset="0"/>
                <a:cs typeface="Palanquin" panose="020B0004020203020204" pitchFamily="34" charset="0"/>
              </a:rPr>
              <a:t>ditimbulkan</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mulai</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dari</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infeksi</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sistem</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pernapasan</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ringan</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badan</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terasa</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sakit</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infeksi</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paru-paru</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berat</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gagal</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ginjal</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hingga</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kematian</a:t>
            </a:r>
            <a:r>
              <a:rPr lang="en-US" sz="1800" dirty="0">
                <a:solidFill>
                  <a:srgbClr val="000000"/>
                </a:solidFill>
                <a:latin typeface="PT Sans" panose="020B0503020203020204" pitchFamily="34" charset="0"/>
                <a:cs typeface="Palanquin" panose="020B0004020203020204" pitchFamily="34" charset="0"/>
              </a:rPr>
              <a:t>.</a:t>
            </a:r>
          </a:p>
        </p:txBody>
      </p:sp>
      <p:grpSp>
        <p:nvGrpSpPr>
          <p:cNvPr id="202" name="Google Shape;202;p32"/>
          <p:cNvGrpSpPr/>
          <p:nvPr/>
        </p:nvGrpSpPr>
        <p:grpSpPr>
          <a:xfrm>
            <a:off x="-492757" y="535102"/>
            <a:ext cx="1349664" cy="912572"/>
            <a:chOff x="1023426" y="3412746"/>
            <a:chExt cx="1242670" cy="840151"/>
          </a:xfrm>
        </p:grpSpPr>
        <p:sp>
          <p:nvSpPr>
            <p:cNvPr id="203" name="Google Shape;203;p32"/>
            <p:cNvSpPr/>
            <p:nvPr/>
          </p:nvSpPr>
          <p:spPr>
            <a:xfrm flipH="1">
              <a:off x="1023426" y="3413217"/>
              <a:ext cx="1242670" cy="810068"/>
            </a:xfrm>
            <a:custGeom>
              <a:avLst/>
              <a:gdLst/>
              <a:ahLst/>
              <a:cxnLst/>
              <a:rect l="l" t="t" r="r" b="b"/>
              <a:pathLst>
                <a:path w="96331" h="62796" extrusionOk="0">
                  <a:moveTo>
                    <a:pt x="4438" y="1"/>
                  </a:moveTo>
                  <a:cubicBezTo>
                    <a:pt x="2005" y="144"/>
                    <a:pt x="1" y="2291"/>
                    <a:pt x="144" y="4724"/>
                  </a:cubicBezTo>
                  <a:lnTo>
                    <a:pt x="144" y="46949"/>
                  </a:lnTo>
                  <a:cubicBezTo>
                    <a:pt x="1" y="49382"/>
                    <a:pt x="1862" y="51529"/>
                    <a:pt x="4438" y="51672"/>
                  </a:cubicBezTo>
                  <a:lnTo>
                    <a:pt x="9018" y="51672"/>
                  </a:lnTo>
                  <a:lnTo>
                    <a:pt x="9018" y="61119"/>
                  </a:lnTo>
                  <a:cubicBezTo>
                    <a:pt x="8825" y="62088"/>
                    <a:pt x="9615" y="62795"/>
                    <a:pt x="10457" y="62795"/>
                  </a:cubicBezTo>
                  <a:cubicBezTo>
                    <a:pt x="10858" y="62795"/>
                    <a:pt x="11271" y="62634"/>
                    <a:pt x="11595" y="62264"/>
                  </a:cubicBezTo>
                  <a:lnTo>
                    <a:pt x="21185" y="51529"/>
                  </a:lnTo>
                  <a:lnTo>
                    <a:pt x="91893" y="51529"/>
                  </a:lnTo>
                  <a:cubicBezTo>
                    <a:pt x="94470" y="51386"/>
                    <a:pt x="96330" y="49382"/>
                    <a:pt x="96187" y="46806"/>
                  </a:cubicBezTo>
                  <a:lnTo>
                    <a:pt x="96187" y="4724"/>
                  </a:lnTo>
                  <a:cubicBezTo>
                    <a:pt x="96330" y="2291"/>
                    <a:pt x="94470" y="144"/>
                    <a:pt x="91893" y="1"/>
                  </a:cubicBezTo>
                  <a:close/>
                </a:path>
              </a:pathLst>
            </a:custGeom>
            <a:solidFill>
              <a:schemeClr val="dk2"/>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04" name="Google Shape;204;p32"/>
            <p:cNvSpPr/>
            <p:nvPr/>
          </p:nvSpPr>
          <p:spPr>
            <a:xfrm>
              <a:off x="1023426" y="3412746"/>
              <a:ext cx="1242670" cy="840151"/>
            </a:xfrm>
            <a:custGeom>
              <a:avLst/>
              <a:gdLst/>
              <a:ahLst/>
              <a:cxnLst/>
              <a:rect l="l" t="t" r="r" b="b"/>
              <a:pathLst>
                <a:path w="96331" h="65128" fill="none" extrusionOk="0">
                  <a:moveTo>
                    <a:pt x="4438" y="1"/>
                  </a:moveTo>
                  <a:lnTo>
                    <a:pt x="91893" y="1"/>
                  </a:lnTo>
                  <a:cubicBezTo>
                    <a:pt x="94469" y="1"/>
                    <a:pt x="96330" y="2148"/>
                    <a:pt x="96187" y="4724"/>
                  </a:cubicBezTo>
                  <a:lnTo>
                    <a:pt x="96187" y="46806"/>
                  </a:lnTo>
                  <a:cubicBezTo>
                    <a:pt x="96330" y="49383"/>
                    <a:pt x="94469" y="51386"/>
                    <a:pt x="91893" y="51530"/>
                  </a:cubicBezTo>
                  <a:lnTo>
                    <a:pt x="87456" y="51530"/>
                  </a:lnTo>
                  <a:lnTo>
                    <a:pt x="87456" y="65127"/>
                  </a:lnTo>
                  <a:lnTo>
                    <a:pt x="75146" y="51530"/>
                  </a:lnTo>
                  <a:lnTo>
                    <a:pt x="4438" y="51530"/>
                  </a:lnTo>
                  <a:cubicBezTo>
                    <a:pt x="1861" y="51386"/>
                    <a:pt x="0" y="49383"/>
                    <a:pt x="144" y="46806"/>
                  </a:cubicBezTo>
                  <a:lnTo>
                    <a:pt x="144" y="4724"/>
                  </a:lnTo>
                  <a:cubicBezTo>
                    <a:pt x="0" y="2148"/>
                    <a:pt x="1861" y="1"/>
                    <a:pt x="4438" y="1"/>
                  </a:cubicBez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grpSp>
      <p:grpSp>
        <p:nvGrpSpPr>
          <p:cNvPr id="205" name="Google Shape;205;p32"/>
          <p:cNvGrpSpPr/>
          <p:nvPr/>
        </p:nvGrpSpPr>
        <p:grpSpPr>
          <a:xfrm>
            <a:off x="7414695" y="2352748"/>
            <a:ext cx="1016081" cy="1413062"/>
            <a:chOff x="6775075" y="-938225"/>
            <a:chExt cx="1676425" cy="2331400"/>
          </a:xfrm>
        </p:grpSpPr>
        <p:sp>
          <p:nvSpPr>
            <p:cNvPr id="206" name="Google Shape;206;p32"/>
            <p:cNvSpPr/>
            <p:nvPr/>
          </p:nvSpPr>
          <p:spPr>
            <a:xfrm>
              <a:off x="7362625" y="1183600"/>
              <a:ext cx="645125" cy="209575"/>
            </a:xfrm>
            <a:custGeom>
              <a:avLst/>
              <a:gdLst/>
              <a:ahLst/>
              <a:cxnLst/>
              <a:rect l="l" t="t" r="r" b="b"/>
              <a:pathLst>
                <a:path w="25805" h="8383" extrusionOk="0">
                  <a:moveTo>
                    <a:pt x="3781" y="0"/>
                  </a:moveTo>
                  <a:cubicBezTo>
                    <a:pt x="1645" y="0"/>
                    <a:pt x="1" y="1644"/>
                    <a:pt x="1" y="3780"/>
                  </a:cubicBezTo>
                  <a:lnTo>
                    <a:pt x="1" y="4602"/>
                  </a:lnTo>
                  <a:cubicBezTo>
                    <a:pt x="1" y="6574"/>
                    <a:pt x="1645" y="8382"/>
                    <a:pt x="3781" y="8382"/>
                  </a:cubicBezTo>
                  <a:lnTo>
                    <a:pt x="22024" y="8382"/>
                  </a:lnTo>
                  <a:cubicBezTo>
                    <a:pt x="24161" y="8382"/>
                    <a:pt x="25804" y="6574"/>
                    <a:pt x="25804" y="4602"/>
                  </a:cubicBezTo>
                  <a:lnTo>
                    <a:pt x="25804" y="3780"/>
                  </a:lnTo>
                  <a:cubicBezTo>
                    <a:pt x="25804" y="1644"/>
                    <a:pt x="24161" y="0"/>
                    <a:pt x="22024" y="0"/>
                  </a:cubicBezTo>
                  <a:close/>
                </a:path>
              </a:pathLst>
            </a:cu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07" name="Google Shape;207;p32"/>
            <p:cNvSpPr/>
            <p:nvPr/>
          </p:nvSpPr>
          <p:spPr>
            <a:xfrm>
              <a:off x="6775075" y="-938225"/>
              <a:ext cx="1676425" cy="1941050"/>
            </a:xfrm>
            <a:custGeom>
              <a:avLst/>
              <a:gdLst/>
              <a:ahLst/>
              <a:cxnLst/>
              <a:rect l="l" t="t" r="r" b="b"/>
              <a:pathLst>
                <a:path w="67057" h="77642" extrusionOk="0">
                  <a:moveTo>
                    <a:pt x="36640" y="0"/>
                  </a:moveTo>
                  <a:cubicBezTo>
                    <a:pt x="32405" y="0"/>
                    <a:pt x="28057" y="903"/>
                    <a:pt x="23832" y="2861"/>
                  </a:cubicBezTo>
                  <a:cubicBezTo>
                    <a:pt x="3616" y="12229"/>
                    <a:pt x="1" y="39347"/>
                    <a:pt x="17093" y="53810"/>
                  </a:cubicBezTo>
                  <a:cubicBezTo>
                    <a:pt x="19230" y="55618"/>
                    <a:pt x="20380" y="58412"/>
                    <a:pt x="20380" y="61206"/>
                  </a:cubicBezTo>
                  <a:lnTo>
                    <a:pt x="20380" y="61371"/>
                  </a:lnTo>
                  <a:cubicBezTo>
                    <a:pt x="20380" y="70246"/>
                    <a:pt x="27612" y="77642"/>
                    <a:pt x="36651" y="77642"/>
                  </a:cubicBezTo>
                  <a:cubicBezTo>
                    <a:pt x="45690" y="77642"/>
                    <a:pt x="53086" y="70410"/>
                    <a:pt x="53086" y="61371"/>
                  </a:cubicBezTo>
                  <a:lnTo>
                    <a:pt x="53086" y="61206"/>
                  </a:lnTo>
                  <a:cubicBezTo>
                    <a:pt x="53086" y="58248"/>
                    <a:pt x="54401" y="55454"/>
                    <a:pt x="56538" y="53482"/>
                  </a:cubicBezTo>
                  <a:cubicBezTo>
                    <a:pt x="63276" y="47729"/>
                    <a:pt x="67056" y="39347"/>
                    <a:pt x="67056" y="30472"/>
                  </a:cubicBezTo>
                  <a:cubicBezTo>
                    <a:pt x="67056" y="12923"/>
                    <a:pt x="52661" y="0"/>
                    <a:pt x="36640" y="0"/>
                  </a:cubicBezTo>
                  <a:close/>
                </a:path>
              </a:pathLst>
            </a:custGeom>
            <a:solidFill>
              <a:schemeClr val="l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08" name="Google Shape;208;p32"/>
            <p:cNvSpPr/>
            <p:nvPr/>
          </p:nvSpPr>
          <p:spPr>
            <a:xfrm>
              <a:off x="7440700" y="-332575"/>
              <a:ext cx="505400" cy="1318975"/>
            </a:xfrm>
            <a:custGeom>
              <a:avLst/>
              <a:gdLst/>
              <a:ahLst/>
              <a:cxnLst/>
              <a:rect l="l" t="t" r="r" b="b"/>
              <a:pathLst>
                <a:path w="20216" h="52759" fill="none" extrusionOk="0">
                  <a:moveTo>
                    <a:pt x="5096" y="52594"/>
                  </a:moveTo>
                  <a:lnTo>
                    <a:pt x="1" y="4110"/>
                  </a:lnTo>
                  <a:cubicBezTo>
                    <a:pt x="1" y="3124"/>
                    <a:pt x="1151" y="2631"/>
                    <a:pt x="1644" y="3452"/>
                  </a:cubicBezTo>
                  <a:lnTo>
                    <a:pt x="1644" y="3452"/>
                  </a:lnTo>
                  <a:cubicBezTo>
                    <a:pt x="2137" y="3945"/>
                    <a:pt x="2795" y="3945"/>
                    <a:pt x="3123" y="3452"/>
                  </a:cubicBezTo>
                  <a:lnTo>
                    <a:pt x="5753" y="494"/>
                  </a:lnTo>
                  <a:cubicBezTo>
                    <a:pt x="6082" y="1"/>
                    <a:pt x="6739" y="1"/>
                    <a:pt x="7232" y="494"/>
                  </a:cubicBezTo>
                  <a:lnTo>
                    <a:pt x="9204" y="2959"/>
                  </a:lnTo>
                  <a:cubicBezTo>
                    <a:pt x="9533" y="3452"/>
                    <a:pt x="10355" y="3452"/>
                    <a:pt x="10684" y="2959"/>
                  </a:cubicBezTo>
                  <a:lnTo>
                    <a:pt x="12327" y="823"/>
                  </a:lnTo>
                  <a:cubicBezTo>
                    <a:pt x="12656" y="330"/>
                    <a:pt x="13477" y="330"/>
                    <a:pt x="13806" y="823"/>
                  </a:cubicBezTo>
                  <a:lnTo>
                    <a:pt x="15285" y="3124"/>
                  </a:lnTo>
                  <a:cubicBezTo>
                    <a:pt x="15614" y="3617"/>
                    <a:pt x="16271" y="3617"/>
                    <a:pt x="16765" y="3288"/>
                  </a:cubicBezTo>
                  <a:lnTo>
                    <a:pt x="18572" y="1480"/>
                  </a:lnTo>
                  <a:cubicBezTo>
                    <a:pt x="19230" y="987"/>
                    <a:pt x="20216" y="1480"/>
                    <a:pt x="20052" y="2302"/>
                  </a:cubicBezTo>
                  <a:lnTo>
                    <a:pt x="14957" y="52758"/>
                  </a:lnTo>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09" name="Google Shape;209;p32"/>
            <p:cNvSpPr/>
            <p:nvPr/>
          </p:nvSpPr>
          <p:spPr>
            <a:xfrm>
              <a:off x="7288675" y="867200"/>
              <a:ext cx="793025" cy="205475"/>
            </a:xfrm>
            <a:custGeom>
              <a:avLst/>
              <a:gdLst/>
              <a:ahLst/>
              <a:cxnLst/>
              <a:rect l="l" t="t" r="r" b="b"/>
              <a:pathLst>
                <a:path w="31721" h="8219" extrusionOk="0">
                  <a:moveTo>
                    <a:pt x="4109" y="1"/>
                  </a:moveTo>
                  <a:cubicBezTo>
                    <a:pt x="1973" y="1"/>
                    <a:pt x="1" y="1973"/>
                    <a:pt x="1" y="4110"/>
                  </a:cubicBezTo>
                  <a:cubicBezTo>
                    <a:pt x="1" y="6411"/>
                    <a:pt x="1973" y="8219"/>
                    <a:pt x="4109" y="8219"/>
                  </a:cubicBezTo>
                  <a:lnTo>
                    <a:pt x="27612" y="8219"/>
                  </a:lnTo>
                  <a:cubicBezTo>
                    <a:pt x="29748" y="8219"/>
                    <a:pt x="31721" y="6411"/>
                    <a:pt x="31721" y="4110"/>
                  </a:cubicBezTo>
                  <a:cubicBezTo>
                    <a:pt x="31721" y="1973"/>
                    <a:pt x="29748" y="1"/>
                    <a:pt x="27612" y="1"/>
                  </a:cubicBezTo>
                  <a:close/>
                </a:path>
              </a:pathLst>
            </a:cu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10" name="Google Shape;210;p32"/>
            <p:cNvSpPr/>
            <p:nvPr/>
          </p:nvSpPr>
          <p:spPr>
            <a:xfrm>
              <a:off x="7288675" y="1056225"/>
              <a:ext cx="793025" cy="205450"/>
            </a:xfrm>
            <a:custGeom>
              <a:avLst/>
              <a:gdLst/>
              <a:ahLst/>
              <a:cxnLst/>
              <a:rect l="l" t="t" r="r" b="b"/>
              <a:pathLst>
                <a:path w="31721" h="8218" extrusionOk="0">
                  <a:moveTo>
                    <a:pt x="4109" y="0"/>
                  </a:moveTo>
                  <a:cubicBezTo>
                    <a:pt x="1973" y="0"/>
                    <a:pt x="1" y="1808"/>
                    <a:pt x="1" y="4109"/>
                  </a:cubicBezTo>
                  <a:cubicBezTo>
                    <a:pt x="1" y="6246"/>
                    <a:pt x="1973" y="8218"/>
                    <a:pt x="4109" y="8218"/>
                  </a:cubicBezTo>
                  <a:lnTo>
                    <a:pt x="27612" y="8218"/>
                  </a:lnTo>
                  <a:cubicBezTo>
                    <a:pt x="29748" y="8218"/>
                    <a:pt x="31721" y="6246"/>
                    <a:pt x="31721" y="4109"/>
                  </a:cubicBezTo>
                  <a:cubicBezTo>
                    <a:pt x="31721" y="1808"/>
                    <a:pt x="29748" y="0"/>
                    <a:pt x="27612" y="0"/>
                  </a:cubicBezTo>
                  <a:close/>
                </a:path>
              </a:pathLst>
            </a:cu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11" name="Google Shape;211;p32"/>
            <p:cNvSpPr/>
            <p:nvPr/>
          </p:nvSpPr>
          <p:spPr>
            <a:xfrm>
              <a:off x="7370850" y="1056225"/>
              <a:ext cx="628675" cy="25"/>
            </a:xfrm>
            <a:custGeom>
              <a:avLst/>
              <a:gdLst/>
              <a:ahLst/>
              <a:cxnLst/>
              <a:rect l="l" t="t" r="r" b="b"/>
              <a:pathLst>
                <a:path w="25147" h="1" fill="none" extrusionOk="0">
                  <a:moveTo>
                    <a:pt x="1" y="0"/>
                  </a:moveTo>
                  <a:lnTo>
                    <a:pt x="25146" y="0"/>
                  </a:lnTo>
                </a:path>
              </a:pathLst>
            </a:custGeom>
            <a:noFill/>
            <a:ln w="19050"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grpSp>
      <p:sp>
        <p:nvSpPr>
          <p:cNvPr id="212" name="Google Shape;212;p32"/>
          <p:cNvSpPr/>
          <p:nvPr/>
        </p:nvSpPr>
        <p:spPr>
          <a:xfrm>
            <a:off x="367625" y="2969325"/>
            <a:ext cx="691200" cy="691200"/>
          </a:xfrm>
          <a:prstGeom prst="ellipse">
            <a:avLst/>
          </a:prstGeom>
          <a:solidFill>
            <a:schemeClr val="lt2"/>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13" name="Google Shape;213;p32"/>
          <p:cNvSpPr/>
          <p:nvPr/>
        </p:nvSpPr>
        <p:spPr>
          <a:xfrm>
            <a:off x="5381300" y="189875"/>
            <a:ext cx="576000" cy="576000"/>
          </a:xfrm>
          <a:prstGeom prst="rect">
            <a:avLst/>
          </a:prstGeom>
          <a:solidFill>
            <a:schemeClr val="dk2"/>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14" name="Google Shape;214;p32"/>
          <p:cNvSpPr/>
          <p:nvPr/>
        </p:nvSpPr>
        <p:spPr>
          <a:xfrm>
            <a:off x="8387150" y="539500"/>
            <a:ext cx="1056300" cy="1056300"/>
          </a:xfrm>
          <a:prstGeom prst="ellipse">
            <a:avLst/>
          </a:prstGeom>
          <a:solidFill>
            <a:schemeClr val="lt1"/>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pic>
        <p:nvPicPr>
          <p:cNvPr id="20" name="Picture 19">
            <a:extLst>
              <a:ext uri="{FF2B5EF4-FFF2-40B4-BE49-F238E27FC236}">
                <a16:creationId xmlns:a16="http://schemas.microsoft.com/office/drawing/2014/main" id="{E3D4DE39-1909-B2D8-83AB-C308A6F75D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00"/>
                                        </p:tgtEl>
                                        <p:attrNameLst>
                                          <p:attrName>style.visibility</p:attrName>
                                        </p:attrNameLst>
                                      </p:cBhvr>
                                      <p:to>
                                        <p:strVal val="visible"/>
                                      </p:to>
                                    </p:set>
                                    <p:anim calcmode="lin" valueType="num">
                                      <p:cBhvr additive="base">
                                        <p:cTn id="7" dur="500" fill="hold"/>
                                        <p:tgtEl>
                                          <p:spTgt spid="200"/>
                                        </p:tgtEl>
                                        <p:attrNameLst>
                                          <p:attrName>ppt_x</p:attrName>
                                        </p:attrNameLst>
                                      </p:cBhvr>
                                      <p:tavLst>
                                        <p:tav tm="0">
                                          <p:val>
                                            <p:strVal val="#ppt_x"/>
                                          </p:val>
                                        </p:tav>
                                        <p:tav tm="100000">
                                          <p:val>
                                            <p:strVal val="#ppt_x"/>
                                          </p:val>
                                        </p:tav>
                                      </p:tavLst>
                                    </p:anim>
                                    <p:anim calcmode="lin" valueType="num">
                                      <p:cBhvr additive="base">
                                        <p:cTn id="8" dur="500" fill="hold"/>
                                        <p:tgtEl>
                                          <p:spTgt spid="20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01">
                                            <p:txEl>
                                              <p:pRg st="0" end="0"/>
                                            </p:txEl>
                                          </p:spTgt>
                                        </p:tgtEl>
                                        <p:attrNameLst>
                                          <p:attrName>style.visibility</p:attrName>
                                        </p:attrNameLst>
                                      </p:cBhvr>
                                      <p:to>
                                        <p:strVal val="visible"/>
                                      </p:to>
                                    </p:set>
                                    <p:animEffect transition="in" filter="fade">
                                      <p:cBhvr>
                                        <p:cTn id="12" dur="500"/>
                                        <p:tgtEl>
                                          <p:spTgt spid="20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p:bldP spid="201"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2" name="Google Shape;252;p34"/>
          <p:cNvSpPr txBox="1">
            <a:spLocks noGrp="1"/>
          </p:cNvSpPr>
          <p:nvPr>
            <p:ph type="title"/>
          </p:nvPr>
        </p:nvSpPr>
        <p:spPr>
          <a:xfrm>
            <a:off x="1867306" y="1303228"/>
            <a:ext cx="6509030" cy="917370"/>
          </a:xfrm>
          <a:prstGeom prst="rect">
            <a:avLst/>
          </a:prstGeom>
        </p:spPr>
        <p:txBody>
          <a:bodyPr spcFirstLastPara="1" wrap="square" lIns="91425" tIns="91425" rIns="91425" bIns="91425" anchor="ctr" anchorCtr="0">
            <a:noAutofit/>
          </a:bodyPr>
          <a:lstStyle/>
          <a:p>
            <a:r>
              <a:rPr lang="sv-SE" sz="4400" dirty="0">
                <a:latin typeface="PT Sans" panose="020B0503020203020204" pitchFamily="34" charset="0"/>
              </a:rPr>
              <a:t>Pencegahan dan Pengobatan Infeksi Virus</a:t>
            </a:r>
            <a:endParaRPr sz="4400" dirty="0">
              <a:latin typeface="PT Sans" panose="020B0503020203020204" pitchFamily="34" charset="0"/>
            </a:endParaRPr>
          </a:p>
        </p:txBody>
      </p:sp>
      <p:sp>
        <p:nvSpPr>
          <p:cNvPr id="253" name="Google Shape;253;p34"/>
          <p:cNvSpPr txBox="1">
            <a:spLocks noGrp="1"/>
          </p:cNvSpPr>
          <p:nvPr>
            <p:ph type="title" idx="2"/>
          </p:nvPr>
        </p:nvSpPr>
        <p:spPr>
          <a:xfrm>
            <a:off x="3836358" y="145473"/>
            <a:ext cx="4474366" cy="975016"/>
          </a:xfrm>
          <a:prstGeom prst="rect">
            <a:avLst/>
          </a:prstGeom>
        </p:spPr>
        <p:txBody>
          <a:bodyPr spcFirstLastPara="1" wrap="square" lIns="91425" tIns="91425" rIns="91425" bIns="91425" anchor="ctr" anchorCtr="0">
            <a:noAutofit/>
          </a:bodyPr>
          <a:lstStyle/>
          <a:p>
            <a:r>
              <a:rPr lang="id-ID" sz="9600" dirty="0">
                <a:latin typeface="PT Sans" panose="020B0503020203020204" pitchFamily="34" charset="0"/>
              </a:rPr>
              <a:t>G</a:t>
            </a:r>
            <a:endParaRPr sz="9600" dirty="0">
              <a:latin typeface="PT Sans" panose="020B0503020203020204" pitchFamily="34" charset="0"/>
            </a:endParaRPr>
          </a:p>
        </p:txBody>
      </p:sp>
      <p:sp>
        <p:nvSpPr>
          <p:cNvPr id="254" name="Google Shape;254;p34"/>
          <p:cNvSpPr txBox="1">
            <a:spLocks noGrp="1"/>
          </p:cNvSpPr>
          <p:nvPr>
            <p:ph type="subTitle" idx="1"/>
          </p:nvPr>
        </p:nvSpPr>
        <p:spPr>
          <a:xfrm>
            <a:off x="2286001" y="2364608"/>
            <a:ext cx="6017996" cy="1651780"/>
          </a:xfrm>
          <a:prstGeom prst="rect">
            <a:avLst/>
          </a:prstGeom>
        </p:spPr>
        <p:txBody>
          <a:bodyPr spcFirstLastPara="1" wrap="square" lIns="91425" tIns="91425" rIns="91425" bIns="91425" anchor="t" anchorCtr="0">
            <a:noAutofit/>
          </a:bodyPr>
          <a:lstStyle/>
          <a:p>
            <a:pPr marL="0" indent="0"/>
            <a:r>
              <a:rPr lang="id-ID" sz="1700" dirty="0">
                <a:solidFill>
                  <a:srgbClr val="000000"/>
                </a:solidFill>
                <a:latin typeface="PT Sans" panose="020B0503020203020204" pitchFamily="34" charset="0"/>
                <a:cs typeface="Palanquin" panose="020B0004020203020204" pitchFamily="34" charset="0"/>
              </a:rPr>
              <a:t>Sistem imunitas merupakan mekanisme pertahanan utama tubuh dalam menghadapi infeksi. </a:t>
            </a:r>
            <a:r>
              <a:rPr lang="en-US" sz="1700" dirty="0" err="1">
                <a:solidFill>
                  <a:srgbClr val="000000"/>
                </a:solidFill>
                <a:latin typeface="PT Sans" panose="020B0503020203020204" pitchFamily="34" charset="0"/>
                <a:cs typeface="Palanquin" panose="020B0004020203020204" pitchFamily="34" charset="0"/>
              </a:rPr>
              <a:t>Namun</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sistem</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imunitas</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terkadang</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tidak</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mampu</a:t>
            </a:r>
            <a:r>
              <a:rPr lang="id-ID"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melawan</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infeksi</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suatu</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jenis</a:t>
            </a:r>
            <a:r>
              <a:rPr lang="en-US" sz="1700" dirty="0">
                <a:solidFill>
                  <a:srgbClr val="000000"/>
                </a:solidFill>
                <a:latin typeface="PT Sans" panose="020B0503020203020204" pitchFamily="34" charset="0"/>
                <a:cs typeface="Palanquin" panose="020B0004020203020204" pitchFamily="34" charset="0"/>
              </a:rPr>
              <a:t> virus. Usaha </a:t>
            </a:r>
            <a:r>
              <a:rPr lang="en-US" sz="1700" b="1" dirty="0" err="1">
                <a:solidFill>
                  <a:srgbClr val="000000"/>
                </a:solidFill>
                <a:latin typeface="PT Sans" panose="020B0503020203020204" pitchFamily="34" charset="0"/>
                <a:cs typeface="Palanquin" panose="020B0004020203020204" pitchFamily="34" charset="0"/>
              </a:rPr>
              <a:t>pencegahan</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terhadap</a:t>
            </a:r>
            <a:r>
              <a:rPr lang="id-ID"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infeksi</a:t>
            </a:r>
            <a:r>
              <a:rPr lang="en-US" sz="1700" dirty="0">
                <a:solidFill>
                  <a:srgbClr val="000000"/>
                </a:solidFill>
                <a:latin typeface="PT Sans" panose="020B0503020203020204" pitchFamily="34" charset="0"/>
                <a:cs typeface="Palanquin" panose="020B0004020203020204" pitchFamily="34" charset="0"/>
              </a:rPr>
              <a:t> virus </a:t>
            </a:r>
            <a:r>
              <a:rPr lang="en-US" sz="1700" dirty="0" err="1">
                <a:solidFill>
                  <a:srgbClr val="000000"/>
                </a:solidFill>
                <a:latin typeface="PT Sans" panose="020B0503020203020204" pitchFamily="34" charset="0"/>
                <a:cs typeface="Palanquin" panose="020B0004020203020204" pitchFamily="34" charset="0"/>
              </a:rPr>
              <a:t>dapat</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dilakukan</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dengan</a:t>
            </a:r>
            <a:r>
              <a:rPr lang="en-US"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pemberian</a:t>
            </a:r>
            <a:r>
              <a:rPr lang="en-US" sz="1700" dirty="0">
                <a:solidFill>
                  <a:srgbClr val="000000"/>
                </a:solidFill>
                <a:latin typeface="PT Sans" panose="020B0503020203020204" pitchFamily="34" charset="0"/>
                <a:cs typeface="Palanquin" panose="020B0004020203020204" pitchFamily="34" charset="0"/>
              </a:rPr>
              <a:t> </a:t>
            </a:r>
            <a:r>
              <a:rPr lang="en-US" sz="1700" b="1" dirty="0" err="1">
                <a:solidFill>
                  <a:srgbClr val="000000"/>
                </a:solidFill>
                <a:latin typeface="PT Sans" panose="020B0503020203020204" pitchFamily="34" charset="0"/>
                <a:cs typeface="Palanquin" panose="020B0004020203020204" pitchFamily="34" charset="0"/>
              </a:rPr>
              <a:t>vaksin</a:t>
            </a:r>
            <a:r>
              <a:rPr lang="en-US" sz="1700" dirty="0">
                <a:solidFill>
                  <a:srgbClr val="000000"/>
                </a:solidFill>
                <a:latin typeface="PT Sans" panose="020B0503020203020204" pitchFamily="34" charset="0"/>
                <a:cs typeface="Palanquin" panose="020B0004020203020204" pitchFamily="34" charset="0"/>
              </a:rPr>
              <a:t>,</a:t>
            </a:r>
            <a:r>
              <a:rPr lang="id-ID"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sedangkan</a:t>
            </a:r>
            <a:r>
              <a:rPr lang="en-US" sz="1700" dirty="0">
                <a:solidFill>
                  <a:srgbClr val="000000"/>
                </a:solidFill>
                <a:latin typeface="PT Sans" panose="020B0503020203020204" pitchFamily="34" charset="0"/>
                <a:cs typeface="Palanquin" panose="020B0004020203020204" pitchFamily="34" charset="0"/>
              </a:rPr>
              <a:t> </a:t>
            </a:r>
            <a:r>
              <a:rPr lang="en-US" sz="1700" b="1" dirty="0" err="1">
                <a:solidFill>
                  <a:srgbClr val="000000"/>
                </a:solidFill>
                <a:latin typeface="PT Sans" panose="020B0503020203020204" pitchFamily="34" charset="0"/>
                <a:cs typeface="Palanquin" panose="020B0004020203020204" pitchFamily="34" charset="0"/>
              </a:rPr>
              <a:t>pengobatan</a:t>
            </a:r>
            <a:r>
              <a:rPr lang="en-US" sz="1700" dirty="0" err="1">
                <a:solidFill>
                  <a:srgbClr val="000000"/>
                </a:solidFill>
                <a:latin typeface="PT Sans" panose="020B0503020203020204" pitchFamily="34" charset="0"/>
                <a:cs typeface="Palanquin" panose="020B0004020203020204" pitchFamily="34" charset="0"/>
              </a:rPr>
              <a:t>nya</a:t>
            </a:r>
            <a:r>
              <a:rPr lang="en-US" sz="1700" dirty="0">
                <a:solidFill>
                  <a:srgbClr val="000000"/>
                </a:solidFill>
                <a:latin typeface="PT Sans" panose="020B0503020203020204" pitchFamily="34" charset="0"/>
                <a:cs typeface="Palanquin" panose="020B0004020203020204" pitchFamily="34" charset="0"/>
              </a:rPr>
              <a:t> m</a:t>
            </a:r>
            <a:r>
              <a:rPr lang="id-ID" sz="1700" dirty="0">
                <a:solidFill>
                  <a:srgbClr val="000000"/>
                </a:solidFill>
                <a:latin typeface="PT Sans" panose="020B0503020203020204" pitchFamily="34" charset="0"/>
                <a:cs typeface="Palanquin" panose="020B0004020203020204" pitchFamily="34" charset="0"/>
              </a:rPr>
              <a:t>elalui </a:t>
            </a:r>
            <a:r>
              <a:rPr lang="en-US" sz="1700" dirty="0" err="1">
                <a:solidFill>
                  <a:srgbClr val="000000"/>
                </a:solidFill>
                <a:latin typeface="PT Sans" panose="020B0503020203020204" pitchFamily="34" charset="0"/>
                <a:cs typeface="Palanquin" panose="020B0004020203020204" pitchFamily="34" charset="0"/>
              </a:rPr>
              <a:t>pemberian</a:t>
            </a:r>
            <a:r>
              <a:rPr lang="en-US" sz="1700" dirty="0">
                <a:solidFill>
                  <a:srgbClr val="000000"/>
                </a:solidFill>
                <a:latin typeface="PT Sans" panose="020B0503020203020204" pitchFamily="34" charset="0"/>
                <a:cs typeface="Palanquin" panose="020B0004020203020204" pitchFamily="34" charset="0"/>
              </a:rPr>
              <a:t> </a:t>
            </a:r>
            <a:r>
              <a:rPr lang="en-US" sz="1700" b="1" dirty="0">
                <a:solidFill>
                  <a:srgbClr val="000000"/>
                </a:solidFill>
                <a:latin typeface="PT Sans" panose="020B0503020203020204" pitchFamily="34" charset="0"/>
                <a:cs typeface="Palanquin" panose="020B0004020203020204" pitchFamily="34" charset="0"/>
              </a:rPr>
              <a:t>interferon</a:t>
            </a:r>
            <a:r>
              <a:rPr lang="id-ID" sz="1700" dirty="0">
                <a:solidFill>
                  <a:srgbClr val="000000"/>
                </a:solidFill>
                <a:latin typeface="PT Sans" panose="020B0503020203020204" pitchFamily="34" charset="0"/>
                <a:cs typeface="Palanquin" panose="020B0004020203020204" pitchFamily="34" charset="0"/>
              </a:rPr>
              <a:t> </a:t>
            </a:r>
            <a:r>
              <a:rPr lang="en-US" sz="1700" dirty="0" err="1">
                <a:solidFill>
                  <a:srgbClr val="000000"/>
                </a:solidFill>
                <a:latin typeface="PT Sans" panose="020B0503020203020204" pitchFamily="34" charset="0"/>
                <a:cs typeface="Palanquin" panose="020B0004020203020204" pitchFamily="34" charset="0"/>
              </a:rPr>
              <a:t>dan</a:t>
            </a:r>
            <a:r>
              <a:rPr lang="en-US" sz="1700" dirty="0">
                <a:solidFill>
                  <a:srgbClr val="000000"/>
                </a:solidFill>
                <a:latin typeface="PT Sans" panose="020B0503020203020204" pitchFamily="34" charset="0"/>
                <a:cs typeface="Palanquin" panose="020B0004020203020204" pitchFamily="34" charset="0"/>
              </a:rPr>
              <a:t> </a:t>
            </a:r>
            <a:r>
              <a:rPr lang="en-US" sz="1700" b="1" dirty="0" err="1">
                <a:solidFill>
                  <a:srgbClr val="000000"/>
                </a:solidFill>
                <a:latin typeface="PT Sans" panose="020B0503020203020204" pitchFamily="34" charset="0"/>
                <a:cs typeface="Palanquin" panose="020B0004020203020204" pitchFamily="34" charset="0"/>
              </a:rPr>
              <a:t>kemoterapi</a:t>
            </a:r>
            <a:r>
              <a:rPr lang="en-US" sz="1700" b="1" dirty="0">
                <a:solidFill>
                  <a:srgbClr val="000000"/>
                </a:solidFill>
                <a:latin typeface="PT Sans" panose="020B0503020203020204" pitchFamily="34" charset="0"/>
                <a:cs typeface="Palanquin" panose="020B0004020203020204" pitchFamily="34" charset="0"/>
              </a:rPr>
              <a:t> antivirus</a:t>
            </a:r>
            <a:r>
              <a:rPr lang="en-US" sz="1700" dirty="0">
                <a:solidFill>
                  <a:srgbClr val="000000"/>
                </a:solidFill>
                <a:latin typeface="PT Sans" panose="020B0503020203020204" pitchFamily="34" charset="0"/>
                <a:cs typeface="Palanquin" panose="020B0004020203020204" pitchFamily="34" charset="0"/>
              </a:rPr>
              <a:t>.</a:t>
            </a:r>
          </a:p>
        </p:txBody>
      </p:sp>
      <p:sp>
        <p:nvSpPr>
          <p:cNvPr id="261" name="Google Shape;261;p34"/>
          <p:cNvSpPr/>
          <p:nvPr/>
        </p:nvSpPr>
        <p:spPr>
          <a:xfrm>
            <a:off x="8804225" y="2637600"/>
            <a:ext cx="433500" cy="433500"/>
          </a:xfrm>
          <a:prstGeom prst="ellipse">
            <a:avLst/>
          </a:prstGeom>
          <a:solidFill>
            <a:schemeClr val="dk1"/>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pic>
        <p:nvPicPr>
          <p:cNvPr id="18" name="Picture 17">
            <a:extLst>
              <a:ext uri="{FF2B5EF4-FFF2-40B4-BE49-F238E27FC236}">
                <a16:creationId xmlns:a16="http://schemas.microsoft.com/office/drawing/2014/main" id="{E57C29D2-1DD9-E9C1-09B4-7415C86DBF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grpSp>
        <p:nvGrpSpPr>
          <p:cNvPr id="255" name="Google Shape;255;p34"/>
          <p:cNvGrpSpPr/>
          <p:nvPr/>
        </p:nvGrpSpPr>
        <p:grpSpPr>
          <a:xfrm flipH="1">
            <a:off x="-197840" y="2099436"/>
            <a:ext cx="2230194" cy="2224314"/>
            <a:chOff x="6807950" y="3072775"/>
            <a:chExt cx="2165350" cy="2165350"/>
          </a:xfrm>
        </p:grpSpPr>
        <p:sp>
          <p:nvSpPr>
            <p:cNvPr id="256" name="Google Shape;256;p34"/>
            <p:cNvSpPr/>
            <p:nvPr/>
          </p:nvSpPr>
          <p:spPr>
            <a:xfrm>
              <a:off x="6807950" y="3072775"/>
              <a:ext cx="1540825" cy="1536700"/>
            </a:xfrm>
            <a:custGeom>
              <a:avLst/>
              <a:gdLst/>
              <a:ahLst/>
              <a:cxnLst/>
              <a:rect l="l" t="t" r="r" b="b"/>
              <a:pathLst>
                <a:path w="61633" h="61468" fill="none" extrusionOk="0">
                  <a:moveTo>
                    <a:pt x="61632" y="30734"/>
                  </a:moveTo>
                  <a:cubicBezTo>
                    <a:pt x="61632" y="47827"/>
                    <a:pt x="47827" y="61468"/>
                    <a:pt x="30734" y="61468"/>
                  </a:cubicBezTo>
                  <a:cubicBezTo>
                    <a:pt x="13806" y="61468"/>
                    <a:pt x="1" y="47827"/>
                    <a:pt x="1" y="30734"/>
                  </a:cubicBezTo>
                  <a:cubicBezTo>
                    <a:pt x="1" y="13806"/>
                    <a:pt x="13806" y="0"/>
                    <a:pt x="30734" y="0"/>
                  </a:cubicBezTo>
                  <a:cubicBezTo>
                    <a:pt x="47827" y="0"/>
                    <a:pt x="61632" y="13806"/>
                    <a:pt x="61632" y="30734"/>
                  </a:cubicBezTo>
                  <a:close/>
                </a:path>
              </a:pathLst>
            </a:custGeom>
            <a:noFill/>
            <a:ln w="28575"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57" name="Google Shape;257;p34"/>
            <p:cNvSpPr/>
            <p:nvPr/>
          </p:nvSpPr>
          <p:spPr>
            <a:xfrm>
              <a:off x="6968200" y="3233000"/>
              <a:ext cx="1220325" cy="1220350"/>
            </a:xfrm>
            <a:custGeom>
              <a:avLst/>
              <a:gdLst/>
              <a:ahLst/>
              <a:cxnLst/>
              <a:rect l="l" t="t" r="r" b="b"/>
              <a:pathLst>
                <a:path w="48813" h="48814" fill="none" extrusionOk="0">
                  <a:moveTo>
                    <a:pt x="48813" y="24325"/>
                  </a:moveTo>
                  <a:cubicBezTo>
                    <a:pt x="48813" y="37802"/>
                    <a:pt x="37801" y="48814"/>
                    <a:pt x="24324" y="48814"/>
                  </a:cubicBezTo>
                  <a:cubicBezTo>
                    <a:pt x="10847" y="48814"/>
                    <a:pt x="0" y="37802"/>
                    <a:pt x="0" y="24325"/>
                  </a:cubicBezTo>
                  <a:cubicBezTo>
                    <a:pt x="0" y="10848"/>
                    <a:pt x="10847" y="1"/>
                    <a:pt x="24324" y="1"/>
                  </a:cubicBezTo>
                  <a:cubicBezTo>
                    <a:pt x="37801" y="1"/>
                    <a:pt x="48813" y="10848"/>
                    <a:pt x="48813" y="24325"/>
                  </a:cubicBezTo>
                  <a:close/>
                </a:path>
              </a:pathLst>
            </a:custGeom>
            <a:noFill/>
            <a:ln w="28575"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58" name="Google Shape;258;p34"/>
            <p:cNvSpPr/>
            <p:nvPr/>
          </p:nvSpPr>
          <p:spPr>
            <a:xfrm>
              <a:off x="8061125" y="4325950"/>
              <a:ext cx="912175" cy="912175"/>
            </a:xfrm>
            <a:custGeom>
              <a:avLst/>
              <a:gdLst/>
              <a:ahLst/>
              <a:cxnLst/>
              <a:rect l="l" t="t" r="r" b="b"/>
              <a:pathLst>
                <a:path w="36487" h="36487" fill="none" extrusionOk="0">
                  <a:moveTo>
                    <a:pt x="35172" y="35172"/>
                  </a:moveTo>
                  <a:lnTo>
                    <a:pt x="35172" y="35172"/>
                  </a:lnTo>
                  <a:cubicBezTo>
                    <a:pt x="33857" y="36487"/>
                    <a:pt x="31721" y="36487"/>
                    <a:pt x="30406" y="35172"/>
                  </a:cubicBezTo>
                  <a:lnTo>
                    <a:pt x="1" y="4767"/>
                  </a:lnTo>
                  <a:lnTo>
                    <a:pt x="4931" y="1"/>
                  </a:lnTo>
                  <a:lnTo>
                    <a:pt x="35172" y="30242"/>
                  </a:lnTo>
                  <a:cubicBezTo>
                    <a:pt x="36487" y="31556"/>
                    <a:pt x="36487" y="33857"/>
                    <a:pt x="35172" y="35172"/>
                  </a:cubicBezTo>
                  <a:close/>
                </a:path>
              </a:pathLst>
            </a:custGeom>
            <a:noFill/>
            <a:ln w="28575"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grpSp>
      <p:sp>
        <p:nvSpPr>
          <p:cNvPr id="24" name="Google Shape;522;p46">
            <a:extLst>
              <a:ext uri="{FF2B5EF4-FFF2-40B4-BE49-F238E27FC236}">
                <a16:creationId xmlns:a16="http://schemas.microsoft.com/office/drawing/2014/main" id="{CF48AC5B-4280-513F-24A9-A9141F212DCA}"/>
              </a:ext>
            </a:extLst>
          </p:cNvPr>
          <p:cNvSpPr/>
          <p:nvPr/>
        </p:nvSpPr>
        <p:spPr>
          <a:xfrm>
            <a:off x="-402409" y="-467171"/>
            <a:ext cx="2471372" cy="2258919"/>
          </a:xfrm>
          <a:prstGeom prst="ellipse">
            <a:avLst/>
          </a:prstGeom>
          <a:solidFill>
            <a:schemeClr val="accent6">
              <a:lumMod val="60000"/>
              <a:lumOff val="40000"/>
            </a:schemeClr>
          </a:solidFill>
          <a:ln>
            <a:noFill/>
          </a:ln>
        </p:spPr>
        <p:txBody>
          <a:bodyPr spcFirstLastPara="1" wrap="square" lIns="91425" tIns="91425" rIns="91425" bIns="91425" anchor="ctr" anchorCtr="0">
            <a:noAutofit/>
          </a:bodyPr>
          <a:lstStyle/>
          <a:p>
            <a:pPr algn="ctr" defTabSz="914333">
              <a:buClr>
                <a:srgbClr val="000000"/>
              </a:buClr>
            </a:pPr>
            <a:endParaRPr sz="4000" b="1" kern="0" dirty="0">
              <a:solidFill>
                <a:srgbClr val="000000"/>
              </a:solidFill>
              <a:latin typeface="PT Sans" panose="020B0503020203020204" pitchFamily="34" charset="0"/>
              <a:cs typeface="Arial"/>
              <a:sym typeface="Arial"/>
            </a:endParaRPr>
          </a:p>
        </p:txBody>
      </p:sp>
    </p:spTree>
    <p:extLst>
      <p:ext uri="{BB962C8B-B14F-4D97-AF65-F5344CB8AC3E}">
        <p14:creationId xmlns:p14="http://schemas.microsoft.com/office/powerpoint/2010/main" val="4290144650"/>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2"/>
                                        </p:tgtEl>
                                        <p:attrNameLst>
                                          <p:attrName>style.visibility</p:attrName>
                                        </p:attrNameLst>
                                      </p:cBhvr>
                                      <p:to>
                                        <p:strVal val="visible"/>
                                      </p:to>
                                    </p:set>
                                    <p:anim calcmode="lin" valueType="num">
                                      <p:cBhvr additive="base">
                                        <p:cTn id="7" dur="500" fill="hold"/>
                                        <p:tgtEl>
                                          <p:spTgt spid="252"/>
                                        </p:tgtEl>
                                        <p:attrNameLst>
                                          <p:attrName>ppt_x</p:attrName>
                                        </p:attrNameLst>
                                      </p:cBhvr>
                                      <p:tavLst>
                                        <p:tav tm="0">
                                          <p:val>
                                            <p:strVal val="#ppt_x"/>
                                          </p:val>
                                        </p:tav>
                                        <p:tav tm="100000">
                                          <p:val>
                                            <p:strVal val="#ppt_x"/>
                                          </p:val>
                                        </p:tav>
                                      </p:tavLst>
                                    </p:anim>
                                    <p:anim calcmode="lin" valueType="num">
                                      <p:cBhvr additive="base">
                                        <p:cTn id="8" dur="500" fill="hold"/>
                                        <p:tgtEl>
                                          <p:spTgt spid="2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 grpId="0"/>
      <p:bldP spid="254" grpId="0" uiExpand="1" build="allAtOnce"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2" name="Title 1">
            <a:extLst>
              <a:ext uri="{FF2B5EF4-FFF2-40B4-BE49-F238E27FC236}">
                <a16:creationId xmlns:a16="http://schemas.microsoft.com/office/drawing/2014/main" id="{D68ECFBF-D10E-B1FB-FA4B-0D2F2216ABCD}"/>
              </a:ext>
            </a:extLst>
          </p:cNvPr>
          <p:cNvSpPr>
            <a:spLocks noGrp="1"/>
          </p:cNvSpPr>
          <p:nvPr>
            <p:ph type="title"/>
          </p:nvPr>
        </p:nvSpPr>
        <p:spPr/>
        <p:txBody>
          <a:bodyPr/>
          <a:lstStyle/>
          <a:p>
            <a:r>
              <a:rPr lang="id-ID" dirty="0">
                <a:latin typeface="PT Sans" panose="020B0503020203020204" pitchFamily="34" charset="0"/>
              </a:rPr>
              <a:t>Pencegahan dan Pengobatan Infeksi </a:t>
            </a:r>
            <a:r>
              <a:rPr lang="id-ID" dirty="0">
                <a:solidFill>
                  <a:schemeClr val="bg2"/>
                </a:solidFill>
                <a:latin typeface="PT Sans" panose="020B0503020203020204" pitchFamily="34" charset="0"/>
              </a:rPr>
              <a:t>Virus</a:t>
            </a:r>
            <a:endParaRPr lang="en-US" dirty="0">
              <a:solidFill>
                <a:schemeClr val="bg2"/>
              </a:solidFill>
              <a:latin typeface="PT Sans" panose="020B0503020203020204" pitchFamily="34" charset="0"/>
            </a:endParaRPr>
          </a:p>
        </p:txBody>
      </p:sp>
      <p:sp>
        <p:nvSpPr>
          <p:cNvPr id="12" name="Google Shape;448;p40">
            <a:extLst>
              <a:ext uri="{FF2B5EF4-FFF2-40B4-BE49-F238E27FC236}">
                <a16:creationId xmlns:a16="http://schemas.microsoft.com/office/drawing/2014/main" id="{28D58E68-3F30-D6F9-1067-6E47B35710ED}"/>
              </a:ext>
            </a:extLst>
          </p:cNvPr>
          <p:cNvSpPr txBox="1">
            <a:spLocks noGrp="1"/>
          </p:cNvSpPr>
          <p:nvPr>
            <p:ph type="subTitle" idx="1"/>
          </p:nvPr>
        </p:nvSpPr>
        <p:spPr>
          <a:xfrm>
            <a:off x="681258" y="2319656"/>
            <a:ext cx="2520000" cy="266100"/>
          </a:xfrm>
          <a:prstGeom prst="rect">
            <a:avLst/>
          </a:prstGeom>
        </p:spPr>
        <p:txBody>
          <a:bodyPr spcFirstLastPara="1" wrap="square" lIns="91425" tIns="91425" rIns="91425" bIns="91425" anchor="ctr" anchorCtr="0">
            <a:noAutofit/>
          </a:bodyPr>
          <a:lstStyle/>
          <a:p>
            <a:pPr marL="0" indent="0"/>
            <a:r>
              <a:rPr lang="id-ID" sz="2000" dirty="0">
                <a:latin typeface="PT Sans" panose="020B0503020203020204" pitchFamily="34" charset="0"/>
              </a:rPr>
              <a:t>Vaksin Virus</a:t>
            </a:r>
            <a:endParaRPr sz="2000" dirty="0">
              <a:latin typeface="PT Sans" panose="020B0503020203020204" pitchFamily="34" charset="0"/>
            </a:endParaRPr>
          </a:p>
        </p:txBody>
      </p:sp>
      <p:sp>
        <p:nvSpPr>
          <p:cNvPr id="13" name="Google Shape;449;p40">
            <a:extLst>
              <a:ext uri="{FF2B5EF4-FFF2-40B4-BE49-F238E27FC236}">
                <a16:creationId xmlns:a16="http://schemas.microsoft.com/office/drawing/2014/main" id="{F514CFB1-D661-6C83-14C5-322F1778F71A}"/>
              </a:ext>
            </a:extLst>
          </p:cNvPr>
          <p:cNvSpPr txBox="1">
            <a:spLocks noGrp="1"/>
          </p:cNvSpPr>
          <p:nvPr>
            <p:ph type="subTitle" idx="2"/>
          </p:nvPr>
        </p:nvSpPr>
        <p:spPr>
          <a:xfrm>
            <a:off x="735258" y="2527988"/>
            <a:ext cx="2412000" cy="888000"/>
          </a:xfrm>
          <a:prstGeom prst="rect">
            <a:avLst/>
          </a:prstGeom>
        </p:spPr>
        <p:txBody>
          <a:bodyPr spcFirstLastPara="1" wrap="square" lIns="91425" tIns="91425" rIns="91425" bIns="91425" anchor="t" anchorCtr="0">
            <a:noAutofit/>
          </a:bodyPr>
          <a:lstStyle/>
          <a:p>
            <a:pPr marL="0" indent="0" defTabSz="914378"/>
            <a:r>
              <a:rPr lang="id-ID" dirty="0">
                <a:solidFill>
                  <a:srgbClr val="000000"/>
                </a:solidFill>
                <a:latin typeface="PT Sans" panose="020B0503020203020204" pitchFamily="34" charset="0"/>
                <a:cs typeface="Palanquin" panose="020B0004020203020204" pitchFamily="34" charset="0"/>
              </a:rPr>
              <a:t>Vaksin virus terbuat dari bagian tubuh virus, virus mati, atau virus hidup yang diinjeksikan ke dalam tubuh manusia untuk memperoleh suatu sistem imunitas.</a:t>
            </a:r>
            <a:endParaRPr lang="en-US" dirty="0">
              <a:solidFill>
                <a:srgbClr val="000000"/>
              </a:solidFill>
              <a:latin typeface="PT Sans" panose="020B0503020203020204" pitchFamily="34" charset="0"/>
              <a:cs typeface="Palanquin" panose="020B0004020203020204" pitchFamily="34" charset="0"/>
            </a:endParaRPr>
          </a:p>
        </p:txBody>
      </p:sp>
      <p:sp>
        <p:nvSpPr>
          <p:cNvPr id="14" name="Google Shape;450;p40">
            <a:extLst>
              <a:ext uri="{FF2B5EF4-FFF2-40B4-BE49-F238E27FC236}">
                <a16:creationId xmlns:a16="http://schemas.microsoft.com/office/drawing/2014/main" id="{8A512A76-D817-218E-0A0A-FA45C0642CDE}"/>
              </a:ext>
            </a:extLst>
          </p:cNvPr>
          <p:cNvSpPr txBox="1">
            <a:spLocks noGrp="1"/>
          </p:cNvSpPr>
          <p:nvPr>
            <p:ph type="subTitle" idx="3"/>
          </p:nvPr>
        </p:nvSpPr>
        <p:spPr>
          <a:xfrm>
            <a:off x="3462908" y="2319656"/>
            <a:ext cx="2520000" cy="266100"/>
          </a:xfrm>
          <a:prstGeom prst="rect">
            <a:avLst/>
          </a:prstGeom>
        </p:spPr>
        <p:txBody>
          <a:bodyPr spcFirstLastPara="1" wrap="square" lIns="91425" tIns="91425" rIns="91425" bIns="91425" anchor="ctr" anchorCtr="0">
            <a:noAutofit/>
          </a:bodyPr>
          <a:lstStyle/>
          <a:p>
            <a:pPr marL="0" indent="0"/>
            <a:r>
              <a:rPr lang="id-ID" sz="2000" dirty="0">
                <a:latin typeface="PT Sans" panose="020B0503020203020204" pitchFamily="34" charset="0"/>
              </a:rPr>
              <a:t>Interferon</a:t>
            </a:r>
            <a:endParaRPr sz="2000" dirty="0">
              <a:latin typeface="PT Sans" panose="020B0503020203020204" pitchFamily="34" charset="0"/>
            </a:endParaRPr>
          </a:p>
        </p:txBody>
      </p:sp>
      <p:sp>
        <p:nvSpPr>
          <p:cNvPr id="15" name="Google Shape;451;p40">
            <a:extLst>
              <a:ext uri="{FF2B5EF4-FFF2-40B4-BE49-F238E27FC236}">
                <a16:creationId xmlns:a16="http://schemas.microsoft.com/office/drawing/2014/main" id="{FF9AE362-C514-D483-75F8-88E2D443C4BD}"/>
              </a:ext>
            </a:extLst>
          </p:cNvPr>
          <p:cNvSpPr txBox="1">
            <a:spLocks noGrp="1"/>
          </p:cNvSpPr>
          <p:nvPr>
            <p:ph type="subTitle" idx="4"/>
          </p:nvPr>
        </p:nvSpPr>
        <p:spPr>
          <a:xfrm>
            <a:off x="3348233" y="2527988"/>
            <a:ext cx="2749350" cy="888000"/>
          </a:xfrm>
          <a:prstGeom prst="rect">
            <a:avLst/>
          </a:prstGeom>
        </p:spPr>
        <p:txBody>
          <a:bodyPr spcFirstLastPara="1" wrap="square" lIns="91425" tIns="91425" rIns="91425" bIns="91425" anchor="t" anchorCtr="0">
            <a:noAutofit/>
          </a:bodyPr>
          <a:lstStyle/>
          <a:p>
            <a:pPr marL="0" indent="0"/>
            <a:r>
              <a:rPr lang="id-ID" dirty="0">
                <a:solidFill>
                  <a:srgbClr val="211D1E"/>
                </a:solidFill>
                <a:latin typeface="PT Sans" panose="020B0503020203020204" pitchFamily="34" charset="0"/>
              </a:rPr>
              <a:t>P</a:t>
            </a:r>
            <a:r>
              <a:rPr lang="en-US" dirty="0" err="1">
                <a:solidFill>
                  <a:srgbClr val="211D1E"/>
                </a:solidFill>
                <a:latin typeface="PT Sans" panose="020B0503020203020204" pitchFamily="34" charset="0"/>
              </a:rPr>
              <a:t>rotein</a:t>
            </a:r>
            <a:r>
              <a:rPr lang="en-US" dirty="0">
                <a:solidFill>
                  <a:srgbClr val="211D1E"/>
                </a:solidFill>
                <a:latin typeface="PT Sans" panose="020B0503020203020204" pitchFamily="34" charset="0"/>
              </a:rPr>
              <a:t> yang </a:t>
            </a:r>
            <a:r>
              <a:rPr lang="en-US" dirty="0" err="1">
                <a:solidFill>
                  <a:srgbClr val="211D1E"/>
                </a:solidFill>
                <a:latin typeface="PT Sans" panose="020B0503020203020204" pitchFamily="34" charset="0"/>
              </a:rPr>
              <a:t>dihasilkan</a:t>
            </a:r>
            <a:r>
              <a:rPr lang="en-US" dirty="0">
                <a:solidFill>
                  <a:srgbClr val="211D1E"/>
                </a:solidFill>
                <a:latin typeface="PT Sans" panose="020B0503020203020204" pitchFamily="34" charset="0"/>
              </a:rPr>
              <a:t> oleh </a:t>
            </a:r>
            <a:r>
              <a:rPr lang="en-US" dirty="0" err="1">
                <a:solidFill>
                  <a:srgbClr val="211D1E"/>
                </a:solidFill>
                <a:latin typeface="PT Sans" panose="020B0503020203020204" pitchFamily="34" charset="0"/>
              </a:rPr>
              <a:t>hewan</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atau</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sel</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biakan</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sebagai</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respons</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terhadap</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infeksi</a:t>
            </a:r>
            <a:r>
              <a:rPr lang="en-US" dirty="0">
                <a:solidFill>
                  <a:srgbClr val="211D1E"/>
                </a:solidFill>
                <a:latin typeface="PT Sans" panose="020B0503020203020204" pitchFamily="34" charset="0"/>
              </a:rPr>
              <a:t> virus </a:t>
            </a:r>
            <a:r>
              <a:rPr lang="en-US" dirty="0" err="1">
                <a:solidFill>
                  <a:srgbClr val="211D1E"/>
                </a:solidFill>
                <a:latin typeface="PT Sans" panose="020B0503020203020204" pitchFamily="34" charset="0"/>
              </a:rPr>
              <a:t>atau</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penginduksi</a:t>
            </a:r>
            <a:r>
              <a:rPr lang="en-US" dirty="0">
                <a:solidFill>
                  <a:srgbClr val="211D1E"/>
                </a:solidFill>
                <a:latin typeface="PT Sans" panose="020B0503020203020204" pitchFamily="34" charset="0"/>
              </a:rPr>
              <a:t> lain dan </a:t>
            </a:r>
            <a:r>
              <a:rPr lang="en-US" dirty="0" err="1">
                <a:solidFill>
                  <a:srgbClr val="211D1E"/>
                </a:solidFill>
                <a:latin typeface="PT Sans" panose="020B0503020203020204" pitchFamily="34" charset="0"/>
              </a:rPr>
              <a:t>berfungsi</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menghambat</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replikasi</a:t>
            </a:r>
            <a:r>
              <a:rPr lang="en-US" dirty="0">
                <a:solidFill>
                  <a:srgbClr val="211D1E"/>
                </a:solidFill>
                <a:latin typeface="PT Sans" panose="020B0503020203020204" pitchFamily="34" charset="0"/>
              </a:rPr>
              <a:t> virus </a:t>
            </a:r>
            <a:r>
              <a:rPr lang="en-US" dirty="0" err="1">
                <a:solidFill>
                  <a:srgbClr val="211D1E"/>
                </a:solidFill>
                <a:latin typeface="PT Sans" panose="020B0503020203020204" pitchFamily="34" charset="0"/>
              </a:rPr>
              <a:t>dalam</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suatu</a:t>
            </a:r>
            <a:r>
              <a:rPr lang="en-US" dirty="0">
                <a:solidFill>
                  <a:srgbClr val="211D1E"/>
                </a:solidFill>
                <a:latin typeface="PT Sans" panose="020B0503020203020204" pitchFamily="34" charset="0"/>
              </a:rPr>
              <a:t> sel. </a:t>
            </a:r>
            <a:endParaRPr dirty="0">
              <a:latin typeface="PT Sans" panose="020B0503020203020204" pitchFamily="34" charset="0"/>
            </a:endParaRPr>
          </a:p>
        </p:txBody>
      </p:sp>
      <p:sp>
        <p:nvSpPr>
          <p:cNvPr id="16" name="Google Shape;452;p40">
            <a:extLst>
              <a:ext uri="{FF2B5EF4-FFF2-40B4-BE49-F238E27FC236}">
                <a16:creationId xmlns:a16="http://schemas.microsoft.com/office/drawing/2014/main" id="{257FEA21-A533-F011-F13E-F840CB9B1D8F}"/>
              </a:ext>
            </a:extLst>
          </p:cNvPr>
          <p:cNvSpPr txBox="1">
            <a:spLocks noGrp="1"/>
          </p:cNvSpPr>
          <p:nvPr>
            <p:ph type="subTitle" idx="5"/>
          </p:nvPr>
        </p:nvSpPr>
        <p:spPr>
          <a:xfrm>
            <a:off x="6097583" y="2319656"/>
            <a:ext cx="2520000" cy="266100"/>
          </a:xfrm>
          <a:prstGeom prst="rect">
            <a:avLst/>
          </a:prstGeom>
        </p:spPr>
        <p:txBody>
          <a:bodyPr spcFirstLastPara="1" wrap="square" lIns="91425" tIns="91425" rIns="91425" bIns="91425" anchor="ctr" anchorCtr="0">
            <a:noAutofit/>
          </a:bodyPr>
          <a:lstStyle/>
          <a:p>
            <a:pPr marL="0" indent="0"/>
            <a:r>
              <a:rPr lang="id-ID" sz="2000" dirty="0">
                <a:latin typeface="PT Sans" panose="020B0503020203020204" pitchFamily="34" charset="0"/>
              </a:rPr>
              <a:t>Kemotrapi Antivirus</a:t>
            </a:r>
            <a:endParaRPr sz="2000" dirty="0">
              <a:latin typeface="PT Sans" panose="020B0503020203020204" pitchFamily="34" charset="0"/>
            </a:endParaRPr>
          </a:p>
        </p:txBody>
      </p:sp>
      <p:sp>
        <p:nvSpPr>
          <p:cNvPr id="17" name="Google Shape;453;p40">
            <a:extLst>
              <a:ext uri="{FF2B5EF4-FFF2-40B4-BE49-F238E27FC236}">
                <a16:creationId xmlns:a16="http://schemas.microsoft.com/office/drawing/2014/main" id="{F156DE98-36F6-A47C-9027-7F405571548E}"/>
              </a:ext>
            </a:extLst>
          </p:cNvPr>
          <p:cNvSpPr txBox="1">
            <a:spLocks noGrp="1"/>
          </p:cNvSpPr>
          <p:nvPr>
            <p:ph type="subTitle" idx="6"/>
          </p:nvPr>
        </p:nvSpPr>
        <p:spPr>
          <a:xfrm>
            <a:off x="6151583" y="2527988"/>
            <a:ext cx="2412000" cy="888000"/>
          </a:xfrm>
          <a:prstGeom prst="rect">
            <a:avLst/>
          </a:prstGeom>
        </p:spPr>
        <p:txBody>
          <a:bodyPr spcFirstLastPara="1" wrap="square" lIns="91425" tIns="91425" rIns="91425" bIns="91425" anchor="t" anchorCtr="0">
            <a:noAutofit/>
          </a:bodyPr>
          <a:lstStyle/>
          <a:p>
            <a:pPr marL="0" indent="0"/>
            <a:r>
              <a:rPr lang="id-ID" dirty="0">
                <a:solidFill>
                  <a:srgbClr val="211D1E"/>
                </a:solidFill>
                <a:latin typeface="PT Sans" panose="020B0503020203020204" pitchFamily="34" charset="0"/>
              </a:rPr>
              <a:t>S</a:t>
            </a:r>
            <a:r>
              <a:rPr lang="en-US" dirty="0" err="1">
                <a:solidFill>
                  <a:srgbClr val="211D1E"/>
                </a:solidFill>
                <a:latin typeface="PT Sans" panose="020B0503020203020204" pitchFamily="34" charset="0"/>
              </a:rPr>
              <a:t>enyawa</a:t>
            </a:r>
            <a:r>
              <a:rPr lang="en-US" dirty="0">
                <a:solidFill>
                  <a:srgbClr val="211D1E"/>
                </a:solidFill>
                <a:latin typeface="PT Sans" panose="020B0503020203020204" pitchFamily="34" charset="0"/>
              </a:rPr>
              <a:t> antivirus yang </a:t>
            </a:r>
            <a:r>
              <a:rPr lang="en-US" dirty="0" err="1">
                <a:solidFill>
                  <a:srgbClr val="211D1E"/>
                </a:solidFill>
                <a:latin typeface="PT Sans" panose="020B0503020203020204" pitchFamily="34" charset="0"/>
              </a:rPr>
              <a:t>dapat</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digunakan</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untuk</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pengobatan</a:t>
            </a:r>
            <a:r>
              <a:rPr lang="en-US" dirty="0">
                <a:solidFill>
                  <a:srgbClr val="211D1E"/>
                </a:solidFill>
                <a:latin typeface="PT Sans" panose="020B0503020203020204" pitchFamily="34" charset="0"/>
              </a:rPr>
              <a:t> </a:t>
            </a:r>
            <a:r>
              <a:rPr lang="en-US" dirty="0" err="1">
                <a:solidFill>
                  <a:srgbClr val="211D1E"/>
                </a:solidFill>
                <a:latin typeface="PT Sans" panose="020B0503020203020204" pitchFamily="34" charset="0"/>
              </a:rPr>
              <a:t>penyakit</a:t>
            </a:r>
            <a:r>
              <a:rPr lang="en-US" dirty="0">
                <a:solidFill>
                  <a:srgbClr val="211D1E"/>
                </a:solidFill>
                <a:latin typeface="PT Sans" panose="020B0503020203020204" pitchFamily="34" charset="0"/>
              </a:rPr>
              <a:t> yang </a:t>
            </a:r>
            <a:r>
              <a:rPr lang="en-US" dirty="0" err="1">
                <a:solidFill>
                  <a:srgbClr val="211D1E"/>
                </a:solidFill>
                <a:latin typeface="PT Sans" panose="020B0503020203020204" pitchFamily="34" charset="0"/>
              </a:rPr>
              <a:t>disebabkan</a:t>
            </a:r>
            <a:r>
              <a:rPr lang="en-US" dirty="0">
                <a:solidFill>
                  <a:srgbClr val="211D1E"/>
                </a:solidFill>
                <a:latin typeface="PT Sans" panose="020B0503020203020204" pitchFamily="34" charset="0"/>
              </a:rPr>
              <a:t> oleh virus. </a:t>
            </a:r>
            <a:endParaRPr dirty="0">
              <a:latin typeface="PT Sans" panose="020B0503020203020204" pitchFamily="34" charset="0"/>
            </a:endParaRPr>
          </a:p>
        </p:txBody>
      </p:sp>
      <p:grpSp>
        <p:nvGrpSpPr>
          <p:cNvPr id="10" name="Group 9">
            <a:extLst>
              <a:ext uri="{FF2B5EF4-FFF2-40B4-BE49-F238E27FC236}">
                <a16:creationId xmlns:a16="http://schemas.microsoft.com/office/drawing/2014/main" id="{07DBB910-63E8-8654-BF0A-B70C157ABA5E}"/>
              </a:ext>
            </a:extLst>
          </p:cNvPr>
          <p:cNvGrpSpPr/>
          <p:nvPr/>
        </p:nvGrpSpPr>
        <p:grpSpPr>
          <a:xfrm>
            <a:off x="4278908" y="1166813"/>
            <a:ext cx="888000" cy="888000"/>
            <a:chOff x="4425553" y="1166813"/>
            <a:chExt cx="888000" cy="888000"/>
          </a:xfrm>
        </p:grpSpPr>
        <p:sp>
          <p:nvSpPr>
            <p:cNvPr id="19" name="Google Shape;455;p40">
              <a:extLst>
                <a:ext uri="{FF2B5EF4-FFF2-40B4-BE49-F238E27FC236}">
                  <a16:creationId xmlns:a16="http://schemas.microsoft.com/office/drawing/2014/main" id="{292D072D-4A6F-E036-7104-62AFDC3EBAC4}"/>
                </a:ext>
              </a:extLst>
            </p:cNvPr>
            <p:cNvSpPr/>
            <p:nvPr/>
          </p:nvSpPr>
          <p:spPr>
            <a:xfrm>
              <a:off x="4425553" y="1166813"/>
              <a:ext cx="888000" cy="888000"/>
            </a:xfrm>
            <a:prstGeom prst="rect">
              <a:avLst/>
            </a:prstGeom>
            <a:solidFill>
              <a:schemeClr val="accent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grpSp>
          <p:nvGrpSpPr>
            <p:cNvPr id="21" name="Google Shape;457;p40">
              <a:extLst>
                <a:ext uri="{FF2B5EF4-FFF2-40B4-BE49-F238E27FC236}">
                  <a16:creationId xmlns:a16="http://schemas.microsoft.com/office/drawing/2014/main" id="{55252C38-A4E7-1B0A-250D-8E84391C934F}"/>
                </a:ext>
              </a:extLst>
            </p:cNvPr>
            <p:cNvGrpSpPr/>
            <p:nvPr/>
          </p:nvGrpSpPr>
          <p:grpSpPr>
            <a:xfrm>
              <a:off x="4715938" y="1436479"/>
              <a:ext cx="307231" cy="348690"/>
              <a:chOff x="2423775" y="3226875"/>
              <a:chExt cx="259925" cy="295000"/>
            </a:xfrm>
          </p:grpSpPr>
          <p:sp>
            <p:nvSpPr>
              <p:cNvPr id="22" name="Google Shape;458;p40">
                <a:extLst>
                  <a:ext uri="{FF2B5EF4-FFF2-40B4-BE49-F238E27FC236}">
                    <a16:creationId xmlns:a16="http://schemas.microsoft.com/office/drawing/2014/main" id="{E7488B48-2C81-D9CC-9142-C415CBC29213}"/>
                  </a:ext>
                </a:extLst>
              </p:cNvPr>
              <p:cNvSpPr/>
              <p:nvPr/>
            </p:nvSpPr>
            <p:spPr>
              <a:xfrm>
                <a:off x="2509625" y="3365900"/>
                <a:ext cx="86650" cy="52000"/>
              </a:xfrm>
              <a:custGeom>
                <a:avLst/>
                <a:gdLst/>
                <a:ahLst/>
                <a:cxnLst/>
                <a:rect l="l" t="t" r="r" b="b"/>
                <a:pathLst>
                  <a:path w="3466" h="2080" extrusionOk="0">
                    <a:moveTo>
                      <a:pt x="1733" y="0"/>
                    </a:moveTo>
                    <a:cubicBezTo>
                      <a:pt x="788" y="0"/>
                      <a:pt x="0" y="788"/>
                      <a:pt x="0" y="1733"/>
                    </a:cubicBezTo>
                    <a:lnTo>
                      <a:pt x="0" y="2080"/>
                    </a:lnTo>
                    <a:lnTo>
                      <a:pt x="3466" y="2080"/>
                    </a:lnTo>
                    <a:lnTo>
                      <a:pt x="3466" y="1733"/>
                    </a:lnTo>
                    <a:cubicBezTo>
                      <a:pt x="3466" y="788"/>
                      <a:pt x="2678" y="0"/>
                      <a:pt x="1733" y="0"/>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23" name="Google Shape;459;p40">
                <a:extLst>
                  <a:ext uri="{FF2B5EF4-FFF2-40B4-BE49-F238E27FC236}">
                    <a16:creationId xmlns:a16="http://schemas.microsoft.com/office/drawing/2014/main" id="{CF13524F-2486-99F3-3238-C3EA23B6872C}"/>
                  </a:ext>
                </a:extLst>
              </p:cNvPr>
              <p:cNvSpPr/>
              <p:nvPr/>
            </p:nvSpPr>
            <p:spPr>
              <a:xfrm>
                <a:off x="2534825" y="3313925"/>
                <a:ext cx="35475" cy="35450"/>
              </a:xfrm>
              <a:custGeom>
                <a:avLst/>
                <a:gdLst/>
                <a:ahLst/>
                <a:cxnLst/>
                <a:rect l="l" t="t" r="r" b="b"/>
                <a:pathLst>
                  <a:path w="1419" h="1418" extrusionOk="0">
                    <a:moveTo>
                      <a:pt x="725" y="0"/>
                    </a:moveTo>
                    <a:cubicBezTo>
                      <a:pt x="316" y="0"/>
                      <a:pt x="0" y="315"/>
                      <a:pt x="0" y="725"/>
                    </a:cubicBezTo>
                    <a:cubicBezTo>
                      <a:pt x="0" y="1103"/>
                      <a:pt x="316" y="1418"/>
                      <a:pt x="725" y="1418"/>
                    </a:cubicBezTo>
                    <a:cubicBezTo>
                      <a:pt x="1103" y="1418"/>
                      <a:pt x="1418" y="1103"/>
                      <a:pt x="1418" y="725"/>
                    </a:cubicBezTo>
                    <a:cubicBezTo>
                      <a:pt x="1418" y="315"/>
                      <a:pt x="1103" y="0"/>
                      <a:pt x="725" y="0"/>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24" name="Google Shape;460;p40">
                <a:extLst>
                  <a:ext uri="{FF2B5EF4-FFF2-40B4-BE49-F238E27FC236}">
                    <a16:creationId xmlns:a16="http://schemas.microsoft.com/office/drawing/2014/main" id="{60603FC2-77F8-8C8E-8E72-CCBE28969492}"/>
                  </a:ext>
                </a:extLst>
              </p:cNvPr>
              <p:cNvSpPr/>
              <p:nvPr/>
            </p:nvSpPr>
            <p:spPr>
              <a:xfrm>
                <a:off x="2423775" y="3226875"/>
                <a:ext cx="259925" cy="295000"/>
              </a:xfrm>
              <a:custGeom>
                <a:avLst/>
                <a:gdLst/>
                <a:ahLst/>
                <a:cxnLst/>
                <a:rect l="l" t="t" r="r" b="b"/>
                <a:pathLst>
                  <a:path w="10397" h="11800" extrusionOk="0">
                    <a:moveTo>
                      <a:pt x="5167" y="2757"/>
                    </a:moveTo>
                    <a:cubicBezTo>
                      <a:pt x="5923" y="2757"/>
                      <a:pt x="6553" y="3388"/>
                      <a:pt x="6553" y="4144"/>
                    </a:cubicBezTo>
                    <a:cubicBezTo>
                      <a:pt x="6553" y="4490"/>
                      <a:pt x="6396" y="4805"/>
                      <a:pt x="6175" y="5089"/>
                    </a:cubicBezTo>
                    <a:cubicBezTo>
                      <a:pt x="7026" y="5498"/>
                      <a:pt x="7593" y="6317"/>
                      <a:pt x="7593" y="7294"/>
                    </a:cubicBezTo>
                    <a:lnTo>
                      <a:pt x="7593" y="8019"/>
                    </a:lnTo>
                    <a:cubicBezTo>
                      <a:pt x="7593" y="8208"/>
                      <a:pt x="7435" y="8365"/>
                      <a:pt x="7246" y="8365"/>
                    </a:cubicBezTo>
                    <a:lnTo>
                      <a:pt x="3088" y="8365"/>
                    </a:lnTo>
                    <a:cubicBezTo>
                      <a:pt x="2867" y="8365"/>
                      <a:pt x="2710" y="8208"/>
                      <a:pt x="2710" y="8019"/>
                    </a:cubicBezTo>
                    <a:lnTo>
                      <a:pt x="2710" y="7294"/>
                    </a:lnTo>
                    <a:cubicBezTo>
                      <a:pt x="2710" y="6317"/>
                      <a:pt x="3308" y="5498"/>
                      <a:pt x="4127" y="5089"/>
                    </a:cubicBezTo>
                    <a:cubicBezTo>
                      <a:pt x="3907" y="4868"/>
                      <a:pt x="3781" y="4553"/>
                      <a:pt x="3781" y="4144"/>
                    </a:cubicBezTo>
                    <a:cubicBezTo>
                      <a:pt x="3781" y="3388"/>
                      <a:pt x="4411" y="2757"/>
                      <a:pt x="5167" y="2757"/>
                    </a:cubicBezTo>
                    <a:close/>
                    <a:moveTo>
                      <a:pt x="5183" y="1"/>
                    </a:moveTo>
                    <a:cubicBezTo>
                      <a:pt x="5128" y="1"/>
                      <a:pt x="5073" y="17"/>
                      <a:pt x="5010" y="48"/>
                    </a:cubicBezTo>
                    <a:cubicBezTo>
                      <a:pt x="3964" y="646"/>
                      <a:pt x="2946" y="940"/>
                      <a:pt x="1919" y="940"/>
                    </a:cubicBezTo>
                    <a:cubicBezTo>
                      <a:pt x="1430" y="940"/>
                      <a:pt x="939" y="873"/>
                      <a:pt x="441" y="741"/>
                    </a:cubicBezTo>
                    <a:cubicBezTo>
                      <a:pt x="402" y="722"/>
                      <a:pt x="363" y="714"/>
                      <a:pt x="326" y="714"/>
                    </a:cubicBezTo>
                    <a:cubicBezTo>
                      <a:pt x="243" y="714"/>
                      <a:pt x="170" y="751"/>
                      <a:pt x="126" y="773"/>
                    </a:cubicBezTo>
                    <a:cubicBezTo>
                      <a:pt x="32" y="836"/>
                      <a:pt x="0" y="930"/>
                      <a:pt x="0" y="1056"/>
                    </a:cubicBezTo>
                    <a:lnTo>
                      <a:pt x="0" y="5026"/>
                    </a:lnTo>
                    <a:cubicBezTo>
                      <a:pt x="0" y="8145"/>
                      <a:pt x="2080" y="10949"/>
                      <a:pt x="5104" y="11799"/>
                    </a:cubicBezTo>
                    <a:lnTo>
                      <a:pt x="5262" y="11799"/>
                    </a:lnTo>
                    <a:cubicBezTo>
                      <a:pt x="8255" y="10917"/>
                      <a:pt x="10397" y="8145"/>
                      <a:pt x="10397" y="5026"/>
                    </a:cubicBezTo>
                    <a:lnTo>
                      <a:pt x="10397" y="1056"/>
                    </a:lnTo>
                    <a:cubicBezTo>
                      <a:pt x="10397" y="930"/>
                      <a:pt x="10365" y="836"/>
                      <a:pt x="10271" y="773"/>
                    </a:cubicBezTo>
                    <a:cubicBezTo>
                      <a:pt x="10162" y="751"/>
                      <a:pt x="10084" y="714"/>
                      <a:pt x="10014" y="714"/>
                    </a:cubicBezTo>
                    <a:cubicBezTo>
                      <a:pt x="9983" y="714"/>
                      <a:pt x="9954" y="722"/>
                      <a:pt x="9924" y="741"/>
                    </a:cubicBezTo>
                    <a:cubicBezTo>
                      <a:pt x="9414" y="877"/>
                      <a:pt x="8910" y="946"/>
                      <a:pt x="8409" y="946"/>
                    </a:cubicBezTo>
                    <a:cubicBezTo>
                      <a:pt x="7395" y="946"/>
                      <a:pt x="6389" y="660"/>
                      <a:pt x="5356" y="48"/>
                    </a:cubicBezTo>
                    <a:cubicBezTo>
                      <a:pt x="5293" y="17"/>
                      <a:pt x="5238" y="1"/>
                      <a:pt x="5183" y="1"/>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grpSp>
      </p:grpSp>
      <p:grpSp>
        <p:nvGrpSpPr>
          <p:cNvPr id="39" name="Group 38">
            <a:extLst>
              <a:ext uri="{FF2B5EF4-FFF2-40B4-BE49-F238E27FC236}">
                <a16:creationId xmlns:a16="http://schemas.microsoft.com/office/drawing/2014/main" id="{C696E452-6548-AE57-49EC-A7D278B8DC54}"/>
              </a:ext>
            </a:extLst>
          </p:cNvPr>
          <p:cNvGrpSpPr/>
          <p:nvPr/>
        </p:nvGrpSpPr>
        <p:grpSpPr>
          <a:xfrm>
            <a:off x="1497258" y="1166813"/>
            <a:ext cx="888000" cy="888000"/>
            <a:chOff x="1773296" y="1166813"/>
            <a:chExt cx="888000" cy="888000"/>
          </a:xfrm>
        </p:grpSpPr>
        <p:sp>
          <p:nvSpPr>
            <p:cNvPr id="18" name="Google Shape;454;p40">
              <a:extLst>
                <a:ext uri="{FF2B5EF4-FFF2-40B4-BE49-F238E27FC236}">
                  <a16:creationId xmlns:a16="http://schemas.microsoft.com/office/drawing/2014/main" id="{4FF465E9-6CA8-075C-84BC-A008BDFA5B20}"/>
                </a:ext>
              </a:extLst>
            </p:cNvPr>
            <p:cNvSpPr/>
            <p:nvPr/>
          </p:nvSpPr>
          <p:spPr>
            <a:xfrm>
              <a:off x="1773296" y="1166813"/>
              <a:ext cx="888000" cy="888000"/>
            </a:xfrm>
            <a:prstGeom prst="rect">
              <a:avLst/>
            </a:prstGeom>
            <a:solidFill>
              <a:schemeClr val="accent2"/>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grpSp>
          <p:nvGrpSpPr>
            <p:cNvPr id="25" name="Google Shape;461;p40">
              <a:extLst>
                <a:ext uri="{FF2B5EF4-FFF2-40B4-BE49-F238E27FC236}">
                  <a16:creationId xmlns:a16="http://schemas.microsoft.com/office/drawing/2014/main" id="{A095B7B7-9648-1D29-4CE5-9BB4301007C6}"/>
                </a:ext>
              </a:extLst>
            </p:cNvPr>
            <p:cNvGrpSpPr/>
            <p:nvPr/>
          </p:nvGrpSpPr>
          <p:grpSpPr>
            <a:xfrm>
              <a:off x="2053427" y="1436510"/>
              <a:ext cx="327739" cy="348631"/>
              <a:chOff x="5364750" y="3235150"/>
              <a:chExt cx="277275" cy="294950"/>
            </a:xfrm>
          </p:grpSpPr>
          <p:sp>
            <p:nvSpPr>
              <p:cNvPr id="26" name="Google Shape;462;p40">
                <a:extLst>
                  <a:ext uri="{FF2B5EF4-FFF2-40B4-BE49-F238E27FC236}">
                    <a16:creationId xmlns:a16="http://schemas.microsoft.com/office/drawing/2014/main" id="{66ACAD21-116F-952C-E3A6-CD22AAB6CCC6}"/>
                  </a:ext>
                </a:extLst>
              </p:cNvPr>
              <p:cNvSpPr/>
              <p:nvPr/>
            </p:nvSpPr>
            <p:spPr>
              <a:xfrm>
                <a:off x="5502600" y="3235150"/>
                <a:ext cx="17350" cy="44125"/>
              </a:xfrm>
              <a:custGeom>
                <a:avLst/>
                <a:gdLst/>
                <a:ahLst/>
                <a:cxnLst/>
                <a:rect l="l" t="t" r="r" b="b"/>
                <a:pathLst>
                  <a:path w="694" h="1765" extrusionOk="0">
                    <a:moveTo>
                      <a:pt x="347" y="1"/>
                    </a:moveTo>
                    <a:cubicBezTo>
                      <a:pt x="158" y="1"/>
                      <a:pt x="0" y="158"/>
                      <a:pt x="0" y="347"/>
                    </a:cubicBezTo>
                    <a:lnTo>
                      <a:pt x="0" y="1418"/>
                    </a:lnTo>
                    <a:cubicBezTo>
                      <a:pt x="0" y="1607"/>
                      <a:pt x="158" y="1765"/>
                      <a:pt x="347" y="1765"/>
                    </a:cubicBezTo>
                    <a:cubicBezTo>
                      <a:pt x="536" y="1765"/>
                      <a:pt x="693" y="1607"/>
                      <a:pt x="693" y="1418"/>
                    </a:cubicBezTo>
                    <a:lnTo>
                      <a:pt x="693" y="347"/>
                    </a:lnTo>
                    <a:cubicBezTo>
                      <a:pt x="693" y="158"/>
                      <a:pt x="536" y="1"/>
                      <a:pt x="347" y="1"/>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27" name="Google Shape;463;p40">
                <a:extLst>
                  <a:ext uri="{FF2B5EF4-FFF2-40B4-BE49-F238E27FC236}">
                    <a16:creationId xmlns:a16="http://schemas.microsoft.com/office/drawing/2014/main" id="{9F1FA1F7-CEE6-460F-E001-A5E4E4E8EC52}"/>
                  </a:ext>
                </a:extLst>
              </p:cNvPr>
              <p:cNvSpPr/>
              <p:nvPr/>
            </p:nvSpPr>
            <p:spPr>
              <a:xfrm>
                <a:off x="5555375" y="3253850"/>
                <a:ext cx="35450" cy="34100"/>
              </a:xfrm>
              <a:custGeom>
                <a:avLst/>
                <a:gdLst/>
                <a:ahLst/>
                <a:cxnLst/>
                <a:rect l="l" t="t" r="r" b="b"/>
                <a:pathLst>
                  <a:path w="1418" h="1364" extrusionOk="0">
                    <a:moveTo>
                      <a:pt x="1071" y="1"/>
                    </a:moveTo>
                    <a:cubicBezTo>
                      <a:pt x="977" y="1"/>
                      <a:pt x="882" y="24"/>
                      <a:pt x="819" y="72"/>
                    </a:cubicBezTo>
                    <a:lnTo>
                      <a:pt x="126" y="796"/>
                    </a:lnTo>
                    <a:cubicBezTo>
                      <a:pt x="0" y="922"/>
                      <a:pt x="0" y="1143"/>
                      <a:pt x="126" y="1269"/>
                    </a:cubicBezTo>
                    <a:cubicBezTo>
                      <a:pt x="189" y="1332"/>
                      <a:pt x="268" y="1363"/>
                      <a:pt x="350" y="1363"/>
                    </a:cubicBezTo>
                    <a:cubicBezTo>
                      <a:pt x="433" y="1363"/>
                      <a:pt x="520" y="1332"/>
                      <a:pt x="599" y="1269"/>
                    </a:cubicBezTo>
                    <a:lnTo>
                      <a:pt x="1323" y="544"/>
                    </a:lnTo>
                    <a:cubicBezTo>
                      <a:pt x="1418" y="418"/>
                      <a:pt x="1418" y="198"/>
                      <a:pt x="1323" y="72"/>
                    </a:cubicBezTo>
                    <a:cubicBezTo>
                      <a:pt x="1260" y="24"/>
                      <a:pt x="1166" y="1"/>
                      <a:pt x="1071" y="1"/>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28" name="Google Shape;464;p40">
                <a:extLst>
                  <a:ext uri="{FF2B5EF4-FFF2-40B4-BE49-F238E27FC236}">
                    <a16:creationId xmlns:a16="http://schemas.microsoft.com/office/drawing/2014/main" id="{8F29BB98-4138-CF8D-A3AA-14EF92A452DD}"/>
                  </a:ext>
                </a:extLst>
              </p:cNvPr>
              <p:cNvSpPr/>
              <p:nvPr/>
            </p:nvSpPr>
            <p:spPr>
              <a:xfrm>
                <a:off x="5606550" y="3357225"/>
                <a:ext cx="35475" cy="18150"/>
              </a:xfrm>
              <a:custGeom>
                <a:avLst/>
                <a:gdLst/>
                <a:ahLst/>
                <a:cxnLst/>
                <a:rect l="l" t="t" r="r" b="b"/>
                <a:pathLst>
                  <a:path w="1419" h="726" extrusionOk="0">
                    <a:moveTo>
                      <a:pt x="379" y="1"/>
                    </a:moveTo>
                    <a:cubicBezTo>
                      <a:pt x="158" y="1"/>
                      <a:pt x="1" y="158"/>
                      <a:pt x="1" y="347"/>
                    </a:cubicBezTo>
                    <a:cubicBezTo>
                      <a:pt x="1" y="568"/>
                      <a:pt x="158" y="725"/>
                      <a:pt x="379" y="725"/>
                    </a:cubicBezTo>
                    <a:lnTo>
                      <a:pt x="1072" y="725"/>
                    </a:lnTo>
                    <a:cubicBezTo>
                      <a:pt x="1261" y="725"/>
                      <a:pt x="1419" y="568"/>
                      <a:pt x="1419" y="347"/>
                    </a:cubicBezTo>
                    <a:cubicBezTo>
                      <a:pt x="1419" y="158"/>
                      <a:pt x="1261" y="1"/>
                      <a:pt x="1072" y="1"/>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29" name="Google Shape;465;p40">
                <a:extLst>
                  <a:ext uri="{FF2B5EF4-FFF2-40B4-BE49-F238E27FC236}">
                    <a16:creationId xmlns:a16="http://schemas.microsoft.com/office/drawing/2014/main" id="{4A08877E-535B-0028-CF35-02F74D8CE2EF}"/>
                  </a:ext>
                </a:extLst>
              </p:cNvPr>
              <p:cNvSpPr/>
              <p:nvPr/>
            </p:nvSpPr>
            <p:spPr>
              <a:xfrm>
                <a:off x="5364750" y="3357225"/>
                <a:ext cx="35475" cy="17350"/>
              </a:xfrm>
              <a:custGeom>
                <a:avLst/>
                <a:gdLst/>
                <a:ahLst/>
                <a:cxnLst/>
                <a:rect l="l" t="t" r="r" b="b"/>
                <a:pathLst>
                  <a:path w="1419" h="694" extrusionOk="0">
                    <a:moveTo>
                      <a:pt x="347" y="1"/>
                    </a:moveTo>
                    <a:cubicBezTo>
                      <a:pt x="158" y="1"/>
                      <a:pt x="1" y="158"/>
                      <a:pt x="1" y="347"/>
                    </a:cubicBezTo>
                    <a:cubicBezTo>
                      <a:pt x="1" y="568"/>
                      <a:pt x="158" y="694"/>
                      <a:pt x="347" y="694"/>
                    </a:cubicBezTo>
                    <a:lnTo>
                      <a:pt x="1072" y="694"/>
                    </a:lnTo>
                    <a:cubicBezTo>
                      <a:pt x="1261" y="694"/>
                      <a:pt x="1419" y="568"/>
                      <a:pt x="1419" y="347"/>
                    </a:cubicBezTo>
                    <a:cubicBezTo>
                      <a:pt x="1419" y="158"/>
                      <a:pt x="1261" y="1"/>
                      <a:pt x="1072" y="1"/>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30" name="Google Shape;466;p40">
                <a:extLst>
                  <a:ext uri="{FF2B5EF4-FFF2-40B4-BE49-F238E27FC236}">
                    <a16:creationId xmlns:a16="http://schemas.microsoft.com/office/drawing/2014/main" id="{763086F1-28B8-0C04-D847-C298EE280689}"/>
                  </a:ext>
                </a:extLst>
              </p:cNvPr>
              <p:cNvSpPr/>
              <p:nvPr/>
            </p:nvSpPr>
            <p:spPr>
              <a:xfrm>
                <a:off x="5433275" y="3253850"/>
                <a:ext cx="35475" cy="34100"/>
              </a:xfrm>
              <a:custGeom>
                <a:avLst/>
                <a:gdLst/>
                <a:ahLst/>
                <a:cxnLst/>
                <a:rect l="l" t="t" r="r" b="b"/>
                <a:pathLst>
                  <a:path w="1419" h="1364" extrusionOk="0">
                    <a:moveTo>
                      <a:pt x="363" y="1"/>
                    </a:moveTo>
                    <a:cubicBezTo>
                      <a:pt x="276" y="1"/>
                      <a:pt x="190" y="24"/>
                      <a:pt x="127" y="72"/>
                    </a:cubicBezTo>
                    <a:cubicBezTo>
                      <a:pt x="1" y="198"/>
                      <a:pt x="1" y="450"/>
                      <a:pt x="127" y="544"/>
                    </a:cubicBezTo>
                    <a:lnTo>
                      <a:pt x="820" y="1269"/>
                    </a:lnTo>
                    <a:cubicBezTo>
                      <a:pt x="883" y="1332"/>
                      <a:pt x="977" y="1363"/>
                      <a:pt x="1072" y="1363"/>
                    </a:cubicBezTo>
                    <a:cubicBezTo>
                      <a:pt x="1166" y="1363"/>
                      <a:pt x="1261" y="1332"/>
                      <a:pt x="1324" y="1269"/>
                    </a:cubicBezTo>
                    <a:cubicBezTo>
                      <a:pt x="1418" y="1143"/>
                      <a:pt x="1418" y="922"/>
                      <a:pt x="1324" y="796"/>
                    </a:cubicBezTo>
                    <a:lnTo>
                      <a:pt x="599" y="72"/>
                    </a:lnTo>
                    <a:cubicBezTo>
                      <a:pt x="536" y="24"/>
                      <a:pt x="450" y="1"/>
                      <a:pt x="363" y="1"/>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31" name="Google Shape;467;p40">
                <a:extLst>
                  <a:ext uri="{FF2B5EF4-FFF2-40B4-BE49-F238E27FC236}">
                    <a16:creationId xmlns:a16="http://schemas.microsoft.com/office/drawing/2014/main" id="{8926CF09-AD54-E4BB-40BD-29D9A55A8B9E}"/>
                  </a:ext>
                </a:extLst>
              </p:cNvPr>
              <p:cNvSpPr/>
              <p:nvPr/>
            </p:nvSpPr>
            <p:spPr>
              <a:xfrm>
                <a:off x="5380500" y="3287775"/>
                <a:ext cx="37050" cy="25975"/>
              </a:xfrm>
              <a:custGeom>
                <a:avLst/>
                <a:gdLst/>
                <a:ahLst/>
                <a:cxnLst/>
                <a:rect l="l" t="t" r="r" b="b"/>
                <a:pathLst>
                  <a:path w="1482" h="1039" extrusionOk="0">
                    <a:moveTo>
                      <a:pt x="396" y="0"/>
                    </a:moveTo>
                    <a:cubicBezTo>
                      <a:pt x="267" y="0"/>
                      <a:pt x="132" y="81"/>
                      <a:pt x="64" y="195"/>
                    </a:cubicBezTo>
                    <a:cubicBezTo>
                      <a:pt x="1" y="353"/>
                      <a:pt x="64" y="573"/>
                      <a:pt x="221" y="668"/>
                    </a:cubicBezTo>
                    <a:lnTo>
                      <a:pt x="946" y="1015"/>
                    </a:lnTo>
                    <a:cubicBezTo>
                      <a:pt x="987" y="1031"/>
                      <a:pt x="1032" y="1039"/>
                      <a:pt x="1077" y="1039"/>
                    </a:cubicBezTo>
                    <a:cubicBezTo>
                      <a:pt x="1209" y="1039"/>
                      <a:pt x="1349" y="974"/>
                      <a:pt x="1419" y="857"/>
                    </a:cubicBezTo>
                    <a:cubicBezTo>
                      <a:pt x="1482" y="699"/>
                      <a:pt x="1419" y="447"/>
                      <a:pt x="1261" y="384"/>
                    </a:cubicBezTo>
                    <a:lnTo>
                      <a:pt x="536" y="38"/>
                    </a:lnTo>
                    <a:cubicBezTo>
                      <a:pt x="493" y="12"/>
                      <a:pt x="445" y="0"/>
                      <a:pt x="396" y="0"/>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32" name="Google Shape;468;p40">
                <a:extLst>
                  <a:ext uri="{FF2B5EF4-FFF2-40B4-BE49-F238E27FC236}">
                    <a16:creationId xmlns:a16="http://schemas.microsoft.com/office/drawing/2014/main" id="{00172D78-E1DB-816C-F2A0-8071449CDD8E}"/>
                  </a:ext>
                </a:extLst>
              </p:cNvPr>
              <p:cNvSpPr/>
              <p:nvPr/>
            </p:nvSpPr>
            <p:spPr>
              <a:xfrm>
                <a:off x="5588450" y="3288075"/>
                <a:ext cx="37025" cy="26800"/>
              </a:xfrm>
              <a:custGeom>
                <a:avLst/>
                <a:gdLst/>
                <a:ahLst/>
                <a:cxnLst/>
                <a:rect l="l" t="t" r="r" b="b"/>
                <a:pathLst>
                  <a:path w="1481" h="1072" extrusionOk="0">
                    <a:moveTo>
                      <a:pt x="1110" y="0"/>
                    </a:moveTo>
                    <a:cubicBezTo>
                      <a:pt x="1049" y="0"/>
                      <a:pt x="983" y="18"/>
                      <a:pt x="914" y="57"/>
                    </a:cubicBezTo>
                    <a:lnTo>
                      <a:pt x="221" y="404"/>
                    </a:lnTo>
                    <a:cubicBezTo>
                      <a:pt x="63" y="498"/>
                      <a:pt x="0" y="687"/>
                      <a:pt x="63" y="877"/>
                    </a:cubicBezTo>
                    <a:cubicBezTo>
                      <a:pt x="132" y="991"/>
                      <a:pt x="250" y="1072"/>
                      <a:pt x="382" y="1072"/>
                    </a:cubicBezTo>
                    <a:cubicBezTo>
                      <a:pt x="432" y="1072"/>
                      <a:pt x="484" y="1060"/>
                      <a:pt x="536" y="1034"/>
                    </a:cubicBezTo>
                    <a:lnTo>
                      <a:pt x="1260" y="687"/>
                    </a:lnTo>
                    <a:cubicBezTo>
                      <a:pt x="1418" y="593"/>
                      <a:pt x="1481" y="404"/>
                      <a:pt x="1418" y="215"/>
                    </a:cubicBezTo>
                    <a:cubicBezTo>
                      <a:pt x="1353" y="85"/>
                      <a:pt x="1244" y="0"/>
                      <a:pt x="1110" y="0"/>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33" name="Google Shape;469;p40">
                <a:extLst>
                  <a:ext uri="{FF2B5EF4-FFF2-40B4-BE49-F238E27FC236}">
                    <a16:creationId xmlns:a16="http://schemas.microsoft.com/office/drawing/2014/main" id="{C45C9419-A082-0F4B-065C-41A0625ED0C8}"/>
                  </a:ext>
                </a:extLst>
              </p:cNvPr>
              <p:cNvSpPr/>
              <p:nvPr/>
            </p:nvSpPr>
            <p:spPr>
              <a:xfrm>
                <a:off x="5412025" y="3286350"/>
                <a:ext cx="177225" cy="243750"/>
              </a:xfrm>
              <a:custGeom>
                <a:avLst/>
                <a:gdLst/>
                <a:ahLst/>
                <a:cxnLst/>
                <a:rect l="l" t="t" r="r" b="b"/>
                <a:pathLst>
                  <a:path w="7089" h="9750" extrusionOk="0">
                    <a:moveTo>
                      <a:pt x="3529" y="0"/>
                    </a:moveTo>
                    <a:cubicBezTo>
                      <a:pt x="3151" y="0"/>
                      <a:pt x="2836" y="315"/>
                      <a:pt x="2836" y="725"/>
                    </a:cubicBezTo>
                    <a:lnTo>
                      <a:pt x="2836" y="1418"/>
                    </a:lnTo>
                    <a:cubicBezTo>
                      <a:pt x="2836" y="1040"/>
                      <a:pt x="2520" y="725"/>
                      <a:pt x="2111" y="725"/>
                    </a:cubicBezTo>
                    <a:cubicBezTo>
                      <a:pt x="1733" y="725"/>
                      <a:pt x="1418" y="1040"/>
                      <a:pt x="1418" y="1418"/>
                    </a:cubicBezTo>
                    <a:lnTo>
                      <a:pt x="1418" y="2143"/>
                    </a:lnTo>
                    <a:cubicBezTo>
                      <a:pt x="1544" y="2143"/>
                      <a:pt x="1638" y="2080"/>
                      <a:pt x="1764" y="2080"/>
                    </a:cubicBezTo>
                    <a:lnTo>
                      <a:pt x="3497" y="2080"/>
                    </a:lnTo>
                    <a:cubicBezTo>
                      <a:pt x="4253" y="2080"/>
                      <a:pt x="4883" y="2710"/>
                      <a:pt x="4883" y="3466"/>
                    </a:cubicBezTo>
                    <a:cubicBezTo>
                      <a:pt x="4883" y="4096"/>
                      <a:pt x="4474" y="4600"/>
                      <a:pt x="3907" y="4758"/>
                    </a:cubicBezTo>
                    <a:cubicBezTo>
                      <a:pt x="4064" y="5073"/>
                      <a:pt x="4159" y="5482"/>
                      <a:pt x="4159" y="5860"/>
                    </a:cubicBezTo>
                    <a:cubicBezTo>
                      <a:pt x="4159" y="6081"/>
                      <a:pt x="4001" y="6238"/>
                      <a:pt x="3812" y="6238"/>
                    </a:cubicBezTo>
                    <a:cubicBezTo>
                      <a:pt x="3623" y="6238"/>
                      <a:pt x="3466" y="6081"/>
                      <a:pt x="3466" y="5860"/>
                    </a:cubicBezTo>
                    <a:cubicBezTo>
                      <a:pt x="3466" y="4915"/>
                      <a:pt x="2678" y="4128"/>
                      <a:pt x="1733" y="4128"/>
                    </a:cubicBezTo>
                    <a:lnTo>
                      <a:pt x="3466" y="4128"/>
                    </a:lnTo>
                    <a:cubicBezTo>
                      <a:pt x="3844" y="4128"/>
                      <a:pt x="4159" y="3812"/>
                      <a:pt x="4159" y="3434"/>
                    </a:cubicBezTo>
                    <a:cubicBezTo>
                      <a:pt x="4159" y="3025"/>
                      <a:pt x="3844" y="2710"/>
                      <a:pt x="3466" y="2710"/>
                    </a:cubicBezTo>
                    <a:lnTo>
                      <a:pt x="1733" y="2710"/>
                    </a:lnTo>
                    <a:cubicBezTo>
                      <a:pt x="788" y="2710"/>
                      <a:pt x="0" y="3497"/>
                      <a:pt x="0" y="4443"/>
                    </a:cubicBezTo>
                    <a:lnTo>
                      <a:pt x="0" y="5167"/>
                    </a:lnTo>
                    <a:cubicBezTo>
                      <a:pt x="0" y="6112"/>
                      <a:pt x="536" y="6963"/>
                      <a:pt x="1386" y="7372"/>
                    </a:cubicBezTo>
                    <a:lnTo>
                      <a:pt x="1386" y="8318"/>
                    </a:lnTo>
                    <a:cubicBezTo>
                      <a:pt x="977" y="8318"/>
                      <a:pt x="662" y="8633"/>
                      <a:pt x="662" y="9011"/>
                    </a:cubicBezTo>
                    <a:lnTo>
                      <a:pt x="662" y="9389"/>
                    </a:lnTo>
                    <a:cubicBezTo>
                      <a:pt x="662" y="9578"/>
                      <a:pt x="819" y="9735"/>
                      <a:pt x="1008" y="9735"/>
                    </a:cubicBezTo>
                    <a:lnTo>
                      <a:pt x="5860" y="9735"/>
                    </a:lnTo>
                    <a:cubicBezTo>
                      <a:pt x="5923" y="9745"/>
                      <a:pt x="5979" y="9749"/>
                      <a:pt x="6029" y="9749"/>
                    </a:cubicBezTo>
                    <a:cubicBezTo>
                      <a:pt x="6305" y="9749"/>
                      <a:pt x="6396" y="9612"/>
                      <a:pt x="6396" y="9452"/>
                    </a:cubicBezTo>
                    <a:lnTo>
                      <a:pt x="6396" y="9105"/>
                    </a:lnTo>
                    <a:cubicBezTo>
                      <a:pt x="6396" y="8696"/>
                      <a:pt x="6112" y="8381"/>
                      <a:pt x="5702" y="8381"/>
                    </a:cubicBezTo>
                    <a:lnTo>
                      <a:pt x="5702" y="7436"/>
                    </a:lnTo>
                    <a:cubicBezTo>
                      <a:pt x="6522" y="7057"/>
                      <a:pt x="7089" y="6175"/>
                      <a:pt x="7089" y="5230"/>
                    </a:cubicBezTo>
                    <a:lnTo>
                      <a:pt x="7089" y="2143"/>
                    </a:lnTo>
                    <a:cubicBezTo>
                      <a:pt x="7089" y="1733"/>
                      <a:pt x="6774" y="1418"/>
                      <a:pt x="6364" y="1418"/>
                    </a:cubicBezTo>
                    <a:cubicBezTo>
                      <a:pt x="5986" y="1418"/>
                      <a:pt x="5671" y="1733"/>
                      <a:pt x="5671" y="2143"/>
                    </a:cubicBezTo>
                    <a:lnTo>
                      <a:pt x="5671" y="1418"/>
                    </a:lnTo>
                    <a:cubicBezTo>
                      <a:pt x="5671" y="1040"/>
                      <a:pt x="5356" y="725"/>
                      <a:pt x="4946" y="725"/>
                    </a:cubicBezTo>
                    <a:cubicBezTo>
                      <a:pt x="4568" y="725"/>
                      <a:pt x="4253" y="1040"/>
                      <a:pt x="4253" y="1418"/>
                    </a:cubicBezTo>
                    <a:lnTo>
                      <a:pt x="4253" y="725"/>
                    </a:lnTo>
                    <a:cubicBezTo>
                      <a:pt x="4253" y="315"/>
                      <a:pt x="3938" y="0"/>
                      <a:pt x="3529" y="0"/>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grpSp>
      </p:grpSp>
      <p:grpSp>
        <p:nvGrpSpPr>
          <p:cNvPr id="40" name="Group 39">
            <a:extLst>
              <a:ext uri="{FF2B5EF4-FFF2-40B4-BE49-F238E27FC236}">
                <a16:creationId xmlns:a16="http://schemas.microsoft.com/office/drawing/2014/main" id="{F89C2E2C-2194-9722-4D9D-1BCB64E7ED33}"/>
              </a:ext>
            </a:extLst>
          </p:cNvPr>
          <p:cNvGrpSpPr/>
          <p:nvPr/>
        </p:nvGrpSpPr>
        <p:grpSpPr>
          <a:xfrm>
            <a:off x="6913583" y="1166813"/>
            <a:ext cx="888000" cy="888000"/>
            <a:chOff x="6559897" y="1166813"/>
            <a:chExt cx="888000" cy="888000"/>
          </a:xfrm>
        </p:grpSpPr>
        <p:sp>
          <p:nvSpPr>
            <p:cNvPr id="20" name="Google Shape;456;p40">
              <a:extLst>
                <a:ext uri="{FF2B5EF4-FFF2-40B4-BE49-F238E27FC236}">
                  <a16:creationId xmlns:a16="http://schemas.microsoft.com/office/drawing/2014/main" id="{C6AC2D41-E14C-3A1C-5C79-B1C9F944499E}"/>
                </a:ext>
              </a:extLst>
            </p:cNvPr>
            <p:cNvSpPr/>
            <p:nvPr/>
          </p:nvSpPr>
          <p:spPr>
            <a:xfrm>
              <a:off x="6559897" y="1166813"/>
              <a:ext cx="888000" cy="888000"/>
            </a:xfrm>
            <a:prstGeom prst="rect">
              <a:avLst/>
            </a:prstGeom>
            <a:solidFill>
              <a:schemeClr val="accent2"/>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grpSp>
          <p:nvGrpSpPr>
            <p:cNvPr id="34" name="Google Shape;470;p40">
              <a:extLst>
                <a:ext uri="{FF2B5EF4-FFF2-40B4-BE49-F238E27FC236}">
                  <a16:creationId xmlns:a16="http://schemas.microsoft.com/office/drawing/2014/main" id="{D9C6A160-9DE7-7B16-15EF-005DEBAB5404}"/>
                </a:ext>
              </a:extLst>
            </p:cNvPr>
            <p:cNvGrpSpPr/>
            <p:nvPr/>
          </p:nvGrpSpPr>
          <p:grpSpPr>
            <a:xfrm>
              <a:off x="6826065" y="1436259"/>
              <a:ext cx="355664" cy="349133"/>
              <a:chOff x="5716825" y="3235950"/>
              <a:chExt cx="300900" cy="295375"/>
            </a:xfrm>
          </p:grpSpPr>
          <p:sp>
            <p:nvSpPr>
              <p:cNvPr id="35" name="Google Shape;471;p40">
                <a:extLst>
                  <a:ext uri="{FF2B5EF4-FFF2-40B4-BE49-F238E27FC236}">
                    <a16:creationId xmlns:a16="http://schemas.microsoft.com/office/drawing/2014/main" id="{D00D4407-2463-493D-7909-077786C60538}"/>
                  </a:ext>
                </a:extLst>
              </p:cNvPr>
              <p:cNvSpPr/>
              <p:nvPr/>
            </p:nvSpPr>
            <p:spPr>
              <a:xfrm>
                <a:off x="5716825" y="3309975"/>
                <a:ext cx="137075" cy="146525"/>
              </a:xfrm>
              <a:custGeom>
                <a:avLst/>
                <a:gdLst/>
                <a:ahLst/>
                <a:cxnLst/>
                <a:rect l="l" t="t" r="r" b="b"/>
                <a:pathLst>
                  <a:path w="5483" h="5861" extrusionOk="0">
                    <a:moveTo>
                      <a:pt x="2584" y="1"/>
                    </a:moveTo>
                    <a:lnTo>
                      <a:pt x="410" y="2206"/>
                    </a:lnTo>
                    <a:cubicBezTo>
                      <a:pt x="1" y="2615"/>
                      <a:pt x="1" y="3277"/>
                      <a:pt x="410" y="3655"/>
                    </a:cubicBezTo>
                    <a:lnTo>
                      <a:pt x="2584" y="5860"/>
                    </a:lnTo>
                    <a:lnTo>
                      <a:pt x="3781" y="4632"/>
                    </a:lnTo>
                    <a:cubicBezTo>
                      <a:pt x="3844" y="4584"/>
                      <a:pt x="3939" y="4561"/>
                      <a:pt x="4029" y="4561"/>
                    </a:cubicBezTo>
                    <a:cubicBezTo>
                      <a:pt x="4120" y="4561"/>
                      <a:pt x="4206" y="4584"/>
                      <a:pt x="4254" y="4632"/>
                    </a:cubicBezTo>
                    <a:lnTo>
                      <a:pt x="4726" y="5104"/>
                    </a:lnTo>
                    <a:cubicBezTo>
                      <a:pt x="4789" y="5167"/>
                      <a:pt x="4884" y="5199"/>
                      <a:pt x="4974" y="5199"/>
                    </a:cubicBezTo>
                    <a:cubicBezTo>
                      <a:pt x="5065" y="5199"/>
                      <a:pt x="5152" y="5167"/>
                      <a:pt x="5199" y="5104"/>
                    </a:cubicBezTo>
                    <a:cubicBezTo>
                      <a:pt x="5325" y="5010"/>
                      <a:pt x="5325" y="4758"/>
                      <a:pt x="5199" y="4632"/>
                    </a:cubicBezTo>
                    <a:lnTo>
                      <a:pt x="4726" y="4159"/>
                    </a:lnTo>
                    <a:cubicBezTo>
                      <a:pt x="4632" y="4065"/>
                      <a:pt x="4632" y="3813"/>
                      <a:pt x="4726" y="3687"/>
                    </a:cubicBezTo>
                    <a:lnTo>
                      <a:pt x="5482" y="2962"/>
                    </a:lnTo>
                    <a:lnTo>
                      <a:pt x="5010" y="2489"/>
                    </a:lnTo>
                    <a:lnTo>
                      <a:pt x="4789" y="2710"/>
                    </a:lnTo>
                    <a:cubicBezTo>
                      <a:pt x="4584" y="2915"/>
                      <a:pt x="4317" y="3017"/>
                      <a:pt x="4049" y="3017"/>
                    </a:cubicBezTo>
                    <a:cubicBezTo>
                      <a:pt x="3781" y="3017"/>
                      <a:pt x="3513" y="2915"/>
                      <a:pt x="3309" y="2710"/>
                    </a:cubicBezTo>
                    <a:cubicBezTo>
                      <a:pt x="2930" y="2332"/>
                      <a:pt x="2930" y="1670"/>
                      <a:pt x="3309" y="1261"/>
                    </a:cubicBezTo>
                    <a:lnTo>
                      <a:pt x="3561" y="1040"/>
                    </a:lnTo>
                    <a:lnTo>
                      <a:pt x="2584" y="1"/>
                    </a:ln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36" name="Google Shape;472;p40">
                <a:extLst>
                  <a:ext uri="{FF2B5EF4-FFF2-40B4-BE49-F238E27FC236}">
                    <a16:creationId xmlns:a16="http://schemas.microsoft.com/office/drawing/2014/main" id="{66745362-5A2F-ECC2-C3B9-634AFE185296}"/>
                  </a:ext>
                </a:extLst>
              </p:cNvPr>
              <p:cNvSpPr/>
              <p:nvPr/>
            </p:nvSpPr>
            <p:spPr>
              <a:xfrm>
                <a:off x="5794025" y="3235950"/>
                <a:ext cx="145725" cy="133900"/>
              </a:xfrm>
              <a:custGeom>
                <a:avLst/>
                <a:gdLst/>
                <a:ahLst/>
                <a:cxnLst/>
                <a:rect l="l" t="t" r="r" b="b"/>
                <a:pathLst>
                  <a:path w="5829" h="5356" extrusionOk="0">
                    <a:moveTo>
                      <a:pt x="2926" y="0"/>
                    </a:moveTo>
                    <a:cubicBezTo>
                      <a:pt x="2662" y="0"/>
                      <a:pt x="2394" y="95"/>
                      <a:pt x="2205" y="284"/>
                    </a:cubicBezTo>
                    <a:lnTo>
                      <a:pt x="0" y="2457"/>
                    </a:lnTo>
                    <a:lnTo>
                      <a:pt x="1229" y="3686"/>
                    </a:lnTo>
                    <a:cubicBezTo>
                      <a:pt x="1323" y="3781"/>
                      <a:pt x="1323" y="4033"/>
                      <a:pt x="1229" y="4127"/>
                    </a:cubicBezTo>
                    <a:lnTo>
                      <a:pt x="725" y="4600"/>
                    </a:lnTo>
                    <a:cubicBezTo>
                      <a:pt x="630" y="4726"/>
                      <a:pt x="630" y="4978"/>
                      <a:pt x="725" y="5072"/>
                    </a:cubicBezTo>
                    <a:cubicBezTo>
                      <a:pt x="788" y="5135"/>
                      <a:pt x="882" y="5167"/>
                      <a:pt x="977" y="5167"/>
                    </a:cubicBezTo>
                    <a:cubicBezTo>
                      <a:pt x="1071" y="5167"/>
                      <a:pt x="1166" y="5135"/>
                      <a:pt x="1229" y="5072"/>
                    </a:cubicBezTo>
                    <a:lnTo>
                      <a:pt x="1701" y="4600"/>
                    </a:lnTo>
                    <a:cubicBezTo>
                      <a:pt x="1749" y="4553"/>
                      <a:pt x="1835" y="4529"/>
                      <a:pt x="1926" y="4529"/>
                    </a:cubicBezTo>
                    <a:cubicBezTo>
                      <a:pt x="2016" y="4529"/>
                      <a:pt x="2111" y="4553"/>
                      <a:pt x="2174" y="4600"/>
                    </a:cubicBezTo>
                    <a:lnTo>
                      <a:pt x="2898" y="5356"/>
                    </a:lnTo>
                    <a:lnTo>
                      <a:pt x="3371" y="4883"/>
                    </a:lnTo>
                    <a:lnTo>
                      <a:pt x="3151" y="4663"/>
                    </a:lnTo>
                    <a:cubicBezTo>
                      <a:pt x="2741" y="4253"/>
                      <a:pt x="2741" y="3592"/>
                      <a:pt x="3151" y="3214"/>
                    </a:cubicBezTo>
                    <a:cubicBezTo>
                      <a:pt x="3340" y="3009"/>
                      <a:pt x="3607" y="2906"/>
                      <a:pt x="3875" y="2906"/>
                    </a:cubicBezTo>
                    <a:cubicBezTo>
                      <a:pt x="4143" y="2906"/>
                      <a:pt x="4411" y="3009"/>
                      <a:pt x="4600" y="3214"/>
                    </a:cubicBezTo>
                    <a:lnTo>
                      <a:pt x="4852" y="3434"/>
                    </a:lnTo>
                    <a:lnTo>
                      <a:pt x="5828" y="2457"/>
                    </a:lnTo>
                    <a:lnTo>
                      <a:pt x="3623" y="284"/>
                    </a:lnTo>
                    <a:cubicBezTo>
                      <a:pt x="3450" y="95"/>
                      <a:pt x="3190" y="0"/>
                      <a:pt x="2926" y="0"/>
                    </a:cubicBez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37" name="Google Shape;473;p40">
                <a:extLst>
                  <a:ext uri="{FF2B5EF4-FFF2-40B4-BE49-F238E27FC236}">
                    <a16:creationId xmlns:a16="http://schemas.microsoft.com/office/drawing/2014/main" id="{A7215903-C8F1-E991-90F4-DF117CD45EAB}"/>
                  </a:ext>
                </a:extLst>
              </p:cNvPr>
              <p:cNvSpPr/>
              <p:nvPr/>
            </p:nvSpPr>
            <p:spPr>
              <a:xfrm>
                <a:off x="5880650" y="3309975"/>
                <a:ext cx="137075" cy="145725"/>
              </a:xfrm>
              <a:custGeom>
                <a:avLst/>
                <a:gdLst/>
                <a:ahLst/>
                <a:cxnLst/>
                <a:rect l="l" t="t" r="r" b="b"/>
                <a:pathLst>
                  <a:path w="5483" h="5829" extrusionOk="0">
                    <a:moveTo>
                      <a:pt x="2899" y="1"/>
                    </a:moveTo>
                    <a:lnTo>
                      <a:pt x="1702" y="1229"/>
                    </a:lnTo>
                    <a:cubicBezTo>
                      <a:pt x="1639" y="1292"/>
                      <a:pt x="1544" y="1324"/>
                      <a:pt x="1450" y="1324"/>
                    </a:cubicBezTo>
                    <a:cubicBezTo>
                      <a:pt x="1355" y="1324"/>
                      <a:pt x="1261" y="1292"/>
                      <a:pt x="1198" y="1229"/>
                    </a:cubicBezTo>
                    <a:lnTo>
                      <a:pt x="725" y="757"/>
                    </a:lnTo>
                    <a:cubicBezTo>
                      <a:pt x="678" y="694"/>
                      <a:pt x="591" y="662"/>
                      <a:pt x="501" y="662"/>
                    </a:cubicBezTo>
                    <a:cubicBezTo>
                      <a:pt x="410" y="662"/>
                      <a:pt x="316" y="694"/>
                      <a:pt x="253" y="757"/>
                    </a:cubicBezTo>
                    <a:cubicBezTo>
                      <a:pt x="158" y="883"/>
                      <a:pt x="158" y="1103"/>
                      <a:pt x="253" y="1229"/>
                    </a:cubicBezTo>
                    <a:lnTo>
                      <a:pt x="725" y="1702"/>
                    </a:lnTo>
                    <a:cubicBezTo>
                      <a:pt x="851" y="1828"/>
                      <a:pt x="851" y="2048"/>
                      <a:pt x="725" y="2174"/>
                    </a:cubicBezTo>
                    <a:lnTo>
                      <a:pt x="1" y="2899"/>
                    </a:lnTo>
                    <a:lnTo>
                      <a:pt x="473" y="3372"/>
                    </a:lnTo>
                    <a:lnTo>
                      <a:pt x="694" y="3151"/>
                    </a:lnTo>
                    <a:cubicBezTo>
                      <a:pt x="898" y="2946"/>
                      <a:pt x="1166" y="2844"/>
                      <a:pt x="1434" y="2844"/>
                    </a:cubicBezTo>
                    <a:cubicBezTo>
                      <a:pt x="1702" y="2844"/>
                      <a:pt x="1970" y="2946"/>
                      <a:pt x="2174" y="3151"/>
                    </a:cubicBezTo>
                    <a:cubicBezTo>
                      <a:pt x="2552" y="3529"/>
                      <a:pt x="2552" y="4222"/>
                      <a:pt x="2174" y="4600"/>
                    </a:cubicBezTo>
                    <a:lnTo>
                      <a:pt x="1922" y="4852"/>
                    </a:lnTo>
                    <a:lnTo>
                      <a:pt x="2899" y="5829"/>
                    </a:lnTo>
                    <a:lnTo>
                      <a:pt x="5073" y="3655"/>
                    </a:lnTo>
                    <a:cubicBezTo>
                      <a:pt x="5482" y="3277"/>
                      <a:pt x="5482" y="2615"/>
                      <a:pt x="5073" y="2206"/>
                    </a:cubicBezTo>
                    <a:lnTo>
                      <a:pt x="2899" y="1"/>
                    </a:ln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sp>
            <p:nvSpPr>
              <p:cNvPr id="38" name="Google Shape;474;p40">
                <a:extLst>
                  <a:ext uri="{FF2B5EF4-FFF2-40B4-BE49-F238E27FC236}">
                    <a16:creationId xmlns:a16="http://schemas.microsoft.com/office/drawing/2014/main" id="{2BC248D2-E3B7-7738-D563-1D6EB52AD153}"/>
                  </a:ext>
                </a:extLst>
              </p:cNvPr>
              <p:cNvSpPr/>
              <p:nvPr/>
            </p:nvSpPr>
            <p:spPr>
              <a:xfrm>
                <a:off x="5794025" y="3396625"/>
                <a:ext cx="147300" cy="134700"/>
              </a:xfrm>
              <a:custGeom>
                <a:avLst/>
                <a:gdLst/>
                <a:ahLst/>
                <a:cxnLst/>
                <a:rect l="l" t="t" r="r" b="b"/>
                <a:pathLst>
                  <a:path w="5892" h="5388" extrusionOk="0">
                    <a:moveTo>
                      <a:pt x="2993" y="0"/>
                    </a:moveTo>
                    <a:lnTo>
                      <a:pt x="2520" y="473"/>
                    </a:lnTo>
                    <a:lnTo>
                      <a:pt x="2741" y="725"/>
                    </a:lnTo>
                    <a:cubicBezTo>
                      <a:pt x="3151" y="1103"/>
                      <a:pt x="3151" y="1764"/>
                      <a:pt x="2741" y="2174"/>
                    </a:cubicBezTo>
                    <a:cubicBezTo>
                      <a:pt x="2505" y="2363"/>
                      <a:pt x="2221" y="2457"/>
                      <a:pt x="1949" y="2457"/>
                    </a:cubicBezTo>
                    <a:cubicBezTo>
                      <a:pt x="1678" y="2457"/>
                      <a:pt x="1418" y="2363"/>
                      <a:pt x="1229" y="2174"/>
                    </a:cubicBezTo>
                    <a:lnTo>
                      <a:pt x="977" y="1922"/>
                    </a:lnTo>
                    <a:lnTo>
                      <a:pt x="0" y="2930"/>
                    </a:lnTo>
                    <a:lnTo>
                      <a:pt x="2205" y="5072"/>
                    </a:lnTo>
                    <a:cubicBezTo>
                      <a:pt x="2394" y="5293"/>
                      <a:pt x="2678" y="5387"/>
                      <a:pt x="2930" y="5387"/>
                    </a:cubicBezTo>
                    <a:cubicBezTo>
                      <a:pt x="3214" y="5387"/>
                      <a:pt x="3497" y="5293"/>
                      <a:pt x="3686" y="5072"/>
                    </a:cubicBezTo>
                    <a:lnTo>
                      <a:pt x="5891" y="2930"/>
                    </a:lnTo>
                    <a:lnTo>
                      <a:pt x="4663" y="1701"/>
                    </a:lnTo>
                    <a:cubicBezTo>
                      <a:pt x="4568" y="1575"/>
                      <a:pt x="4568" y="1355"/>
                      <a:pt x="4663" y="1229"/>
                    </a:cubicBezTo>
                    <a:lnTo>
                      <a:pt x="5167" y="756"/>
                    </a:lnTo>
                    <a:cubicBezTo>
                      <a:pt x="5261" y="630"/>
                      <a:pt x="5261" y="410"/>
                      <a:pt x="5167" y="284"/>
                    </a:cubicBezTo>
                    <a:cubicBezTo>
                      <a:pt x="5104" y="221"/>
                      <a:pt x="5009" y="189"/>
                      <a:pt x="4915" y="189"/>
                    </a:cubicBezTo>
                    <a:cubicBezTo>
                      <a:pt x="4820" y="189"/>
                      <a:pt x="4726" y="221"/>
                      <a:pt x="4663" y="284"/>
                    </a:cubicBezTo>
                    <a:lnTo>
                      <a:pt x="4190" y="756"/>
                    </a:lnTo>
                    <a:cubicBezTo>
                      <a:pt x="4143" y="819"/>
                      <a:pt x="4056" y="851"/>
                      <a:pt x="3966" y="851"/>
                    </a:cubicBezTo>
                    <a:cubicBezTo>
                      <a:pt x="3875" y="851"/>
                      <a:pt x="3781" y="819"/>
                      <a:pt x="3718" y="756"/>
                    </a:cubicBezTo>
                    <a:lnTo>
                      <a:pt x="2993" y="0"/>
                    </a:lnTo>
                    <a:close/>
                  </a:path>
                </a:pathLst>
              </a:custGeom>
              <a:solidFill>
                <a:schemeClr val="dk1"/>
              </a:solidFill>
              <a:ln>
                <a:noFill/>
              </a:ln>
            </p:spPr>
            <p:txBody>
              <a:bodyPr spcFirstLastPara="1" wrap="square" lIns="91425" tIns="91425" rIns="91425" bIns="91425" anchor="ctr" anchorCtr="0">
                <a:noAutofit/>
              </a:bodyPr>
              <a:lstStyle/>
              <a:p>
                <a:pPr defTabSz="914378">
                  <a:buClr>
                    <a:srgbClr val="000000"/>
                  </a:buClr>
                </a:pPr>
                <a:endParaRPr sz="1400" kern="0">
                  <a:solidFill>
                    <a:srgbClr val="000000"/>
                  </a:solidFill>
                  <a:latin typeface="PT Sans" panose="020B0503020203020204" pitchFamily="34" charset="0"/>
                  <a:cs typeface="Arial"/>
                  <a:sym typeface="Arial"/>
                </a:endParaRPr>
              </a:p>
            </p:txBody>
          </p:sp>
        </p:grpSp>
      </p:grpSp>
    </p:spTree>
    <p:extLst>
      <p:ext uri="{BB962C8B-B14F-4D97-AF65-F5344CB8AC3E}">
        <p14:creationId xmlns:p14="http://schemas.microsoft.com/office/powerpoint/2010/main" val="68986908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up)">
                                      <p:cBhvr>
                                        <p:cTn id="11" dur="500"/>
                                        <p:tgtEl>
                                          <p:spTgt spid="39"/>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wipe(up)">
                                      <p:cBhvr>
                                        <p:cTn id="14" dur="500"/>
                                        <p:tgtEl>
                                          <p:spTgt spid="12">
                                            <p:txEl>
                                              <p:pRg st="0" end="0"/>
                                            </p:txEl>
                                          </p:spTgt>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animEffect transition="in" filter="wipe(up)">
                                      <p:cBhvr>
                                        <p:cTn id="17" dur="500"/>
                                        <p:tgtEl>
                                          <p:spTgt spid="1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Effect transition="in" filter="wipe(up)">
                                      <p:cBhvr>
                                        <p:cTn id="25" dur="500"/>
                                        <p:tgtEl>
                                          <p:spTgt spid="14">
                                            <p:txEl>
                                              <p:pRg st="0" end="0"/>
                                            </p:txEl>
                                          </p:spTgt>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5">
                                            <p:txEl>
                                              <p:pRg st="0" end="0"/>
                                            </p:txEl>
                                          </p:spTgt>
                                        </p:tgtEl>
                                        <p:attrNameLst>
                                          <p:attrName>style.visibility</p:attrName>
                                        </p:attrNameLst>
                                      </p:cBhvr>
                                      <p:to>
                                        <p:strVal val="visible"/>
                                      </p:to>
                                    </p:set>
                                    <p:animEffect transition="in" filter="wipe(up)">
                                      <p:cBhvr>
                                        <p:cTn id="28" dur="500"/>
                                        <p:tgtEl>
                                          <p:spTgt spid="15">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nodeType="click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up)">
                                      <p:cBhvr>
                                        <p:cTn id="33" dur="500"/>
                                        <p:tgtEl>
                                          <p:spTgt spid="40"/>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6">
                                            <p:txEl>
                                              <p:pRg st="0" end="0"/>
                                            </p:txEl>
                                          </p:spTgt>
                                        </p:tgtEl>
                                        <p:attrNameLst>
                                          <p:attrName>style.visibility</p:attrName>
                                        </p:attrNameLst>
                                      </p:cBhvr>
                                      <p:to>
                                        <p:strVal val="visible"/>
                                      </p:to>
                                    </p:set>
                                    <p:animEffect transition="in" filter="wipe(up)">
                                      <p:cBhvr>
                                        <p:cTn id="36" dur="500"/>
                                        <p:tgtEl>
                                          <p:spTgt spid="16">
                                            <p:txEl>
                                              <p:pRg st="0" end="0"/>
                                            </p:tx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wipe(up)">
                                      <p:cBhvr>
                                        <p:cTn id="39"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build="p"/>
      <p:bldP spid="13" grpId="0" build="p"/>
      <p:bldP spid="14" grpId="0" build="p"/>
      <p:bldP spid="15" grpId="0" build="p"/>
      <p:bldP spid="16" grpId="0" build="p"/>
      <p:bldP spid="1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7" name="Google Shape;141;p16">
            <a:extLst>
              <a:ext uri="{FF2B5EF4-FFF2-40B4-BE49-F238E27FC236}">
                <a16:creationId xmlns:a16="http://schemas.microsoft.com/office/drawing/2014/main" id="{B5B7DCA4-2777-E8E7-C946-98D8CE06A1B2}"/>
              </a:ext>
            </a:extLst>
          </p:cNvPr>
          <p:cNvSpPr/>
          <p:nvPr/>
        </p:nvSpPr>
        <p:spPr>
          <a:xfrm>
            <a:off x="647984" y="1345722"/>
            <a:ext cx="3780000" cy="3191806"/>
          </a:xfrm>
          <a:custGeom>
            <a:avLst/>
            <a:gdLst/>
            <a:ahLst/>
            <a:cxnLst/>
            <a:rect l="l" t="t" r="r" b="b"/>
            <a:pathLst>
              <a:path w="30952" h="29788" extrusionOk="0">
                <a:moveTo>
                  <a:pt x="1" y="1"/>
                </a:moveTo>
                <a:lnTo>
                  <a:pt x="1" y="25725"/>
                </a:lnTo>
                <a:lnTo>
                  <a:pt x="11231" y="25725"/>
                </a:lnTo>
                <a:lnTo>
                  <a:pt x="11185" y="25771"/>
                </a:lnTo>
                <a:lnTo>
                  <a:pt x="15179" y="29788"/>
                </a:lnTo>
                <a:lnTo>
                  <a:pt x="19174" y="25771"/>
                </a:lnTo>
                <a:lnTo>
                  <a:pt x="19128" y="25725"/>
                </a:lnTo>
                <a:lnTo>
                  <a:pt x="30952" y="25725"/>
                </a:lnTo>
                <a:lnTo>
                  <a:pt x="30952" y="1"/>
                </a:lnTo>
                <a:close/>
              </a:path>
            </a:pathLst>
          </a:custGeom>
          <a:solidFill>
            <a:schemeClr val="lt2"/>
          </a:solidFill>
          <a:ln>
            <a:noFill/>
          </a:ln>
        </p:spPr>
        <p:txBody>
          <a:bodyPr spcFirstLastPara="1" wrap="square" lIns="91425" tIns="91425" rIns="91425" bIns="91425" anchor="t" anchorCtr="0">
            <a:noAutofit/>
          </a:bodyPr>
          <a:lstStyle/>
          <a:p>
            <a:pPr defTabSz="914378">
              <a:buClr>
                <a:srgbClr val="000000"/>
              </a:buClr>
            </a:pPr>
            <a:r>
              <a:rPr lang="en-US" sz="1600" kern="0" dirty="0" err="1">
                <a:solidFill>
                  <a:srgbClr val="000000"/>
                </a:solidFill>
                <a:latin typeface="PT Sans" panose="020B0503020203020204" pitchFamily="34" charset="0"/>
                <a:cs typeface="Palanquin" panose="020B0004020203020204" pitchFamily="34" charset="0"/>
                <a:sym typeface="Arial"/>
              </a:rPr>
              <a:t>Vaksin</a:t>
            </a:r>
            <a:r>
              <a:rPr lang="en-US" sz="1600" kern="0" dirty="0">
                <a:solidFill>
                  <a:srgbClr val="000000"/>
                </a:solidFill>
                <a:latin typeface="PT Sans" panose="020B0503020203020204" pitchFamily="34" charset="0"/>
                <a:cs typeface="Palanquin" panose="020B0004020203020204" pitchFamily="34" charset="0"/>
                <a:sym typeface="Arial"/>
              </a:rPr>
              <a:t> virus </a:t>
            </a:r>
            <a:r>
              <a:rPr lang="en-US" sz="1600" kern="0" dirty="0" err="1">
                <a:solidFill>
                  <a:srgbClr val="000000"/>
                </a:solidFill>
                <a:latin typeface="PT Sans" panose="020B0503020203020204" pitchFamily="34" charset="0"/>
                <a:cs typeface="Palanquin" panose="020B0004020203020204" pitchFamily="34" charset="0"/>
                <a:sym typeface="Arial"/>
              </a:rPr>
              <a:t>mati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dibuat</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dengan</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cara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memurnikan</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sediaan</a:t>
            </a:r>
            <a:r>
              <a:rPr lang="en-US" sz="1600" kern="0" dirty="0">
                <a:solidFill>
                  <a:srgbClr val="000000"/>
                </a:solidFill>
                <a:latin typeface="PT Sans" panose="020B0503020203020204" pitchFamily="34" charset="0"/>
                <a:cs typeface="Palanquin" panose="020B0004020203020204" pitchFamily="34" charset="0"/>
                <a:sym typeface="Arial"/>
              </a:rPr>
              <a:t> virus </a:t>
            </a:r>
            <a:r>
              <a:rPr lang="en-US" sz="1600" kern="0" dirty="0" err="1">
                <a:solidFill>
                  <a:srgbClr val="000000"/>
                </a:solidFill>
                <a:latin typeface="PT Sans" panose="020B0503020203020204" pitchFamily="34" charset="0"/>
                <a:cs typeface="Palanquin" panose="020B0004020203020204" pitchFamily="34" charset="0"/>
                <a:sym typeface="Arial"/>
              </a:rPr>
              <a:t>melalui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tahap-tahap</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tertentu</a:t>
            </a:r>
            <a:r>
              <a:rPr lang="en-US" sz="1600" kern="0" dirty="0">
                <a:solidFill>
                  <a:srgbClr val="000000"/>
                </a:solidFill>
                <a:latin typeface="PT Sans" panose="020B0503020203020204" pitchFamily="34" charset="0"/>
                <a:cs typeface="Palanquin" panose="020B0004020203020204" pitchFamily="34" charset="0"/>
                <a:sym typeface="Arial"/>
              </a:rPr>
              <a:t> dan </a:t>
            </a:r>
            <a:r>
              <a:rPr lang="en-US" sz="1600" kern="0" dirty="0" err="1">
                <a:solidFill>
                  <a:srgbClr val="000000"/>
                </a:solidFill>
                <a:latin typeface="PT Sans" panose="020B0503020203020204" pitchFamily="34" charset="0"/>
                <a:cs typeface="Palanquin" panose="020B0004020203020204" pitchFamily="34" charset="0"/>
                <a:sym typeface="Arial"/>
              </a:rPr>
              <a:t>merusak</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sedikit</a:t>
            </a:r>
            <a:r>
              <a:rPr lang="en-US" sz="1600" kern="0" dirty="0">
                <a:solidFill>
                  <a:srgbClr val="000000"/>
                </a:solidFill>
                <a:latin typeface="PT Sans" panose="020B0503020203020204" pitchFamily="34" charset="0"/>
                <a:cs typeface="Palanquin" panose="020B0004020203020204" pitchFamily="34" charset="0"/>
                <a:sym typeface="Arial"/>
              </a:rPr>
              <a:t> protein virus </a:t>
            </a:r>
            <a:r>
              <a:rPr lang="en-US" sz="1600" kern="0" dirty="0" err="1">
                <a:solidFill>
                  <a:srgbClr val="000000"/>
                </a:solidFill>
                <a:latin typeface="PT Sans" panose="020B0503020203020204" pitchFamily="34" charset="0"/>
                <a:cs typeface="Palanquin" panose="020B0004020203020204" pitchFamily="34" charset="0"/>
                <a:sym typeface="Arial"/>
              </a:rPr>
              <a:t>sehingga</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a:solidFill>
                  <a:srgbClr val="000000"/>
                </a:solidFill>
                <a:latin typeface="PT Sans" panose="020B0503020203020204" pitchFamily="34" charset="0"/>
                <a:cs typeface="Palanquin" panose="020B0004020203020204" pitchFamily="34" charset="0"/>
                <a:sym typeface="Arial"/>
              </a:rPr>
              <a:t>virus </a:t>
            </a:r>
            <a:r>
              <a:rPr lang="en-US" sz="1600" kern="0" dirty="0" err="1">
                <a:solidFill>
                  <a:srgbClr val="000000"/>
                </a:solidFill>
                <a:latin typeface="PT Sans" panose="020B0503020203020204" pitchFamily="34" charset="0"/>
                <a:cs typeface="Palanquin" panose="020B0004020203020204" pitchFamily="34" charset="0"/>
                <a:sym typeface="Arial"/>
              </a:rPr>
              <a:t>menjadi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tidak</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aktif</a:t>
            </a:r>
            <a:r>
              <a:rPr lang="en-US" sz="1600" kern="0" dirty="0">
                <a:solidFill>
                  <a:srgbClr val="000000"/>
                </a:solidFill>
                <a:latin typeface="PT Sans" panose="020B0503020203020204" pitchFamily="34" charset="0"/>
                <a:cs typeface="Palanquin" panose="020B0004020203020204" pitchFamily="34" charset="0"/>
                <a:sym typeface="Arial"/>
              </a:rPr>
              <a:t>.</a:t>
            </a:r>
          </a:p>
          <a:p>
            <a:pPr defTabSz="914378">
              <a:buClr>
                <a:srgbClr val="000000"/>
              </a:buClr>
            </a:pPr>
            <a:r>
              <a:rPr lang="en-US" sz="1600" kern="0" dirty="0" err="1">
                <a:solidFill>
                  <a:srgbClr val="000000"/>
                </a:solidFill>
                <a:latin typeface="PT Sans" panose="020B0503020203020204" pitchFamily="34" charset="0"/>
                <a:cs typeface="Palanquin" panose="020B0004020203020204" pitchFamily="34" charset="0"/>
                <a:sym typeface="Arial"/>
              </a:rPr>
              <a:t>Vaksin</a:t>
            </a:r>
            <a:r>
              <a:rPr lang="en-US" sz="1600" kern="0" dirty="0">
                <a:solidFill>
                  <a:srgbClr val="000000"/>
                </a:solidFill>
                <a:latin typeface="PT Sans" panose="020B0503020203020204" pitchFamily="34" charset="0"/>
                <a:cs typeface="Palanquin" panose="020B0004020203020204" pitchFamily="34" charset="0"/>
                <a:sym typeface="Arial"/>
              </a:rPr>
              <a:t> virus </a:t>
            </a:r>
            <a:r>
              <a:rPr lang="en-US" sz="1600" kern="0" dirty="0" err="1">
                <a:solidFill>
                  <a:srgbClr val="000000"/>
                </a:solidFill>
                <a:latin typeface="PT Sans" panose="020B0503020203020204" pitchFamily="34" charset="0"/>
                <a:cs typeface="Palanquin" panose="020B0004020203020204" pitchFamily="34" charset="0"/>
                <a:sym typeface="Arial"/>
              </a:rPr>
              <a:t>mati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dapat</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merangsang</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pembentukan</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antibodi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tubuh</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terhadap</a:t>
            </a:r>
            <a:r>
              <a:rPr lang="en-US" sz="1600" kern="0" dirty="0">
                <a:solidFill>
                  <a:srgbClr val="000000"/>
                </a:solidFill>
                <a:latin typeface="PT Sans" panose="020B0503020203020204" pitchFamily="34" charset="0"/>
                <a:cs typeface="Palanquin" panose="020B0004020203020204" pitchFamily="34" charset="0"/>
                <a:sym typeface="Arial"/>
              </a:rPr>
              <a:t> protein </a:t>
            </a:r>
            <a:r>
              <a:rPr lang="en-US" sz="1600" kern="0" dirty="0" err="1">
                <a:solidFill>
                  <a:srgbClr val="000000"/>
                </a:solidFill>
                <a:latin typeface="PT Sans" panose="020B0503020203020204" pitchFamily="34" charset="0"/>
                <a:cs typeface="Palanquin" panose="020B0004020203020204" pitchFamily="34" charset="0"/>
                <a:sym typeface="Arial"/>
              </a:rPr>
              <a:t>selubung</a:t>
            </a:r>
            <a:r>
              <a:rPr lang="en-US" sz="1600" kern="0" dirty="0">
                <a:solidFill>
                  <a:srgbClr val="000000"/>
                </a:solidFill>
                <a:latin typeface="PT Sans" panose="020B0503020203020204" pitchFamily="34" charset="0"/>
                <a:cs typeface="Palanquin" panose="020B0004020203020204" pitchFamily="34" charset="0"/>
                <a:sym typeface="Arial"/>
              </a:rPr>
              <a:t> virus</a:t>
            </a:r>
            <a:r>
              <a:rPr lang="id-ID"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sehingga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meningkatkan</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daya</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resistensi</a:t>
            </a:r>
            <a:r>
              <a:rPr lang="en-US" sz="1600" kern="0" dirty="0">
                <a:solidFill>
                  <a:srgbClr val="000000"/>
                </a:solidFill>
                <a:latin typeface="PT Sans" panose="020B0503020203020204" pitchFamily="34" charset="0"/>
                <a:cs typeface="Palanquin" panose="020B0004020203020204" pitchFamily="34" charset="0"/>
                <a:sym typeface="Arial"/>
              </a:rPr>
              <a:t> </a:t>
            </a:r>
            <a:r>
              <a:rPr lang="en-US" sz="1600" kern="0" dirty="0" err="1">
                <a:solidFill>
                  <a:srgbClr val="000000"/>
                </a:solidFill>
                <a:latin typeface="PT Sans" panose="020B0503020203020204" pitchFamily="34" charset="0"/>
                <a:cs typeface="Palanquin" panose="020B0004020203020204" pitchFamily="34" charset="0"/>
                <a:sym typeface="Arial"/>
              </a:rPr>
              <a:t>tubuh</a:t>
            </a:r>
            <a:r>
              <a:rPr lang="en-US" sz="1600" kern="0" dirty="0">
                <a:solidFill>
                  <a:srgbClr val="000000"/>
                </a:solidFill>
                <a:latin typeface="PT Sans" panose="020B0503020203020204" pitchFamily="34" charset="0"/>
                <a:cs typeface="Palanquin" panose="020B0004020203020204" pitchFamily="34" charset="0"/>
                <a:sym typeface="Arial"/>
              </a:rPr>
              <a:t>.</a:t>
            </a:r>
          </a:p>
          <a:p>
            <a:pPr defTabSz="914378">
              <a:buClr>
                <a:srgbClr val="000000"/>
              </a:buClr>
            </a:pPr>
            <a:endParaRPr sz="1400" kern="0" dirty="0">
              <a:solidFill>
                <a:srgbClr val="000000"/>
              </a:solidFill>
              <a:latin typeface="Arial"/>
              <a:cs typeface="Arial"/>
              <a:sym typeface="Arial"/>
            </a:endParaRPr>
          </a:p>
        </p:txBody>
      </p:sp>
      <p:sp>
        <p:nvSpPr>
          <p:cNvPr id="8" name="Google Shape;142;p16">
            <a:extLst>
              <a:ext uri="{FF2B5EF4-FFF2-40B4-BE49-F238E27FC236}">
                <a16:creationId xmlns:a16="http://schemas.microsoft.com/office/drawing/2014/main" id="{5BBB51E0-4139-9E36-E2DF-7D22EC29B1AD}"/>
              </a:ext>
            </a:extLst>
          </p:cNvPr>
          <p:cNvSpPr/>
          <p:nvPr/>
        </p:nvSpPr>
        <p:spPr>
          <a:xfrm>
            <a:off x="647984" y="606116"/>
            <a:ext cx="3780000" cy="560697"/>
          </a:xfrm>
          <a:custGeom>
            <a:avLst/>
            <a:gdLst/>
            <a:ahLst/>
            <a:cxnLst/>
            <a:rect l="l" t="t" r="r" b="b"/>
            <a:pathLst>
              <a:path w="31066" h="15705" extrusionOk="0">
                <a:moveTo>
                  <a:pt x="1" y="1"/>
                </a:moveTo>
                <a:lnTo>
                  <a:pt x="1" y="15705"/>
                </a:lnTo>
                <a:lnTo>
                  <a:pt x="31066" y="15705"/>
                </a:lnTo>
                <a:lnTo>
                  <a:pt x="31066" y="1"/>
                </a:lnTo>
                <a:close/>
              </a:path>
            </a:pathLst>
          </a:custGeom>
          <a:solidFill>
            <a:schemeClr val="accent2"/>
          </a:solidFill>
          <a:ln>
            <a:noFill/>
          </a:ln>
        </p:spPr>
        <p:txBody>
          <a:bodyPr spcFirstLastPara="1" wrap="square" lIns="91425" tIns="91425" rIns="91425" bIns="91425" anchor="ctr" anchorCtr="0">
            <a:noAutofit/>
          </a:bodyPr>
          <a:lstStyle/>
          <a:p>
            <a:pPr algn="ctr" defTabSz="914378">
              <a:buClr>
                <a:srgbClr val="000000"/>
              </a:buClr>
            </a:pPr>
            <a:r>
              <a:rPr lang="id-ID" sz="1800" b="1" kern="0" dirty="0">
                <a:solidFill>
                  <a:srgbClr val="000000"/>
                </a:solidFill>
                <a:latin typeface="PT Sans" panose="020B0503020203020204" pitchFamily="34" charset="0"/>
                <a:ea typeface="Signika"/>
                <a:cs typeface="Signika"/>
                <a:sym typeface="Signika"/>
              </a:rPr>
              <a:t>Vaksin Virus Mati</a:t>
            </a:r>
            <a:endParaRPr sz="1800" kern="0" dirty="0">
              <a:solidFill>
                <a:srgbClr val="000000"/>
              </a:solidFill>
              <a:latin typeface="Arial"/>
              <a:cs typeface="Arial"/>
              <a:sym typeface="Arial"/>
            </a:endParaRPr>
          </a:p>
        </p:txBody>
      </p:sp>
      <p:sp>
        <p:nvSpPr>
          <p:cNvPr id="9" name="Google Shape;145;p16">
            <a:extLst>
              <a:ext uri="{FF2B5EF4-FFF2-40B4-BE49-F238E27FC236}">
                <a16:creationId xmlns:a16="http://schemas.microsoft.com/office/drawing/2014/main" id="{30E38CA8-59DA-8ECA-8EDA-8459883A7EF9}"/>
              </a:ext>
            </a:extLst>
          </p:cNvPr>
          <p:cNvSpPr/>
          <p:nvPr/>
        </p:nvSpPr>
        <p:spPr>
          <a:xfrm>
            <a:off x="4860032" y="1345722"/>
            <a:ext cx="3780000" cy="3191806"/>
          </a:xfrm>
          <a:custGeom>
            <a:avLst/>
            <a:gdLst/>
            <a:ahLst/>
            <a:cxnLst/>
            <a:rect l="l" t="t" r="r" b="b"/>
            <a:pathLst>
              <a:path w="30952" h="29788" extrusionOk="0">
                <a:moveTo>
                  <a:pt x="1" y="1"/>
                </a:moveTo>
                <a:lnTo>
                  <a:pt x="1" y="25725"/>
                </a:lnTo>
                <a:lnTo>
                  <a:pt x="11185" y="25725"/>
                </a:lnTo>
                <a:lnTo>
                  <a:pt x="11116" y="25771"/>
                </a:lnTo>
                <a:lnTo>
                  <a:pt x="15134" y="29788"/>
                </a:lnTo>
                <a:lnTo>
                  <a:pt x="19128" y="25771"/>
                </a:lnTo>
                <a:lnTo>
                  <a:pt x="19060" y="25725"/>
                </a:lnTo>
                <a:lnTo>
                  <a:pt x="30952" y="25725"/>
                </a:lnTo>
                <a:lnTo>
                  <a:pt x="30952" y="1"/>
                </a:lnTo>
                <a:close/>
              </a:path>
            </a:pathLst>
          </a:custGeom>
          <a:solidFill>
            <a:schemeClr val="lt2"/>
          </a:solidFill>
          <a:ln>
            <a:noFill/>
          </a:ln>
        </p:spPr>
        <p:txBody>
          <a:bodyPr spcFirstLastPara="1" wrap="square" lIns="91425" tIns="91425" rIns="91425" bIns="91425" anchor="t" anchorCtr="0">
            <a:noAutofit/>
          </a:bodyPr>
          <a:lstStyle/>
          <a:p>
            <a:pPr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Vaksin virus hidup dibuat dari virus yang memiliki kemampuan virulensi rendah. Pembuatan vaksin virus lemah pada awalnya dengan memilih </a:t>
            </a:r>
            <a:r>
              <a:rPr lang="id-ID" sz="1600" i="1" kern="0" dirty="0">
                <a:solidFill>
                  <a:srgbClr val="000000"/>
                </a:solidFill>
                <a:latin typeface="PT Sans" panose="020B0503020203020204" pitchFamily="34" charset="0"/>
                <a:cs typeface="Palanquin" panose="020B0004020203020204" pitchFamily="34" charset="0"/>
                <a:sym typeface="Arial"/>
              </a:rPr>
              <a:t>strain</a:t>
            </a:r>
            <a:r>
              <a:rPr lang="id-ID" sz="1600" kern="0" dirty="0">
                <a:solidFill>
                  <a:srgbClr val="000000"/>
                </a:solidFill>
                <a:latin typeface="PT Sans" panose="020B0503020203020204" pitchFamily="34" charset="0"/>
                <a:cs typeface="Palanquin" panose="020B0004020203020204" pitchFamily="34" charset="0"/>
                <a:sym typeface="Arial"/>
              </a:rPr>
              <a:t> virus lemah secara alami. Kini </a:t>
            </a:r>
            <a:r>
              <a:rPr lang="id-ID" sz="1600" i="1" kern="0" dirty="0">
                <a:solidFill>
                  <a:srgbClr val="000000"/>
                </a:solidFill>
                <a:latin typeface="PT Sans" panose="020B0503020203020204" pitchFamily="34" charset="0"/>
                <a:cs typeface="Palanquin" panose="020B0004020203020204" pitchFamily="34" charset="0"/>
                <a:sym typeface="Arial"/>
              </a:rPr>
              <a:t>strain</a:t>
            </a:r>
            <a:r>
              <a:rPr lang="id-ID" sz="1600" kern="0" dirty="0">
                <a:solidFill>
                  <a:srgbClr val="000000"/>
                </a:solidFill>
                <a:latin typeface="PT Sans" panose="020B0503020203020204" pitchFamily="34" charset="0"/>
                <a:cs typeface="Palanquin" panose="020B0004020203020204" pitchFamily="34" charset="0"/>
                <a:sym typeface="Arial"/>
              </a:rPr>
              <a:t> virus lemah dapat diperoleh melalui rekayasa genetika.</a:t>
            </a:r>
            <a:endParaRPr lang="en-US" sz="1600" kern="0" dirty="0">
              <a:solidFill>
                <a:srgbClr val="000000"/>
              </a:solidFill>
              <a:latin typeface="PT Sans" panose="020B0503020203020204" pitchFamily="34" charset="0"/>
              <a:cs typeface="Palanquin" panose="020B0004020203020204" pitchFamily="34" charset="0"/>
              <a:sym typeface="Arial"/>
            </a:endParaRPr>
          </a:p>
          <a:p>
            <a:pPr defTabSz="914378">
              <a:buClr>
                <a:srgbClr val="000000"/>
              </a:buClr>
            </a:pPr>
            <a:endParaRPr sz="1600" kern="0" dirty="0">
              <a:solidFill>
                <a:srgbClr val="000000"/>
              </a:solidFill>
              <a:latin typeface="Arial"/>
              <a:cs typeface="Arial"/>
              <a:sym typeface="Arial"/>
            </a:endParaRPr>
          </a:p>
        </p:txBody>
      </p:sp>
      <p:sp>
        <p:nvSpPr>
          <p:cNvPr id="10" name="Google Shape;146;p16">
            <a:extLst>
              <a:ext uri="{FF2B5EF4-FFF2-40B4-BE49-F238E27FC236}">
                <a16:creationId xmlns:a16="http://schemas.microsoft.com/office/drawing/2014/main" id="{C2423E2C-40C1-0E20-1855-BE5C4318F0BD}"/>
              </a:ext>
            </a:extLst>
          </p:cNvPr>
          <p:cNvSpPr/>
          <p:nvPr/>
        </p:nvSpPr>
        <p:spPr>
          <a:xfrm>
            <a:off x="4860032" y="606116"/>
            <a:ext cx="3780000" cy="560697"/>
          </a:xfrm>
          <a:custGeom>
            <a:avLst/>
            <a:gdLst/>
            <a:ahLst/>
            <a:cxnLst/>
            <a:rect l="l" t="t" r="r" b="b"/>
            <a:pathLst>
              <a:path w="31044" h="15705" extrusionOk="0">
                <a:moveTo>
                  <a:pt x="1" y="1"/>
                </a:moveTo>
                <a:lnTo>
                  <a:pt x="1" y="15705"/>
                </a:lnTo>
                <a:lnTo>
                  <a:pt x="31043" y="15705"/>
                </a:lnTo>
                <a:lnTo>
                  <a:pt x="31043" y="1"/>
                </a:lnTo>
                <a:close/>
              </a:path>
            </a:pathLst>
          </a:custGeom>
          <a:solidFill>
            <a:schemeClr val="accent5"/>
          </a:solidFill>
          <a:ln>
            <a:noFill/>
          </a:ln>
        </p:spPr>
        <p:txBody>
          <a:bodyPr spcFirstLastPara="1" wrap="square" lIns="91425" tIns="91425" rIns="91425" bIns="91425" anchor="ctr" anchorCtr="0">
            <a:noAutofit/>
          </a:bodyPr>
          <a:lstStyle/>
          <a:p>
            <a:pPr algn="ctr" defTabSz="914378">
              <a:buClr>
                <a:srgbClr val="000000"/>
              </a:buClr>
            </a:pPr>
            <a:r>
              <a:rPr lang="fi-FI" sz="1800" b="1" kern="0" dirty="0">
                <a:solidFill>
                  <a:srgbClr val="000000"/>
                </a:solidFill>
                <a:latin typeface="PT Sans" panose="020B0503020203020204" pitchFamily="34" charset="0"/>
                <a:ea typeface="Signika"/>
                <a:cs typeface="Signika"/>
                <a:sym typeface="Signika"/>
              </a:rPr>
              <a:t>Vaksin Virus Hidup yang Dilemahkan</a:t>
            </a:r>
            <a:endParaRPr sz="1800" kern="0" dirty="0">
              <a:solidFill>
                <a:srgbClr val="000000"/>
              </a:solidFill>
              <a:latin typeface="Arial"/>
              <a:cs typeface="Arial"/>
              <a:sym typeface="Arial"/>
            </a:endParaRPr>
          </a:p>
        </p:txBody>
      </p:sp>
    </p:spTree>
    <p:extLst>
      <p:ext uri="{BB962C8B-B14F-4D97-AF65-F5344CB8AC3E}">
        <p14:creationId xmlns:p14="http://schemas.microsoft.com/office/powerpoint/2010/main" val="256091394"/>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38"/>
          <p:cNvSpPr txBox="1">
            <a:spLocks noGrp="1"/>
          </p:cNvSpPr>
          <p:nvPr>
            <p:ph type="title"/>
          </p:nvPr>
        </p:nvSpPr>
        <p:spPr>
          <a:xfrm>
            <a:off x="2014800" y="1482700"/>
            <a:ext cx="5114400" cy="2208158"/>
          </a:xfrm>
          <a:prstGeom prst="rect">
            <a:avLst/>
          </a:prstGeom>
        </p:spPr>
        <p:txBody>
          <a:bodyPr spcFirstLastPara="1" wrap="square" lIns="91425" tIns="91425" rIns="91425" bIns="91425" anchor="ctr" anchorCtr="0">
            <a:noAutofit/>
          </a:bodyPr>
          <a:lstStyle/>
          <a:p>
            <a:r>
              <a:rPr lang="id-ID" sz="6000" dirty="0">
                <a:latin typeface="PT Sans" panose="020B0503020203020204" pitchFamily="34" charset="0"/>
              </a:rPr>
              <a:t>Pembiakan Virus</a:t>
            </a:r>
            <a:endParaRPr sz="6000" dirty="0">
              <a:latin typeface="PT Sans" panose="020B0503020203020204" pitchFamily="34" charset="0"/>
            </a:endParaRPr>
          </a:p>
        </p:txBody>
      </p:sp>
      <p:grpSp>
        <p:nvGrpSpPr>
          <p:cNvPr id="324" name="Google Shape;324;p38"/>
          <p:cNvGrpSpPr/>
          <p:nvPr/>
        </p:nvGrpSpPr>
        <p:grpSpPr>
          <a:xfrm>
            <a:off x="6531610" y="1208676"/>
            <a:ext cx="430841" cy="2916262"/>
            <a:chOff x="3419800" y="255950"/>
            <a:chExt cx="762550" cy="5161525"/>
          </a:xfrm>
        </p:grpSpPr>
        <p:sp>
          <p:nvSpPr>
            <p:cNvPr id="325" name="Google Shape;325;p38"/>
            <p:cNvSpPr/>
            <p:nvPr/>
          </p:nvSpPr>
          <p:spPr>
            <a:xfrm>
              <a:off x="3419800" y="927375"/>
              <a:ext cx="186200" cy="3689925"/>
            </a:xfrm>
            <a:custGeom>
              <a:avLst/>
              <a:gdLst/>
              <a:ahLst/>
              <a:cxnLst/>
              <a:rect l="l" t="t" r="r" b="b"/>
              <a:pathLst>
                <a:path w="7448" h="147597" fill="none" extrusionOk="0">
                  <a:moveTo>
                    <a:pt x="0" y="0"/>
                  </a:moveTo>
                  <a:lnTo>
                    <a:pt x="7447" y="0"/>
                  </a:lnTo>
                  <a:lnTo>
                    <a:pt x="7447" y="147596"/>
                  </a:lnTo>
                  <a:lnTo>
                    <a:pt x="0" y="147596"/>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26" name="Google Shape;326;p38"/>
            <p:cNvSpPr/>
            <p:nvPr/>
          </p:nvSpPr>
          <p:spPr>
            <a:xfrm>
              <a:off x="3800075" y="927375"/>
              <a:ext cx="382275" cy="3689925"/>
            </a:xfrm>
            <a:custGeom>
              <a:avLst/>
              <a:gdLst/>
              <a:ahLst/>
              <a:cxnLst/>
              <a:rect l="l" t="t" r="r" b="b"/>
              <a:pathLst>
                <a:path w="15291" h="147597" fill="none" extrusionOk="0">
                  <a:moveTo>
                    <a:pt x="15291" y="0"/>
                  </a:moveTo>
                  <a:lnTo>
                    <a:pt x="15291" y="80"/>
                  </a:lnTo>
                  <a:lnTo>
                    <a:pt x="7844" y="80"/>
                  </a:lnTo>
                  <a:lnTo>
                    <a:pt x="7844" y="147596"/>
                  </a:lnTo>
                  <a:lnTo>
                    <a:pt x="0" y="147596"/>
                  </a:lnTo>
                  <a:lnTo>
                    <a:pt x="15291" y="147596"/>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27" name="Google Shape;327;p38"/>
            <p:cNvSpPr/>
            <p:nvPr/>
          </p:nvSpPr>
          <p:spPr>
            <a:xfrm>
              <a:off x="3419800" y="685725"/>
              <a:ext cx="762550" cy="241675"/>
            </a:xfrm>
            <a:custGeom>
              <a:avLst/>
              <a:gdLst/>
              <a:ahLst/>
              <a:cxnLst/>
              <a:rect l="l" t="t" r="r" b="b"/>
              <a:pathLst>
                <a:path w="30502" h="9667" fill="none" extrusionOk="0">
                  <a:moveTo>
                    <a:pt x="0" y="1"/>
                  </a:moveTo>
                  <a:lnTo>
                    <a:pt x="30502" y="1"/>
                  </a:lnTo>
                  <a:lnTo>
                    <a:pt x="30502" y="9666"/>
                  </a:lnTo>
                  <a:lnTo>
                    <a:pt x="0" y="9666"/>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28" name="Google Shape;328;p38"/>
            <p:cNvSpPr/>
            <p:nvPr/>
          </p:nvSpPr>
          <p:spPr>
            <a:xfrm>
              <a:off x="3419800" y="927375"/>
              <a:ext cx="25" cy="2000"/>
            </a:xfrm>
            <a:custGeom>
              <a:avLst/>
              <a:gdLst/>
              <a:ahLst/>
              <a:cxnLst/>
              <a:rect l="l" t="t" r="r" b="b"/>
              <a:pathLst>
                <a:path w="1" h="80" fill="none" extrusionOk="0">
                  <a:moveTo>
                    <a:pt x="0" y="80"/>
                  </a:moveTo>
                  <a:lnTo>
                    <a:pt x="0" y="80"/>
                  </a:lnTo>
                  <a:lnTo>
                    <a:pt x="0" y="0"/>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29" name="Google Shape;329;p38"/>
            <p:cNvSpPr/>
            <p:nvPr/>
          </p:nvSpPr>
          <p:spPr>
            <a:xfrm>
              <a:off x="3419800" y="927375"/>
              <a:ext cx="762550" cy="2000"/>
            </a:xfrm>
            <a:custGeom>
              <a:avLst/>
              <a:gdLst/>
              <a:ahLst/>
              <a:cxnLst/>
              <a:rect l="l" t="t" r="r" b="b"/>
              <a:pathLst>
                <a:path w="30502" h="80" fill="none" extrusionOk="0">
                  <a:moveTo>
                    <a:pt x="7447" y="0"/>
                  </a:moveTo>
                  <a:lnTo>
                    <a:pt x="23055" y="0"/>
                  </a:lnTo>
                  <a:lnTo>
                    <a:pt x="23055" y="80"/>
                  </a:lnTo>
                  <a:lnTo>
                    <a:pt x="30502" y="80"/>
                  </a:lnTo>
                  <a:lnTo>
                    <a:pt x="30502" y="0"/>
                  </a:lnTo>
                  <a:lnTo>
                    <a:pt x="0" y="0"/>
                  </a:lnTo>
                  <a:lnTo>
                    <a:pt x="0" y="80"/>
                  </a:lnTo>
                  <a:lnTo>
                    <a:pt x="7447" y="80"/>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30" name="Google Shape;330;p38"/>
            <p:cNvSpPr/>
            <p:nvPr/>
          </p:nvSpPr>
          <p:spPr>
            <a:xfrm>
              <a:off x="3419800" y="4617275"/>
              <a:ext cx="762550" cy="578375"/>
            </a:xfrm>
            <a:custGeom>
              <a:avLst/>
              <a:gdLst/>
              <a:ahLst/>
              <a:cxnLst/>
              <a:rect l="l" t="t" r="r" b="b"/>
              <a:pathLst>
                <a:path w="30502" h="23135" fill="none" extrusionOk="0">
                  <a:moveTo>
                    <a:pt x="10775" y="23134"/>
                  </a:moveTo>
                  <a:lnTo>
                    <a:pt x="19252" y="23134"/>
                  </a:lnTo>
                  <a:lnTo>
                    <a:pt x="30502" y="0"/>
                  </a:lnTo>
                  <a:lnTo>
                    <a:pt x="0" y="0"/>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31" name="Google Shape;331;p38"/>
            <p:cNvSpPr/>
            <p:nvPr/>
          </p:nvSpPr>
          <p:spPr>
            <a:xfrm>
              <a:off x="3419800" y="255950"/>
              <a:ext cx="762550" cy="431800"/>
            </a:xfrm>
            <a:custGeom>
              <a:avLst/>
              <a:gdLst/>
              <a:ahLst/>
              <a:cxnLst/>
              <a:rect l="l" t="t" r="r" b="b"/>
              <a:pathLst>
                <a:path w="30502" h="17272" fill="none" extrusionOk="0">
                  <a:moveTo>
                    <a:pt x="30502" y="15290"/>
                  </a:moveTo>
                  <a:cubicBezTo>
                    <a:pt x="30502" y="6813"/>
                    <a:pt x="23688" y="0"/>
                    <a:pt x="15211" y="0"/>
                  </a:cubicBezTo>
                  <a:lnTo>
                    <a:pt x="15211" y="0"/>
                  </a:lnTo>
                  <a:cubicBezTo>
                    <a:pt x="6814" y="0"/>
                    <a:pt x="0" y="6893"/>
                    <a:pt x="0" y="15290"/>
                  </a:cubicBezTo>
                  <a:lnTo>
                    <a:pt x="0" y="17271"/>
                  </a:lnTo>
                  <a:lnTo>
                    <a:pt x="30502" y="17271"/>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32" name="Google Shape;332;p38"/>
            <p:cNvSpPr/>
            <p:nvPr/>
          </p:nvSpPr>
          <p:spPr>
            <a:xfrm>
              <a:off x="3605975" y="4617275"/>
              <a:ext cx="194125" cy="25"/>
            </a:xfrm>
            <a:custGeom>
              <a:avLst/>
              <a:gdLst/>
              <a:ahLst/>
              <a:cxnLst/>
              <a:rect l="l" t="t" r="r" b="b"/>
              <a:pathLst>
                <a:path w="7765" h="1" fill="none" extrusionOk="0">
                  <a:moveTo>
                    <a:pt x="0" y="0"/>
                  </a:moveTo>
                  <a:lnTo>
                    <a:pt x="7764" y="0"/>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33" name="Google Shape;333;p38"/>
            <p:cNvSpPr/>
            <p:nvPr/>
          </p:nvSpPr>
          <p:spPr>
            <a:xfrm>
              <a:off x="3605975" y="929350"/>
              <a:ext cx="390200" cy="3687950"/>
            </a:xfrm>
            <a:custGeom>
              <a:avLst/>
              <a:gdLst/>
              <a:ahLst/>
              <a:cxnLst/>
              <a:rect l="l" t="t" r="r" b="b"/>
              <a:pathLst>
                <a:path w="15608" h="147518" fill="none" extrusionOk="0">
                  <a:moveTo>
                    <a:pt x="15608" y="1"/>
                  </a:moveTo>
                  <a:lnTo>
                    <a:pt x="0" y="1"/>
                  </a:lnTo>
                  <a:lnTo>
                    <a:pt x="0" y="147517"/>
                  </a:lnTo>
                  <a:lnTo>
                    <a:pt x="7764" y="147517"/>
                  </a:lnTo>
                  <a:lnTo>
                    <a:pt x="15608" y="147517"/>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34" name="Google Shape;334;p38"/>
            <p:cNvSpPr/>
            <p:nvPr/>
          </p:nvSpPr>
          <p:spPr>
            <a:xfrm>
              <a:off x="3605975" y="927375"/>
              <a:ext cx="390200" cy="2000"/>
            </a:xfrm>
            <a:custGeom>
              <a:avLst/>
              <a:gdLst/>
              <a:ahLst/>
              <a:cxnLst/>
              <a:rect l="l" t="t" r="r" b="b"/>
              <a:pathLst>
                <a:path w="15608" h="80" fill="none" extrusionOk="0">
                  <a:moveTo>
                    <a:pt x="0" y="0"/>
                  </a:moveTo>
                  <a:lnTo>
                    <a:pt x="15608" y="0"/>
                  </a:lnTo>
                  <a:lnTo>
                    <a:pt x="15608" y="80"/>
                  </a:lnTo>
                  <a:lnTo>
                    <a:pt x="0" y="80"/>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35" name="Google Shape;335;p38"/>
            <p:cNvSpPr/>
            <p:nvPr/>
          </p:nvSpPr>
          <p:spPr>
            <a:xfrm>
              <a:off x="3689150" y="5195625"/>
              <a:ext cx="211950" cy="221850"/>
            </a:xfrm>
            <a:custGeom>
              <a:avLst/>
              <a:gdLst/>
              <a:ahLst/>
              <a:cxnLst/>
              <a:rect l="l" t="t" r="r" b="b"/>
              <a:pathLst>
                <a:path w="8478" h="8874" extrusionOk="0">
                  <a:moveTo>
                    <a:pt x="1" y="0"/>
                  </a:moveTo>
                  <a:lnTo>
                    <a:pt x="4120" y="8873"/>
                  </a:lnTo>
                  <a:lnTo>
                    <a:pt x="8478" y="0"/>
                  </a:lnTo>
                  <a:close/>
                </a:path>
              </a:pathLst>
            </a:custGeom>
            <a:solidFill>
              <a:schemeClr val="dk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grpSp>
      <p:sp>
        <p:nvSpPr>
          <p:cNvPr id="336" name="Google Shape;336;p38"/>
          <p:cNvSpPr/>
          <p:nvPr/>
        </p:nvSpPr>
        <p:spPr>
          <a:xfrm>
            <a:off x="127575" y="2482450"/>
            <a:ext cx="368700" cy="368700"/>
          </a:xfrm>
          <a:prstGeom prst="rect">
            <a:avLst/>
          </a:prstGeom>
          <a:solidFill>
            <a:schemeClr val="dk1"/>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337" name="Google Shape;337;p38"/>
          <p:cNvSpPr/>
          <p:nvPr/>
        </p:nvSpPr>
        <p:spPr>
          <a:xfrm>
            <a:off x="3602280" y="408325"/>
            <a:ext cx="891000" cy="891000"/>
          </a:xfrm>
          <a:prstGeom prst="ellipse">
            <a:avLst/>
          </a:prstGeom>
          <a:solidFill>
            <a:schemeClr val="bg1"/>
          </a:solidFill>
          <a:ln>
            <a:noFill/>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38" name="Google Shape;338;p38"/>
          <p:cNvSpPr/>
          <p:nvPr/>
        </p:nvSpPr>
        <p:spPr>
          <a:xfrm>
            <a:off x="8548188" y="3728631"/>
            <a:ext cx="433500" cy="433500"/>
          </a:xfrm>
          <a:prstGeom prst="ellipse">
            <a:avLst/>
          </a:prstGeom>
          <a:solidFill>
            <a:schemeClr val="bg1">
              <a:lumMod val="60000"/>
              <a:lumOff val="40000"/>
            </a:schemeClr>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5" name="Google Shape;522;p46">
            <a:extLst>
              <a:ext uri="{FF2B5EF4-FFF2-40B4-BE49-F238E27FC236}">
                <a16:creationId xmlns:a16="http://schemas.microsoft.com/office/drawing/2014/main" id="{A00205BF-7E00-42E4-8307-09D18D4EBCE2}"/>
              </a:ext>
            </a:extLst>
          </p:cNvPr>
          <p:cNvSpPr/>
          <p:nvPr/>
        </p:nvSpPr>
        <p:spPr>
          <a:xfrm>
            <a:off x="1190446" y="554731"/>
            <a:ext cx="1083087" cy="1083087"/>
          </a:xfrm>
          <a:prstGeom prst="ellipse">
            <a:avLst/>
          </a:prstGeom>
          <a:solidFill>
            <a:schemeClr val="accent6">
              <a:lumMod val="60000"/>
              <a:lumOff val="40000"/>
            </a:schemeClr>
          </a:solidFill>
          <a:ln>
            <a:noFill/>
          </a:ln>
        </p:spPr>
        <p:txBody>
          <a:bodyPr spcFirstLastPara="1" wrap="square" lIns="91425" tIns="91425" rIns="91425" bIns="91425" anchor="ctr" anchorCtr="0">
            <a:noAutofit/>
          </a:bodyPr>
          <a:lstStyle/>
          <a:p>
            <a:pPr algn="ctr" defTabSz="914333">
              <a:buClr>
                <a:srgbClr val="000000"/>
              </a:buClr>
            </a:pPr>
            <a:r>
              <a:rPr sz="4000" b="1" kern="0" dirty="0">
                <a:solidFill>
                  <a:srgbClr val="000000"/>
                </a:solidFill>
                <a:latin typeface="PT Sans" panose="020B0503020203020204" pitchFamily="34" charset="0"/>
                <a:cs typeface="Arial"/>
                <a:sym typeface="Arial"/>
              </a:rPr>
              <a:t>H</a:t>
            </a:r>
          </a:p>
        </p:txBody>
      </p:sp>
      <p:pic>
        <p:nvPicPr>
          <p:cNvPr id="27" name="Picture 26">
            <a:extLst>
              <a:ext uri="{FF2B5EF4-FFF2-40B4-BE49-F238E27FC236}">
                <a16:creationId xmlns:a16="http://schemas.microsoft.com/office/drawing/2014/main" id="{5967B350-89CC-870E-C17C-F3A9B08227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extLst>
      <p:ext uri="{BB962C8B-B14F-4D97-AF65-F5344CB8AC3E}">
        <p14:creationId xmlns:p14="http://schemas.microsoft.com/office/powerpoint/2010/main" val="675107353"/>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19"/>
                                        </p:tgtEl>
                                        <p:attrNameLst>
                                          <p:attrName>style.visibility</p:attrName>
                                        </p:attrNameLst>
                                      </p:cBhvr>
                                      <p:to>
                                        <p:strVal val="visible"/>
                                      </p:to>
                                    </p:set>
                                    <p:anim calcmode="lin" valueType="num">
                                      <p:cBhvr additive="base">
                                        <p:cTn id="7" dur="500" fill="hold"/>
                                        <p:tgtEl>
                                          <p:spTgt spid="319"/>
                                        </p:tgtEl>
                                        <p:attrNameLst>
                                          <p:attrName>ppt_x</p:attrName>
                                        </p:attrNameLst>
                                      </p:cBhvr>
                                      <p:tavLst>
                                        <p:tav tm="0">
                                          <p:val>
                                            <p:strVal val="#ppt_x"/>
                                          </p:val>
                                        </p:tav>
                                        <p:tav tm="100000">
                                          <p:val>
                                            <p:strVal val="#ppt_x"/>
                                          </p:val>
                                        </p:tav>
                                      </p:tavLst>
                                    </p:anim>
                                    <p:anim calcmode="lin" valueType="num">
                                      <p:cBhvr additive="base">
                                        <p:cTn id="8" dur="500" fill="hold"/>
                                        <p:tgtEl>
                                          <p:spTgt spid="3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3D2B1453-129A-B09C-DED9-15196779B9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77" name="Google Shape;274;p35">
            <a:extLst>
              <a:ext uri="{FF2B5EF4-FFF2-40B4-BE49-F238E27FC236}">
                <a16:creationId xmlns:a16="http://schemas.microsoft.com/office/drawing/2014/main" id="{6D433FC6-D0D4-94A2-EFDD-D82BFD3FE8F8}"/>
              </a:ext>
            </a:extLst>
          </p:cNvPr>
          <p:cNvSpPr txBox="1"/>
          <p:nvPr/>
        </p:nvSpPr>
        <p:spPr>
          <a:xfrm flipH="1">
            <a:off x="267116" y="212105"/>
            <a:ext cx="3512797" cy="479505"/>
          </a:xfrm>
          <a:prstGeom prst="rect">
            <a:avLst/>
          </a:prstGeom>
          <a:solidFill>
            <a:schemeClr val="accent3">
              <a:lumMod val="40000"/>
              <a:lumOff val="60000"/>
            </a:schemeClr>
          </a:solidFill>
          <a:ln w="28575" cap="flat" cmpd="sng">
            <a:noFill/>
            <a:prstDash val="solid"/>
            <a:round/>
            <a:headEnd type="none" w="sm" len="sm"/>
            <a:tailEnd type="none" w="sm" len="sm"/>
          </a:ln>
          <a:effectLst>
            <a:outerShdw blurRad="50800" dist="38100" algn="l" rotWithShape="0">
              <a:prstClr val="black">
                <a:alpha val="40000"/>
              </a:prstClr>
            </a:outerShdw>
          </a:effectLst>
        </p:spPr>
        <p:txBody>
          <a:bodyPr spcFirstLastPara="1" wrap="square" lIns="91425" tIns="91425" rIns="91425" bIns="91425" anchor="ctr" anchorCtr="0">
            <a:noAutofit/>
          </a:bodyPr>
          <a:lstStyle/>
          <a:p>
            <a:pPr defTabSz="914333">
              <a:buClr>
                <a:srgbClr val="000000"/>
              </a:buClr>
            </a:pPr>
            <a:r>
              <a:rPr lang="id-ID" sz="2400" b="1" kern="0" dirty="0">
                <a:solidFill>
                  <a:srgbClr val="000000"/>
                </a:solidFill>
                <a:latin typeface="PT Sans" panose="020B0503020203020204" pitchFamily="34" charset="0"/>
                <a:ea typeface="Signika"/>
                <a:cs typeface="Signika"/>
                <a:sym typeface="Signika"/>
              </a:rPr>
              <a:t>Tujuan Pembiakkan Virus</a:t>
            </a:r>
            <a:endParaRPr sz="2400" b="1" kern="0" dirty="0">
              <a:solidFill>
                <a:srgbClr val="000000"/>
              </a:solidFill>
              <a:latin typeface="PT Sans" panose="020B0503020203020204" pitchFamily="34" charset="0"/>
              <a:ea typeface="Signika"/>
              <a:cs typeface="Signika"/>
              <a:sym typeface="Signika"/>
            </a:endParaRPr>
          </a:p>
        </p:txBody>
      </p:sp>
      <p:sp>
        <p:nvSpPr>
          <p:cNvPr id="78" name="Google Shape;1208;p43">
            <a:extLst>
              <a:ext uri="{FF2B5EF4-FFF2-40B4-BE49-F238E27FC236}">
                <a16:creationId xmlns:a16="http://schemas.microsoft.com/office/drawing/2014/main" id="{7C9272C6-D898-70F1-8FA9-D74281F8695D}"/>
              </a:ext>
            </a:extLst>
          </p:cNvPr>
          <p:cNvSpPr/>
          <p:nvPr/>
        </p:nvSpPr>
        <p:spPr>
          <a:xfrm>
            <a:off x="267116" y="749186"/>
            <a:ext cx="8527563" cy="1372692"/>
          </a:xfrm>
          <a:prstGeom prst="rect">
            <a:avLst/>
          </a:prstGeom>
          <a:solidFill>
            <a:schemeClr val="accent4">
              <a:lumMod val="40000"/>
              <a:lumOff val="60000"/>
            </a:schemeClr>
          </a:solidFill>
          <a:ln>
            <a:noFill/>
          </a:ln>
          <a:effectLst>
            <a:outerShdw blurRad="50800" dist="38100" algn="l" rotWithShape="0">
              <a:prstClr val="black">
                <a:alpha val="40000"/>
              </a:prstClr>
            </a:outerShdw>
          </a:effectLst>
        </p:spPr>
        <p:txBody>
          <a:bodyPr spcFirstLastPara="1" wrap="square" lIns="91425" tIns="91425" rIns="91425" bIns="91425" anchor="ctr" anchorCtr="0">
            <a:noAutofit/>
          </a:bodyPr>
          <a:lstStyle/>
          <a:p>
            <a:pPr marL="176209" indent="-176209"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 	Mengetahui ciri-ciri fisik dan kimiawi struktur tubuh virus.</a:t>
            </a:r>
          </a:p>
          <a:p>
            <a:pPr marL="176209" indent="-176209"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 	Mempelajari perilaku dan cara virus menginfeksi tubuh inang.</a:t>
            </a:r>
          </a:p>
          <a:p>
            <a:pPr marL="176209" indent="-176209"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 	Mengetahui masa inkubasi dan siklus reproduksinya.</a:t>
            </a:r>
          </a:p>
          <a:p>
            <a:pPr marL="176209" indent="-176209"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 	Mengetahui kemungkinan penyebarannya.</a:t>
            </a:r>
          </a:p>
          <a:p>
            <a:pPr marL="176209" indent="-176209" defTabSz="914378">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 	Untuk pembuatan vaksin.</a:t>
            </a:r>
            <a:endParaRPr lang="en-US" sz="1600" kern="0" dirty="0">
              <a:solidFill>
                <a:srgbClr val="000000"/>
              </a:solidFill>
              <a:latin typeface="PT Sans" panose="020B0503020203020204" pitchFamily="34" charset="0"/>
              <a:cs typeface="Palanquin" panose="020B0004020203020204" pitchFamily="34" charset="0"/>
              <a:sym typeface="Arial"/>
            </a:endParaRPr>
          </a:p>
        </p:txBody>
      </p:sp>
      <p:sp>
        <p:nvSpPr>
          <p:cNvPr id="20" name="Google Shape;274;p35">
            <a:extLst>
              <a:ext uri="{FF2B5EF4-FFF2-40B4-BE49-F238E27FC236}">
                <a16:creationId xmlns:a16="http://schemas.microsoft.com/office/drawing/2014/main" id="{6D433FC6-D0D4-94A2-EFDD-D82BFD3FE8F8}"/>
              </a:ext>
            </a:extLst>
          </p:cNvPr>
          <p:cNvSpPr txBox="1"/>
          <p:nvPr/>
        </p:nvSpPr>
        <p:spPr>
          <a:xfrm flipH="1">
            <a:off x="267116" y="2371762"/>
            <a:ext cx="3512797" cy="439244"/>
          </a:xfrm>
          <a:prstGeom prst="rect">
            <a:avLst/>
          </a:prstGeom>
          <a:solidFill>
            <a:schemeClr val="accent3">
              <a:lumMod val="40000"/>
              <a:lumOff val="60000"/>
            </a:schemeClr>
          </a:solidFill>
          <a:ln w="28575" cap="flat" cmpd="sng">
            <a:noFill/>
            <a:prstDash val="solid"/>
            <a:round/>
            <a:headEnd type="none" w="sm" len="sm"/>
            <a:tailEnd type="none" w="sm" len="sm"/>
          </a:ln>
          <a:effectLst>
            <a:outerShdw blurRad="50800" dist="38100" algn="l" rotWithShape="0">
              <a:prstClr val="black">
                <a:alpha val="40000"/>
              </a:prstClr>
            </a:outerShdw>
          </a:effectLst>
        </p:spPr>
        <p:txBody>
          <a:bodyPr spcFirstLastPara="1" wrap="square" lIns="91425" tIns="91425" rIns="91425" bIns="91425" anchor="ctr" anchorCtr="0">
            <a:noAutofit/>
          </a:bodyPr>
          <a:lstStyle/>
          <a:p>
            <a:pPr defTabSz="914333">
              <a:buClr>
                <a:srgbClr val="000000"/>
              </a:buClr>
            </a:pPr>
            <a:r>
              <a:rPr lang="id-ID" sz="2400" b="1" kern="0" dirty="0">
                <a:solidFill>
                  <a:srgbClr val="000000"/>
                </a:solidFill>
                <a:latin typeface="PT Sans" panose="020B0503020203020204" pitchFamily="34" charset="0"/>
                <a:ea typeface="Signika"/>
                <a:cs typeface="Signika"/>
                <a:sym typeface="Signika"/>
              </a:rPr>
              <a:t>Cara Pembiakkan Virus</a:t>
            </a:r>
            <a:endParaRPr sz="2400" b="1" kern="0" dirty="0">
              <a:solidFill>
                <a:srgbClr val="000000"/>
              </a:solidFill>
              <a:latin typeface="PT Sans" panose="020B0503020203020204" pitchFamily="34" charset="0"/>
              <a:ea typeface="Signika"/>
              <a:cs typeface="Signika"/>
              <a:sym typeface="Signika"/>
            </a:endParaRPr>
          </a:p>
        </p:txBody>
      </p:sp>
      <p:sp>
        <p:nvSpPr>
          <p:cNvPr id="21" name="Google Shape;1208;p43">
            <a:extLst>
              <a:ext uri="{FF2B5EF4-FFF2-40B4-BE49-F238E27FC236}">
                <a16:creationId xmlns:a16="http://schemas.microsoft.com/office/drawing/2014/main" id="{7C9272C6-D898-70F1-8FA9-D74281F8695D}"/>
              </a:ext>
            </a:extLst>
          </p:cNvPr>
          <p:cNvSpPr/>
          <p:nvPr/>
        </p:nvSpPr>
        <p:spPr>
          <a:xfrm>
            <a:off x="267115" y="2893067"/>
            <a:ext cx="8514360" cy="1421850"/>
          </a:xfrm>
          <a:prstGeom prst="rect">
            <a:avLst/>
          </a:prstGeom>
          <a:solidFill>
            <a:schemeClr val="accent4">
              <a:lumMod val="40000"/>
              <a:lumOff val="60000"/>
            </a:schemeClr>
          </a:solidFill>
          <a:ln>
            <a:noFill/>
          </a:ln>
          <a:effectLst>
            <a:outerShdw blurRad="50800" dist="38100" algn="l" rotWithShape="0">
              <a:prstClr val="black">
                <a:alpha val="40000"/>
              </a:prstClr>
            </a:outerShdw>
          </a:effectLst>
        </p:spPr>
        <p:txBody>
          <a:bodyPr spcFirstLastPara="1" wrap="square" lIns="91425" tIns="91425" rIns="91425" bIns="91425" anchor="ctr" anchorCtr="0">
            <a:noAutofit/>
          </a:bodyPr>
          <a:lstStyle/>
          <a:p>
            <a:pPr defTabSz="914333">
              <a:buClr>
                <a:srgbClr val="000000"/>
              </a:buClr>
            </a:pPr>
            <a:r>
              <a:rPr lang="id-ID" sz="1600" kern="0" dirty="0">
                <a:solidFill>
                  <a:srgbClr val="000000"/>
                </a:solidFill>
                <a:latin typeface="PT Sans" panose="020B0503020203020204" pitchFamily="34" charset="0"/>
                <a:cs typeface="Palanquin" panose="020B0004020203020204" pitchFamily="34" charset="0"/>
                <a:sym typeface="Arial"/>
              </a:rPr>
              <a:t>Virus perlu diisolasi dari sel inang sebelum dikembangbiakkan. Virus hanya dapat dikembangbiakkan di dalam sel hidup, misalnya di dalam telur yang fertil (mengandung embrio) atau biakan sel suatu organisme secara in vitro (di luar tubuh, di dalam tabung kultur). Tersedianya biakan sel secara in vitro akan memudahkan penanaman virus yang baru diisolasi dari sel inang dan pengenalan karakteristik virus.</a:t>
            </a:r>
            <a:endParaRPr lang="en-US" sz="1600" kern="0" dirty="0">
              <a:solidFill>
                <a:srgbClr val="000000"/>
              </a:solidFill>
              <a:latin typeface="PT Sans" panose="020B0503020203020204" pitchFamily="34" charset="0"/>
              <a:cs typeface="Palanquin" panose="020B0004020203020204" pitchFamily="34" charset="0"/>
              <a:sym typeface="Arial"/>
            </a:endParaRPr>
          </a:p>
        </p:txBody>
      </p:sp>
    </p:spTree>
    <p:extLst>
      <p:ext uri="{BB962C8B-B14F-4D97-AF65-F5344CB8AC3E}">
        <p14:creationId xmlns:p14="http://schemas.microsoft.com/office/powerpoint/2010/main" val="81753039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fill="hold"/>
                                        <p:tgtEl>
                                          <p:spTgt spid="77"/>
                                        </p:tgtEl>
                                        <p:attrNameLst>
                                          <p:attrName>ppt_x</p:attrName>
                                        </p:attrNameLst>
                                      </p:cBhvr>
                                      <p:tavLst>
                                        <p:tav tm="0">
                                          <p:val>
                                            <p:strVal val="#ppt_x"/>
                                          </p:val>
                                        </p:tav>
                                        <p:tav tm="100000">
                                          <p:val>
                                            <p:strVal val="#ppt_x"/>
                                          </p:val>
                                        </p:tav>
                                      </p:tavLst>
                                    </p:anim>
                                    <p:anim calcmode="lin" valueType="num">
                                      <p:cBhvr additive="base">
                                        <p:cTn id="8"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20" grpId="0" animBg="1"/>
      <p:bldP spid="2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42"/>
          <p:cNvSpPr txBox="1">
            <a:spLocks noGrp="1"/>
          </p:cNvSpPr>
          <p:nvPr>
            <p:ph type="title"/>
          </p:nvPr>
        </p:nvSpPr>
        <p:spPr>
          <a:xfrm>
            <a:off x="2014800" y="1482701"/>
            <a:ext cx="5114400" cy="2457202"/>
          </a:xfrm>
          <a:prstGeom prst="rect">
            <a:avLst/>
          </a:prstGeom>
        </p:spPr>
        <p:txBody>
          <a:bodyPr spcFirstLastPara="1" wrap="square" lIns="91425" tIns="91425" rIns="91425" bIns="91425" anchor="ctr" anchorCtr="0">
            <a:noAutofit/>
          </a:bodyPr>
          <a:lstStyle/>
          <a:p>
            <a:r>
              <a:rPr lang="id-ID" sz="5400" dirty="0">
                <a:latin typeface="PT Sans" panose="020B0503020203020204" pitchFamily="34" charset="0"/>
              </a:rPr>
              <a:t>Viroid dan Prion</a:t>
            </a:r>
            <a:endParaRPr lang="es-ES" sz="5400" dirty="0">
              <a:latin typeface="PT Sans" panose="020B0503020203020204" pitchFamily="34" charset="0"/>
            </a:endParaRPr>
          </a:p>
        </p:txBody>
      </p:sp>
      <p:sp>
        <p:nvSpPr>
          <p:cNvPr id="439" name="Google Shape;439;p42"/>
          <p:cNvSpPr/>
          <p:nvPr/>
        </p:nvSpPr>
        <p:spPr>
          <a:xfrm>
            <a:off x="7174350" y="242125"/>
            <a:ext cx="718800" cy="718800"/>
          </a:xfrm>
          <a:prstGeom prst="rect">
            <a:avLst/>
          </a:prstGeom>
          <a:solidFill>
            <a:schemeClr val="accent2">
              <a:lumMod val="40000"/>
              <a:lumOff val="60000"/>
            </a:schemeClr>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441" name="Google Shape;441;p42"/>
          <p:cNvSpPr/>
          <p:nvPr/>
        </p:nvSpPr>
        <p:spPr>
          <a:xfrm>
            <a:off x="3516435" y="96248"/>
            <a:ext cx="429900" cy="429900"/>
          </a:xfrm>
          <a:prstGeom prst="ellipse">
            <a:avLst/>
          </a:prstGeom>
          <a:solidFill>
            <a:srgbClr val="92D050"/>
          </a:solidFill>
          <a:ln>
            <a:noFill/>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21" name="Google Shape;522;p46">
            <a:extLst>
              <a:ext uri="{FF2B5EF4-FFF2-40B4-BE49-F238E27FC236}">
                <a16:creationId xmlns:a16="http://schemas.microsoft.com/office/drawing/2014/main" id="{BE953B14-B953-54A8-49A7-95C3E6C8914F}"/>
              </a:ext>
            </a:extLst>
          </p:cNvPr>
          <p:cNvSpPr/>
          <p:nvPr/>
        </p:nvSpPr>
        <p:spPr>
          <a:xfrm>
            <a:off x="1190446" y="554731"/>
            <a:ext cx="1083087" cy="1083087"/>
          </a:xfrm>
          <a:prstGeom prst="ellipse">
            <a:avLst/>
          </a:prstGeom>
          <a:solidFill>
            <a:schemeClr val="accent6">
              <a:lumMod val="60000"/>
              <a:lumOff val="40000"/>
            </a:schemeClr>
          </a:solidFill>
          <a:ln>
            <a:noFill/>
          </a:ln>
        </p:spPr>
        <p:txBody>
          <a:bodyPr spcFirstLastPara="1" wrap="square" lIns="91425" tIns="91425" rIns="91425" bIns="91425" anchor="ctr" anchorCtr="0">
            <a:noAutofit/>
          </a:bodyPr>
          <a:lstStyle/>
          <a:p>
            <a:pPr algn="ctr" defTabSz="914333">
              <a:buClr>
                <a:srgbClr val="000000"/>
              </a:buClr>
            </a:pPr>
            <a:r>
              <a:rPr sz="4000" b="1" kern="0" dirty="0">
                <a:solidFill>
                  <a:srgbClr val="000000"/>
                </a:solidFill>
                <a:latin typeface="PT Sans" panose="020B0503020203020204" pitchFamily="34" charset="0"/>
                <a:cs typeface="Arial"/>
                <a:sym typeface="Arial"/>
              </a:rPr>
              <a:t>I</a:t>
            </a:r>
          </a:p>
        </p:txBody>
      </p:sp>
      <p:pic>
        <p:nvPicPr>
          <p:cNvPr id="22" name="Picture 21">
            <a:extLst>
              <a:ext uri="{FF2B5EF4-FFF2-40B4-BE49-F238E27FC236}">
                <a16:creationId xmlns:a16="http://schemas.microsoft.com/office/drawing/2014/main" id="{713549F3-2D0D-B568-F9E5-6D01475E01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extLst>
      <p:ext uri="{BB962C8B-B14F-4D97-AF65-F5344CB8AC3E}">
        <p14:creationId xmlns:p14="http://schemas.microsoft.com/office/powerpoint/2010/main" val="244998434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26"/>
                                        </p:tgtEl>
                                        <p:attrNameLst>
                                          <p:attrName>style.visibility</p:attrName>
                                        </p:attrNameLst>
                                      </p:cBhvr>
                                      <p:to>
                                        <p:strVal val="visible"/>
                                      </p:to>
                                    </p:set>
                                    <p:anim calcmode="lin" valueType="num">
                                      <p:cBhvr additive="base">
                                        <p:cTn id="7" dur="500" fill="hold"/>
                                        <p:tgtEl>
                                          <p:spTgt spid="426"/>
                                        </p:tgtEl>
                                        <p:attrNameLst>
                                          <p:attrName>ppt_x</p:attrName>
                                        </p:attrNameLst>
                                      </p:cBhvr>
                                      <p:tavLst>
                                        <p:tav tm="0">
                                          <p:val>
                                            <p:strVal val="#ppt_x"/>
                                          </p:val>
                                        </p:tav>
                                        <p:tav tm="100000">
                                          <p:val>
                                            <p:strVal val="#ppt_x"/>
                                          </p:val>
                                        </p:tav>
                                      </p:tavLst>
                                    </p:anim>
                                    <p:anim calcmode="lin" valueType="num">
                                      <p:cBhvr additive="base">
                                        <p:cTn id="8" dur="500" fill="hold"/>
                                        <p:tgtEl>
                                          <p:spTgt spid="4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56B650F-A752-A31E-5202-D2D28DDA4F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15" name="Google Shape;272;p35">
            <a:extLst>
              <a:ext uri="{FF2B5EF4-FFF2-40B4-BE49-F238E27FC236}">
                <a16:creationId xmlns:a16="http://schemas.microsoft.com/office/drawing/2014/main" id="{E53730A6-BD29-2C5B-0DD6-0254246AE44B}"/>
              </a:ext>
            </a:extLst>
          </p:cNvPr>
          <p:cNvSpPr txBox="1">
            <a:spLocks/>
          </p:cNvSpPr>
          <p:nvPr/>
        </p:nvSpPr>
        <p:spPr>
          <a:xfrm>
            <a:off x="883899" y="771550"/>
            <a:ext cx="2250326"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Signika"/>
              <a:buNone/>
              <a:defRPr sz="30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defTabSz="914333">
              <a:buClr>
                <a:srgbClr val="0C4F72"/>
              </a:buClr>
            </a:pPr>
            <a:r>
              <a:rPr lang="id-ID" sz="3200" kern="0" dirty="0">
                <a:solidFill>
                  <a:srgbClr val="0C4F72"/>
                </a:solidFill>
                <a:latin typeface="PT Sans" panose="020B0503020203020204" pitchFamily="34" charset="0"/>
              </a:rPr>
              <a:t>Viroid</a:t>
            </a:r>
            <a:endParaRPr lang="en-US" sz="3200" kern="0" dirty="0">
              <a:solidFill>
                <a:srgbClr val="0C4F72"/>
              </a:solidFill>
              <a:latin typeface="PT Sans" panose="020B0503020203020204" pitchFamily="34" charset="0"/>
            </a:endParaRPr>
          </a:p>
        </p:txBody>
      </p:sp>
      <p:sp>
        <p:nvSpPr>
          <p:cNvPr id="79" name="Google Shape;698;p41">
            <a:extLst>
              <a:ext uri="{FF2B5EF4-FFF2-40B4-BE49-F238E27FC236}">
                <a16:creationId xmlns:a16="http://schemas.microsoft.com/office/drawing/2014/main" id="{0815B4CE-354B-B8DB-6DBC-474044CEC41E}"/>
              </a:ext>
            </a:extLst>
          </p:cNvPr>
          <p:cNvSpPr txBox="1">
            <a:spLocks/>
          </p:cNvSpPr>
          <p:nvPr/>
        </p:nvSpPr>
        <p:spPr>
          <a:xfrm>
            <a:off x="868012" y="1532655"/>
            <a:ext cx="6656316" cy="2435486"/>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43" indent="-285743" algn="just" defTabSz="914333">
              <a:spcAft>
                <a:spcPts val="300"/>
              </a:spcAft>
              <a:buFont typeface="Arial" panose="020B0604020202020204" pitchFamily="34" charset="0"/>
              <a:buChar char="•"/>
            </a:pPr>
            <a:r>
              <a:rPr lang="en-US" sz="1800" kern="0" dirty="0" err="1">
                <a:latin typeface="PT Sans" panose="020B0503020203020204" pitchFamily="34" charset="0"/>
                <a:cs typeface="Palanquin" panose="020B0004020203020204" pitchFamily="34" charset="0"/>
              </a:rPr>
              <a:t>Struktur</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tubuh</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lebih</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sederhana</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dari</a:t>
            </a:r>
            <a:r>
              <a:rPr lang="en-US" sz="1800" kern="0" dirty="0">
                <a:latin typeface="PT Sans" panose="020B0503020203020204" pitchFamily="34" charset="0"/>
                <a:cs typeface="Palanquin" panose="020B0004020203020204" pitchFamily="34" charset="0"/>
              </a:rPr>
              <a:t> virus.</a:t>
            </a:r>
          </a:p>
          <a:p>
            <a:pPr marL="285743" indent="-285743" algn="just" defTabSz="914333">
              <a:spcAft>
                <a:spcPts val="300"/>
              </a:spcAft>
              <a:buFont typeface="Arial" panose="020B0604020202020204" pitchFamily="34" charset="0"/>
              <a:buChar char="•"/>
            </a:pPr>
            <a:r>
              <a:rPr lang="en-US" sz="1800" kern="0" dirty="0" err="1">
                <a:latin typeface="PT Sans" panose="020B0503020203020204" pitchFamily="34" charset="0"/>
                <a:cs typeface="Palanquin" panose="020B0004020203020204" pitchFamily="34" charset="0"/>
              </a:rPr>
              <a:t>Berupa</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molekul</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kecil</a:t>
            </a:r>
            <a:r>
              <a:rPr lang="en-US" sz="1800" kern="0" dirty="0">
                <a:latin typeface="PT Sans" panose="020B0503020203020204" pitchFamily="34" charset="0"/>
                <a:cs typeface="Palanquin" panose="020B0004020203020204" pitchFamily="34" charset="0"/>
              </a:rPr>
              <a:t> RNA </a:t>
            </a:r>
            <a:r>
              <a:rPr lang="en-US" sz="1800" kern="0" dirty="0" err="1">
                <a:latin typeface="PT Sans" panose="020B0503020203020204" pitchFamily="34" charset="0"/>
                <a:cs typeface="Palanquin" panose="020B0004020203020204" pitchFamily="34" charset="0"/>
              </a:rPr>
              <a:t>sirkuler</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tanpa</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kapsid</a:t>
            </a:r>
            <a:r>
              <a:rPr lang="en-US" sz="1800" kern="0" dirty="0">
                <a:latin typeface="PT Sans" panose="020B0503020203020204" pitchFamily="34" charset="0"/>
                <a:cs typeface="Palanquin" panose="020B0004020203020204" pitchFamily="34" charset="0"/>
              </a:rPr>
              <a:t>.</a:t>
            </a:r>
          </a:p>
          <a:p>
            <a:pPr marL="285743" indent="-285743" algn="just" defTabSz="914333">
              <a:spcAft>
                <a:spcPts val="300"/>
              </a:spcAft>
              <a:buFont typeface="Arial" panose="020B0604020202020204" pitchFamily="34" charset="0"/>
              <a:buChar char="•"/>
            </a:pPr>
            <a:r>
              <a:rPr lang="en-US" sz="1800" kern="0" dirty="0" err="1">
                <a:latin typeface="PT Sans" panose="020B0503020203020204" pitchFamily="34" charset="0"/>
                <a:cs typeface="Palanquin" panose="020B0004020203020204" pitchFamily="34" charset="0"/>
              </a:rPr>
              <a:t>Asam</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nukleat</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hanya</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terdiri</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atas</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beberapa</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ratus</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nukleotida</a:t>
            </a:r>
            <a:r>
              <a:rPr lang="en-US" sz="1800" kern="0" dirty="0">
                <a:latin typeface="PT Sans" panose="020B0503020203020204" pitchFamily="34" charset="0"/>
                <a:cs typeface="Palanquin" panose="020B0004020203020204" pitchFamily="34" charset="0"/>
              </a:rPr>
              <a:t>.</a:t>
            </a:r>
          </a:p>
          <a:p>
            <a:pPr marL="285743" indent="-285743" algn="just" defTabSz="914333">
              <a:spcAft>
                <a:spcPts val="300"/>
              </a:spcAft>
              <a:buFont typeface="Arial" panose="020B0604020202020204" pitchFamily="34" charset="0"/>
              <a:buChar char="•"/>
            </a:pPr>
            <a:r>
              <a:rPr lang="en-US" sz="1800" kern="0" dirty="0" err="1">
                <a:latin typeface="PT Sans" panose="020B0503020203020204" pitchFamily="34" charset="0"/>
                <a:cs typeface="Palanquin" panose="020B0004020203020204" pitchFamily="34" charset="0"/>
              </a:rPr>
              <a:t>Tidak</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mengkode</a:t>
            </a:r>
            <a:r>
              <a:rPr lang="id-ID" sz="1800" kern="0" dirty="0">
                <a:latin typeface="PT Sans" panose="020B0503020203020204" pitchFamily="34" charset="0"/>
                <a:cs typeface="Palanquin" panose="020B0004020203020204" pitchFamily="34" charset="0"/>
              </a:rPr>
              <a:t> </a:t>
            </a:r>
            <a:r>
              <a:rPr lang="en-US" sz="1800" kern="0" dirty="0">
                <a:latin typeface="PT Sans" panose="020B0503020203020204" pitchFamily="34" charset="0"/>
                <a:cs typeface="Palanquin" panose="020B0004020203020204" pitchFamily="34" charset="0"/>
              </a:rPr>
              <a:t>protein.</a:t>
            </a:r>
          </a:p>
          <a:p>
            <a:pPr marL="285743" indent="-285743" algn="just" defTabSz="914333">
              <a:spcAft>
                <a:spcPts val="300"/>
              </a:spcAft>
              <a:buFont typeface="Arial" panose="020B0604020202020204" pitchFamily="34" charset="0"/>
              <a:buChar char="•"/>
            </a:pPr>
            <a:r>
              <a:rPr lang="en-US" sz="1800" kern="0" dirty="0" err="1">
                <a:latin typeface="PT Sans" panose="020B0503020203020204" pitchFamily="34" charset="0"/>
                <a:cs typeface="Palanquin" panose="020B0004020203020204" pitchFamily="34" charset="0"/>
              </a:rPr>
              <a:t>Tidak</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mampu</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bereplikasi</a:t>
            </a:r>
            <a:r>
              <a:rPr lang="en-US" sz="1800" kern="0" dirty="0">
                <a:latin typeface="PT Sans" panose="020B0503020203020204" pitchFamily="34" charset="0"/>
                <a:cs typeface="Palanquin" panose="020B0004020203020204" pitchFamily="34" charset="0"/>
              </a:rPr>
              <a:t> di</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dalam</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sel</a:t>
            </a:r>
            <a:r>
              <a:rPr lang="en-US"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inang</a:t>
            </a:r>
            <a:r>
              <a:rPr lang="en-US" sz="1800" kern="0" dirty="0">
                <a:latin typeface="PT Sans" panose="020B0503020203020204" pitchFamily="34" charset="0"/>
                <a:cs typeface="Palanquin" panose="020B0004020203020204" pitchFamily="34" charset="0"/>
              </a:rPr>
              <a:t>.</a:t>
            </a:r>
          </a:p>
          <a:p>
            <a:pPr marL="285743" indent="-285743" algn="just" defTabSz="914333">
              <a:spcAft>
                <a:spcPts val="300"/>
              </a:spcAft>
              <a:buFont typeface="Arial" panose="020B0604020202020204" pitchFamily="34" charset="0"/>
              <a:buChar char="•"/>
            </a:pPr>
            <a:r>
              <a:rPr lang="en-US" sz="1800" kern="0" dirty="0" err="1">
                <a:latin typeface="PT Sans" panose="020B0503020203020204" pitchFamily="34" charset="0"/>
                <a:cs typeface="Palanquin" panose="020B0004020203020204" pitchFamily="34" charset="0"/>
              </a:rPr>
              <a:t>Biasanya</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menginfeksi</a:t>
            </a:r>
            <a:r>
              <a:rPr lang="id-ID" sz="1800" kern="0" dirty="0">
                <a:latin typeface="PT Sans" panose="020B0503020203020204" pitchFamily="34" charset="0"/>
                <a:cs typeface="Palanquin" panose="020B0004020203020204" pitchFamily="34" charset="0"/>
              </a:rPr>
              <a:t> </a:t>
            </a:r>
            <a:r>
              <a:rPr lang="en-US" sz="1800" kern="0" dirty="0" err="1">
                <a:latin typeface="PT Sans" panose="020B0503020203020204" pitchFamily="34" charset="0"/>
                <a:cs typeface="Palanquin" panose="020B0004020203020204" pitchFamily="34" charset="0"/>
              </a:rPr>
              <a:t>tanaman</a:t>
            </a:r>
            <a:r>
              <a:rPr lang="en-US" sz="1800" kern="0" dirty="0">
                <a:latin typeface="PT Sans" panose="020B0503020203020204" pitchFamily="34" charset="0"/>
                <a:cs typeface="Palanquin" panose="020B0004020203020204" pitchFamily="34" charset="0"/>
              </a:rPr>
              <a:t>.</a:t>
            </a:r>
          </a:p>
        </p:txBody>
      </p:sp>
    </p:spTree>
    <p:extLst>
      <p:ext uri="{BB962C8B-B14F-4D97-AF65-F5344CB8AC3E}">
        <p14:creationId xmlns:p14="http://schemas.microsoft.com/office/powerpoint/2010/main" val="2798291395"/>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56B650F-A752-A31E-5202-D2D28DDA4F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15" name="Google Shape;272;p35">
            <a:extLst>
              <a:ext uri="{FF2B5EF4-FFF2-40B4-BE49-F238E27FC236}">
                <a16:creationId xmlns:a16="http://schemas.microsoft.com/office/drawing/2014/main" id="{E53730A6-BD29-2C5B-0DD6-0254246AE44B}"/>
              </a:ext>
            </a:extLst>
          </p:cNvPr>
          <p:cNvSpPr txBox="1">
            <a:spLocks/>
          </p:cNvSpPr>
          <p:nvPr/>
        </p:nvSpPr>
        <p:spPr>
          <a:xfrm>
            <a:off x="868014" y="774914"/>
            <a:ext cx="2250326"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Signika"/>
              <a:buNone/>
              <a:defRPr sz="30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defTabSz="914333">
              <a:buClr>
                <a:srgbClr val="0C4F72"/>
              </a:buClr>
            </a:pPr>
            <a:r>
              <a:rPr lang="id-ID" sz="3200" kern="0" dirty="0">
                <a:solidFill>
                  <a:srgbClr val="0C4F72"/>
                </a:solidFill>
                <a:latin typeface="PT Sans" panose="020B0503020203020204" pitchFamily="34" charset="0"/>
              </a:rPr>
              <a:t>Prion</a:t>
            </a:r>
            <a:endParaRPr lang="en-US" sz="3200" kern="0" dirty="0">
              <a:solidFill>
                <a:srgbClr val="0C4F72"/>
              </a:solidFill>
              <a:latin typeface="PT Sans" panose="020B0503020203020204" pitchFamily="34" charset="0"/>
            </a:endParaRPr>
          </a:p>
        </p:txBody>
      </p:sp>
      <p:sp>
        <p:nvSpPr>
          <p:cNvPr id="79" name="Google Shape;698;p41">
            <a:extLst>
              <a:ext uri="{FF2B5EF4-FFF2-40B4-BE49-F238E27FC236}">
                <a16:creationId xmlns:a16="http://schemas.microsoft.com/office/drawing/2014/main" id="{0815B4CE-354B-B8DB-6DBC-474044CEC41E}"/>
              </a:ext>
            </a:extLst>
          </p:cNvPr>
          <p:cNvSpPr txBox="1">
            <a:spLocks/>
          </p:cNvSpPr>
          <p:nvPr/>
        </p:nvSpPr>
        <p:spPr>
          <a:xfrm>
            <a:off x="868014" y="1347615"/>
            <a:ext cx="7341040" cy="110748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43" indent="-285743" defTabSz="914333">
              <a:spcAft>
                <a:spcPts val="300"/>
              </a:spcAft>
              <a:buFont typeface="Arial" panose="020B0604020202020204" pitchFamily="34" charset="0"/>
              <a:buChar char="•"/>
            </a:pPr>
            <a:r>
              <a:rPr lang="en-US" sz="1600" kern="0" dirty="0" err="1">
                <a:latin typeface="PT Sans" panose="020B0503020203020204" pitchFamily="34" charset="0"/>
                <a:cs typeface="Palanquin" panose="020B0004020203020204" pitchFamily="34" charset="0"/>
              </a:rPr>
              <a:t>Struktur</a:t>
            </a:r>
            <a:r>
              <a:rPr lang="en-US" sz="1600" kern="0" dirty="0">
                <a:latin typeface="PT Sans" panose="020B0503020203020204" pitchFamily="34" charset="0"/>
                <a:cs typeface="Palanquin" panose="020B0004020203020204" pitchFamily="34" charset="0"/>
              </a:rPr>
              <a:t> </a:t>
            </a:r>
            <a:r>
              <a:rPr lang="en-US" sz="1600" kern="0" dirty="0" err="1">
                <a:latin typeface="PT Sans" panose="020B0503020203020204" pitchFamily="34" charset="0"/>
                <a:cs typeface="Palanquin" panose="020B0004020203020204" pitchFamily="34" charset="0"/>
              </a:rPr>
              <a:t>tubuh</a:t>
            </a:r>
            <a:r>
              <a:rPr lang="id-ID" sz="1600" kern="0" dirty="0">
                <a:latin typeface="PT Sans" panose="020B0503020203020204" pitchFamily="34" charset="0"/>
                <a:cs typeface="Palanquin" panose="020B0004020203020204" pitchFamily="34" charset="0"/>
              </a:rPr>
              <a:t> </a:t>
            </a:r>
            <a:r>
              <a:rPr lang="en-US" sz="1600" kern="0" dirty="0" err="1">
                <a:latin typeface="PT Sans" panose="020B0503020203020204" pitchFamily="34" charset="0"/>
                <a:cs typeface="Palanquin" panose="020B0004020203020204" pitchFamily="34" charset="0"/>
              </a:rPr>
              <a:t>lebih</a:t>
            </a:r>
            <a:r>
              <a:rPr lang="en-US" sz="1600" kern="0" dirty="0">
                <a:latin typeface="PT Sans" panose="020B0503020203020204" pitchFamily="34" charset="0"/>
                <a:cs typeface="Palanquin" panose="020B0004020203020204" pitchFamily="34" charset="0"/>
              </a:rPr>
              <a:t> </a:t>
            </a:r>
            <a:r>
              <a:rPr lang="en-US" sz="1600" kern="0" dirty="0" err="1">
                <a:latin typeface="PT Sans" panose="020B0503020203020204" pitchFamily="34" charset="0"/>
                <a:cs typeface="Palanquin" panose="020B0004020203020204" pitchFamily="34" charset="0"/>
              </a:rPr>
              <a:t>sederhana</a:t>
            </a:r>
            <a:r>
              <a:rPr lang="id-ID" sz="1600" kern="0" dirty="0">
                <a:latin typeface="PT Sans" panose="020B0503020203020204" pitchFamily="34" charset="0"/>
                <a:cs typeface="Palanquin" panose="020B0004020203020204" pitchFamily="34" charset="0"/>
              </a:rPr>
              <a:t> </a:t>
            </a:r>
            <a:r>
              <a:rPr lang="en-US" sz="1600" kern="0" dirty="0" err="1">
                <a:latin typeface="PT Sans" panose="020B0503020203020204" pitchFamily="34" charset="0"/>
                <a:cs typeface="Palanquin" panose="020B0004020203020204" pitchFamily="34" charset="0"/>
              </a:rPr>
              <a:t>dari</a:t>
            </a:r>
            <a:r>
              <a:rPr lang="en-US" sz="1600" kern="0" dirty="0">
                <a:latin typeface="PT Sans" panose="020B0503020203020204" pitchFamily="34" charset="0"/>
                <a:cs typeface="Palanquin" panose="020B0004020203020204" pitchFamily="34" charset="0"/>
              </a:rPr>
              <a:t> viroid.</a:t>
            </a:r>
          </a:p>
          <a:p>
            <a:pPr marL="285743" indent="-285743" defTabSz="914333">
              <a:spcAft>
                <a:spcPts val="300"/>
              </a:spcAft>
              <a:buFont typeface="Arial" panose="020B0604020202020204" pitchFamily="34" charset="0"/>
              <a:buChar char="•"/>
            </a:pPr>
            <a:r>
              <a:rPr lang="en-US" sz="1600" kern="0" dirty="0" err="1">
                <a:latin typeface="PT Sans" panose="020B0503020203020204" pitchFamily="34" charset="0"/>
                <a:cs typeface="Palanquin" panose="020B0004020203020204" pitchFamily="34" charset="0"/>
              </a:rPr>
              <a:t>Berupa</a:t>
            </a:r>
            <a:r>
              <a:rPr lang="en-US" sz="1600" kern="0" dirty="0">
                <a:latin typeface="PT Sans" panose="020B0503020203020204" pitchFamily="34" charset="0"/>
                <a:cs typeface="Palanquin" panose="020B0004020203020204" pitchFamily="34" charset="0"/>
              </a:rPr>
              <a:t> protein.</a:t>
            </a:r>
          </a:p>
          <a:p>
            <a:pPr marL="285743" indent="-285743" defTabSz="914333">
              <a:spcAft>
                <a:spcPts val="300"/>
              </a:spcAft>
              <a:buFont typeface="Arial" panose="020B0604020202020204" pitchFamily="34" charset="0"/>
              <a:buChar char="•"/>
            </a:pPr>
            <a:r>
              <a:rPr lang="en-US" sz="1600" kern="0" dirty="0" err="1">
                <a:latin typeface="PT Sans" panose="020B0503020203020204" pitchFamily="34" charset="0"/>
                <a:cs typeface="Palanquin" panose="020B0004020203020204" pitchFamily="34" charset="0"/>
              </a:rPr>
              <a:t>Tidak</a:t>
            </a:r>
            <a:r>
              <a:rPr lang="en-US" sz="1600" kern="0" dirty="0">
                <a:latin typeface="PT Sans" panose="020B0503020203020204" pitchFamily="34" charset="0"/>
                <a:cs typeface="Palanquin" panose="020B0004020203020204" pitchFamily="34" charset="0"/>
              </a:rPr>
              <a:t> </a:t>
            </a:r>
            <a:r>
              <a:rPr lang="en-US" sz="1600" kern="0" dirty="0" err="1">
                <a:latin typeface="PT Sans" panose="020B0503020203020204" pitchFamily="34" charset="0"/>
                <a:cs typeface="Palanquin" panose="020B0004020203020204" pitchFamily="34" charset="0"/>
              </a:rPr>
              <a:t>dapat</a:t>
            </a:r>
            <a:r>
              <a:rPr lang="id-ID" sz="1600" kern="0" dirty="0">
                <a:latin typeface="PT Sans" panose="020B0503020203020204" pitchFamily="34" charset="0"/>
                <a:cs typeface="Palanquin" panose="020B0004020203020204" pitchFamily="34" charset="0"/>
              </a:rPr>
              <a:t> </a:t>
            </a:r>
            <a:r>
              <a:rPr lang="en-US" sz="1600" kern="0" dirty="0" err="1">
                <a:latin typeface="PT Sans" panose="020B0503020203020204" pitchFamily="34" charset="0"/>
                <a:cs typeface="Palanquin" panose="020B0004020203020204" pitchFamily="34" charset="0"/>
              </a:rPr>
              <a:t>bereplikasi</a:t>
            </a:r>
            <a:r>
              <a:rPr lang="en-US" sz="1600" kern="0" dirty="0">
                <a:latin typeface="PT Sans" panose="020B0503020203020204" pitchFamily="34" charset="0"/>
                <a:cs typeface="Palanquin" panose="020B0004020203020204" pitchFamily="34" charset="0"/>
              </a:rPr>
              <a:t>.</a:t>
            </a:r>
          </a:p>
          <a:p>
            <a:pPr marL="285743" indent="-285743" defTabSz="914333">
              <a:spcAft>
                <a:spcPts val="300"/>
              </a:spcAft>
              <a:buFont typeface="Arial" panose="020B0604020202020204" pitchFamily="34" charset="0"/>
              <a:buChar char="•"/>
            </a:pPr>
            <a:r>
              <a:rPr lang="en-US" sz="1600" kern="0" dirty="0" err="1">
                <a:latin typeface="PT Sans" panose="020B0503020203020204" pitchFamily="34" charset="0"/>
                <a:cs typeface="Palanquin" panose="020B0004020203020204" pitchFamily="34" charset="0"/>
              </a:rPr>
              <a:t>Mampu</a:t>
            </a:r>
            <a:r>
              <a:rPr lang="en-US" sz="1600" kern="0" dirty="0">
                <a:latin typeface="PT Sans" panose="020B0503020203020204" pitchFamily="34" charset="0"/>
                <a:cs typeface="Palanquin" panose="020B0004020203020204" pitchFamily="34" charset="0"/>
              </a:rPr>
              <a:t> </a:t>
            </a:r>
            <a:r>
              <a:rPr lang="en-US" sz="1600" kern="0" dirty="0" err="1">
                <a:latin typeface="PT Sans" panose="020B0503020203020204" pitchFamily="34" charset="0"/>
                <a:cs typeface="Palanquin" panose="020B0004020203020204" pitchFamily="34" charset="0"/>
              </a:rPr>
              <a:t>mengubah</a:t>
            </a:r>
            <a:r>
              <a:rPr lang="id-ID" sz="1600" kern="0" dirty="0">
                <a:latin typeface="PT Sans" panose="020B0503020203020204" pitchFamily="34" charset="0"/>
                <a:cs typeface="Palanquin" panose="020B0004020203020204" pitchFamily="34" charset="0"/>
              </a:rPr>
              <a:t> </a:t>
            </a:r>
            <a:r>
              <a:rPr lang="en-US" sz="1600" kern="0" dirty="0">
                <a:latin typeface="PT Sans" panose="020B0503020203020204" pitchFamily="34" charset="0"/>
                <a:cs typeface="Palanquin" panose="020B0004020203020204" pitchFamily="34" charset="0"/>
              </a:rPr>
              <a:t>protein </a:t>
            </a:r>
            <a:r>
              <a:rPr lang="en-US" sz="1600" kern="0" dirty="0" err="1">
                <a:latin typeface="PT Sans" panose="020B0503020203020204" pitchFamily="34" charset="0"/>
                <a:cs typeface="Palanquin" panose="020B0004020203020204" pitchFamily="34" charset="0"/>
              </a:rPr>
              <a:t>inang</a:t>
            </a:r>
            <a:r>
              <a:rPr lang="id-ID" sz="1600" kern="0" dirty="0">
                <a:latin typeface="PT Sans" panose="020B0503020203020204" pitchFamily="34" charset="0"/>
                <a:cs typeface="Palanquin" panose="020B0004020203020204" pitchFamily="34" charset="0"/>
              </a:rPr>
              <a:t> </a:t>
            </a:r>
            <a:r>
              <a:rPr lang="en-US" sz="1600" kern="0" dirty="0" err="1">
                <a:latin typeface="PT Sans" panose="020B0503020203020204" pitchFamily="34" charset="0"/>
                <a:cs typeface="Palanquin" panose="020B0004020203020204" pitchFamily="34" charset="0"/>
              </a:rPr>
              <a:t>menjadi</a:t>
            </a:r>
            <a:r>
              <a:rPr lang="en-US" sz="1600" kern="0" dirty="0">
                <a:latin typeface="PT Sans" panose="020B0503020203020204" pitchFamily="34" charset="0"/>
                <a:cs typeface="Palanquin" panose="020B0004020203020204" pitchFamily="34" charset="0"/>
              </a:rPr>
              <a:t> protein</a:t>
            </a:r>
            <a:r>
              <a:rPr lang="id-ID" sz="1600" kern="0" dirty="0">
                <a:latin typeface="PT Sans" panose="020B0503020203020204" pitchFamily="34" charset="0"/>
                <a:cs typeface="Palanquin" panose="020B0004020203020204" pitchFamily="34" charset="0"/>
              </a:rPr>
              <a:t> </a:t>
            </a:r>
            <a:r>
              <a:rPr lang="en-US" sz="1600" kern="0" dirty="0" err="1">
                <a:latin typeface="PT Sans" panose="020B0503020203020204" pitchFamily="34" charset="0"/>
                <a:cs typeface="Palanquin" panose="020B0004020203020204" pitchFamily="34" charset="0"/>
              </a:rPr>
              <a:t>versi</a:t>
            </a:r>
            <a:r>
              <a:rPr lang="en-US" sz="1600" kern="0" dirty="0">
                <a:latin typeface="PT Sans" panose="020B0503020203020204" pitchFamily="34" charset="0"/>
                <a:cs typeface="Palanquin" panose="020B0004020203020204" pitchFamily="34" charset="0"/>
              </a:rPr>
              <a:t> prion.</a:t>
            </a:r>
          </a:p>
          <a:p>
            <a:pPr marL="285743" indent="-285743" defTabSz="914333">
              <a:spcAft>
                <a:spcPts val="300"/>
              </a:spcAft>
              <a:buFont typeface="Arial" panose="020B0604020202020204" pitchFamily="34" charset="0"/>
              <a:buChar char="•"/>
            </a:pPr>
            <a:r>
              <a:rPr lang="en-US" sz="1600" kern="0" dirty="0" err="1">
                <a:latin typeface="PT Sans" panose="020B0503020203020204" pitchFamily="34" charset="0"/>
                <a:cs typeface="Palanquin" panose="020B0004020203020204" pitchFamily="34" charset="0"/>
              </a:rPr>
              <a:t>Menyebabkan</a:t>
            </a:r>
            <a:r>
              <a:rPr lang="id-ID" sz="1600" kern="0" dirty="0">
                <a:latin typeface="PT Sans" panose="020B0503020203020204" pitchFamily="34" charset="0"/>
                <a:cs typeface="Palanquin" panose="020B0004020203020204" pitchFamily="34" charset="0"/>
              </a:rPr>
              <a:t> </a:t>
            </a:r>
            <a:r>
              <a:rPr lang="en-US" sz="1600" kern="0" dirty="0" err="1">
                <a:latin typeface="PT Sans" panose="020B0503020203020204" pitchFamily="34" charset="0"/>
                <a:cs typeface="Palanquin" panose="020B0004020203020204" pitchFamily="34" charset="0"/>
              </a:rPr>
              <a:t>penyakit</a:t>
            </a:r>
            <a:r>
              <a:rPr lang="id-ID" sz="1600" kern="0" dirty="0">
                <a:latin typeface="PT Sans" panose="020B0503020203020204" pitchFamily="34" charset="0"/>
                <a:cs typeface="Palanquin" panose="020B0004020203020204" pitchFamily="34" charset="0"/>
              </a:rPr>
              <a:t> </a:t>
            </a:r>
            <a:r>
              <a:rPr lang="en-US" sz="1600" kern="0" dirty="0" err="1">
                <a:latin typeface="PT Sans" panose="020B0503020203020204" pitchFamily="34" charset="0"/>
                <a:cs typeface="Palanquin" panose="020B0004020203020204" pitchFamily="34" charset="0"/>
              </a:rPr>
              <a:t>degeneratif</a:t>
            </a:r>
            <a:r>
              <a:rPr lang="en-US" sz="1600" kern="0" dirty="0">
                <a:latin typeface="PT Sans" panose="020B0503020203020204" pitchFamily="34" charset="0"/>
                <a:cs typeface="Palanquin" panose="020B0004020203020204" pitchFamily="34" charset="0"/>
              </a:rPr>
              <a:t> </a:t>
            </a:r>
            <a:r>
              <a:rPr lang="id-ID" sz="1600" kern="0" dirty="0">
                <a:latin typeface="PT Sans" panose="020B0503020203020204" pitchFamily="34" charset="0"/>
                <a:cs typeface="Palanquin" panose="020B0004020203020204" pitchFamily="34" charset="0"/>
              </a:rPr>
              <a:t>sistem saraf pusat (otak) pada domba, sapi, hingga manusia.</a:t>
            </a:r>
          </a:p>
        </p:txBody>
      </p:sp>
      <p:grpSp>
        <p:nvGrpSpPr>
          <p:cNvPr id="2" name="Group 1">
            <a:extLst>
              <a:ext uri="{FF2B5EF4-FFF2-40B4-BE49-F238E27FC236}">
                <a16:creationId xmlns:a16="http://schemas.microsoft.com/office/drawing/2014/main" id="{1AFFF80C-D283-E355-75B5-835186D4E036}"/>
              </a:ext>
            </a:extLst>
          </p:cNvPr>
          <p:cNvGrpSpPr/>
          <p:nvPr/>
        </p:nvGrpSpPr>
        <p:grpSpPr>
          <a:xfrm>
            <a:off x="268797" y="3042123"/>
            <a:ext cx="8677591" cy="1421850"/>
            <a:chOff x="268797" y="3042123"/>
            <a:chExt cx="8677591" cy="1421850"/>
          </a:xfrm>
        </p:grpSpPr>
        <p:sp>
          <p:nvSpPr>
            <p:cNvPr id="11" name="Google Shape;1208;p43">
              <a:extLst>
                <a:ext uri="{FF2B5EF4-FFF2-40B4-BE49-F238E27FC236}">
                  <a16:creationId xmlns:a16="http://schemas.microsoft.com/office/drawing/2014/main" id="{7C9272C6-D898-70F1-8FA9-D74281F8695D}"/>
                </a:ext>
              </a:extLst>
            </p:cNvPr>
            <p:cNvSpPr/>
            <p:nvPr/>
          </p:nvSpPr>
          <p:spPr>
            <a:xfrm>
              <a:off x="268797" y="3042123"/>
              <a:ext cx="8677591" cy="1421850"/>
            </a:xfrm>
            <a:prstGeom prst="rect">
              <a:avLst/>
            </a:prstGeom>
            <a:solidFill>
              <a:schemeClr val="accent3">
                <a:lumMod val="20000"/>
                <a:lumOff val="80000"/>
              </a:schemeClr>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Palanquin" panose="020B0004020203020204" pitchFamily="34" charset="0"/>
                <a:sym typeface="Arial"/>
              </a:endParaRPr>
            </a:p>
          </p:txBody>
        </p:sp>
        <p:sp>
          <p:nvSpPr>
            <p:cNvPr id="12" name="Google Shape;1209;p43">
              <a:extLst>
                <a:ext uri="{FF2B5EF4-FFF2-40B4-BE49-F238E27FC236}">
                  <a16:creationId xmlns:a16="http://schemas.microsoft.com/office/drawing/2014/main" id="{71D537DE-9546-E55A-FD49-BF49BF57EF0A}"/>
                </a:ext>
              </a:extLst>
            </p:cNvPr>
            <p:cNvSpPr txBox="1">
              <a:spLocks/>
            </p:cNvSpPr>
            <p:nvPr/>
          </p:nvSpPr>
          <p:spPr>
            <a:xfrm>
              <a:off x="286381" y="3082299"/>
              <a:ext cx="8642423" cy="134149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Signika"/>
                <a:buNone/>
                <a:defRPr sz="30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defTabSz="914378">
                <a:buClr>
                  <a:srgbClr val="000000"/>
                </a:buClr>
              </a:pPr>
              <a:r>
                <a:rPr lang="id-ID" sz="1600" b="0" kern="0" dirty="0">
                  <a:solidFill>
                    <a:srgbClr val="000000"/>
                  </a:solidFill>
                  <a:latin typeface="PT Sans" panose="020B0503020203020204" pitchFamily="34" charset="0"/>
                  <a:cs typeface="Palanquin" panose="020B0004020203020204" pitchFamily="34" charset="0"/>
                </a:rPr>
                <a:t>Penyakit BSE (</a:t>
              </a:r>
              <a:r>
                <a:rPr lang="id-ID" sz="1600" b="0" i="1" kern="0" dirty="0">
                  <a:solidFill>
                    <a:srgbClr val="000000"/>
                  </a:solidFill>
                  <a:latin typeface="PT Sans" panose="020B0503020203020204" pitchFamily="34" charset="0"/>
                  <a:cs typeface="Palanquin" panose="020B0004020203020204" pitchFamily="34" charset="0"/>
                </a:rPr>
                <a:t>bovine spongiform encephalopathy</a:t>
              </a:r>
              <a:r>
                <a:rPr lang="id-ID" sz="1600" b="0" kern="0" dirty="0">
                  <a:solidFill>
                    <a:srgbClr val="000000"/>
                  </a:solidFill>
                  <a:latin typeface="PT Sans" panose="020B0503020203020204" pitchFamily="34" charset="0"/>
                  <a:cs typeface="Palanquin" panose="020B0004020203020204" pitchFamily="34" charset="0"/>
                </a:rPr>
                <a:t>) pada sapi diduga akibat pemberian pakan ternak MBM (</a:t>
              </a:r>
              <a:r>
                <a:rPr lang="id-ID" sz="1600" b="0" i="1" kern="0" dirty="0">
                  <a:solidFill>
                    <a:srgbClr val="000000"/>
                  </a:solidFill>
                  <a:latin typeface="PT Sans" panose="020B0503020203020204" pitchFamily="34" charset="0"/>
                  <a:cs typeface="Palanquin" panose="020B0004020203020204" pitchFamily="34" charset="0"/>
                </a:rPr>
                <a:t>meat bone meal</a:t>
              </a:r>
              <a:r>
                <a:rPr lang="id-ID" sz="1600" b="0" kern="0" dirty="0">
                  <a:solidFill>
                    <a:srgbClr val="000000"/>
                  </a:solidFill>
                  <a:latin typeface="PT Sans" panose="020B0503020203020204" pitchFamily="34" charset="0"/>
                  <a:cs typeface="Palanquin" panose="020B0004020203020204" pitchFamily="34" charset="0"/>
                </a:rPr>
                <a:t>) yang terbuat dari jeroan hewan untuk memacu produksi susu dan daging. Orang yang mengonsumsi jeroan sapi yang terinfeksi dikhawatirkan dapat tertular penyakit ini. Sementara itu, penyakit kuru di Papua New Guinea (1950) disebabkan oleh praktik kanibalisme.</a:t>
              </a:r>
              <a:endParaRPr lang="en-US" sz="1600" b="0" kern="0" dirty="0">
                <a:solidFill>
                  <a:srgbClr val="000000"/>
                </a:solidFill>
                <a:latin typeface="PT Sans" panose="020B0503020203020204" pitchFamily="34" charset="0"/>
                <a:cs typeface="Palanquin" panose="020B0004020203020204" pitchFamily="34" charset="0"/>
              </a:endParaRPr>
            </a:p>
          </p:txBody>
        </p:sp>
      </p:grpSp>
    </p:spTree>
    <p:extLst>
      <p:ext uri="{BB962C8B-B14F-4D97-AF65-F5344CB8AC3E}">
        <p14:creationId xmlns:p14="http://schemas.microsoft.com/office/powerpoint/2010/main" val="2513624905"/>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79"/>
                                        </p:tgtEl>
                                        <p:attrNameLst>
                                          <p:attrName>style.visibility</p:attrName>
                                        </p:attrNameLst>
                                      </p:cBhvr>
                                      <p:to>
                                        <p:strVal val="visible"/>
                                      </p:to>
                                    </p:set>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28341-A548-8B15-C317-4DD87C45AD9E}"/>
              </a:ext>
            </a:extLst>
          </p:cNvPr>
          <p:cNvSpPr>
            <a:spLocks noGrp="1"/>
          </p:cNvSpPr>
          <p:nvPr>
            <p:ph type="title"/>
          </p:nvPr>
        </p:nvSpPr>
        <p:spPr/>
        <p:txBody>
          <a:bodyPr/>
          <a:lstStyle/>
          <a:p>
            <a:r>
              <a:rPr lang="id-ID" sz="3600" dirty="0">
                <a:latin typeface="PT Sans" panose="020B0503020203020204" pitchFamily="34" charset="0"/>
                <a:cs typeface="Signika" panose="020B0604020202020204" charset="0"/>
              </a:rPr>
              <a:t>Glosarium</a:t>
            </a:r>
            <a:endParaRPr lang="en-US" sz="3600" dirty="0">
              <a:latin typeface="PT Sans" panose="020B0503020203020204" pitchFamily="34" charset="0"/>
              <a:cs typeface="Signika" panose="020B0604020202020204" charset="0"/>
            </a:endParaRPr>
          </a:p>
        </p:txBody>
      </p:sp>
      <p:sp>
        <p:nvSpPr>
          <p:cNvPr id="3" name="Text Placeholder 2">
            <a:extLst>
              <a:ext uri="{FF2B5EF4-FFF2-40B4-BE49-F238E27FC236}">
                <a16:creationId xmlns:a16="http://schemas.microsoft.com/office/drawing/2014/main" id="{05687DB1-DBFB-68FE-12EC-BC2FFCF08B22}"/>
              </a:ext>
            </a:extLst>
          </p:cNvPr>
          <p:cNvSpPr>
            <a:spLocks noGrp="1"/>
          </p:cNvSpPr>
          <p:nvPr>
            <p:ph type="body" idx="1"/>
          </p:nvPr>
        </p:nvSpPr>
        <p:spPr>
          <a:xfrm>
            <a:off x="713226" y="1178425"/>
            <a:ext cx="7947890" cy="3425400"/>
          </a:xfrm>
        </p:spPr>
        <p:txBody>
          <a:bodyPr/>
          <a:lstStyle/>
          <a:p>
            <a:pPr algn="l">
              <a:spcAft>
                <a:spcPts val="300"/>
              </a:spcAft>
              <a:buFont typeface="Arial" panose="020B0604020202020204" pitchFamily="34" charset="0"/>
              <a:buChar char="•"/>
            </a:pPr>
            <a:r>
              <a:rPr lang="id-ID" sz="1800" b="1" dirty="0">
                <a:latin typeface="PT Sans" panose="020B0503020203020204" pitchFamily="34" charset="0"/>
              </a:rPr>
              <a:t>AIDS</a:t>
            </a:r>
            <a:r>
              <a:rPr lang="id-ID" sz="1800" dirty="0">
                <a:latin typeface="PT Sans" panose="020B0503020203020204" pitchFamily="34" charset="0"/>
              </a:rPr>
              <a:t> (</a:t>
            </a:r>
            <a:r>
              <a:rPr lang="id-ID" sz="1800" i="1" dirty="0">
                <a:latin typeface="PT Sans" panose="020B0503020203020204" pitchFamily="34" charset="0"/>
              </a:rPr>
              <a:t>acquired immunodeficiency syndrome</a:t>
            </a:r>
            <a:r>
              <a:rPr lang="id-ID" sz="1800" dirty="0">
                <a:latin typeface="PT Sans" panose="020B0503020203020204" pitchFamily="34" charset="0"/>
              </a:rPr>
              <a:t>) adalah penyakit hilangnya sistem kekebalan tubuh yang disebabkan oleh HIV (</a:t>
            </a:r>
            <a:r>
              <a:rPr lang="id-ID" sz="1800" i="1" dirty="0">
                <a:latin typeface="PT Sans" panose="020B0503020203020204" pitchFamily="34" charset="0"/>
              </a:rPr>
              <a:t>Human Immunodeficiency Virus</a:t>
            </a:r>
            <a:r>
              <a:rPr lang="id-ID" sz="1800" dirty="0">
                <a:latin typeface="PT Sans" panose="020B0503020203020204" pitchFamily="34" charset="0"/>
              </a:rPr>
              <a:t>).</a:t>
            </a:r>
          </a:p>
          <a:p>
            <a:pPr algn="l">
              <a:spcAft>
                <a:spcPts val="300"/>
              </a:spcAft>
              <a:buFont typeface="Arial" panose="020B0604020202020204" pitchFamily="34" charset="0"/>
              <a:buChar char="•"/>
            </a:pPr>
            <a:r>
              <a:rPr lang="id-ID" sz="1800" b="1" dirty="0">
                <a:latin typeface="PT Sans" panose="020B0503020203020204" pitchFamily="34" charset="0"/>
              </a:rPr>
              <a:t>Covid-19</a:t>
            </a:r>
            <a:r>
              <a:rPr lang="id-ID" sz="1800" dirty="0">
                <a:latin typeface="PT Sans" panose="020B0503020203020204" pitchFamily="34" charset="0"/>
              </a:rPr>
              <a:t> adalah penyakit yang disebabkan oleh </a:t>
            </a:r>
            <a:r>
              <a:rPr lang="id-ID" sz="1800" i="1" dirty="0">
                <a:latin typeface="PT Sans" panose="020B0503020203020204" pitchFamily="34" charset="0"/>
              </a:rPr>
              <a:t>Coronavirus</a:t>
            </a:r>
            <a:r>
              <a:rPr lang="id-ID" sz="1800" dirty="0">
                <a:latin typeface="PT Sans" panose="020B0503020203020204" pitchFamily="34" charset="0"/>
              </a:rPr>
              <a:t> tipe SARS-CoV-2.</a:t>
            </a:r>
          </a:p>
          <a:p>
            <a:pPr algn="l">
              <a:spcAft>
                <a:spcPts val="300"/>
              </a:spcAft>
              <a:buFont typeface="Arial" panose="020B0604020202020204" pitchFamily="34" charset="0"/>
              <a:buChar char="•"/>
            </a:pPr>
            <a:r>
              <a:rPr lang="id-ID" sz="1800" b="1" dirty="0">
                <a:latin typeface="PT Sans" panose="020B0503020203020204" pitchFamily="34" charset="0"/>
              </a:rPr>
              <a:t>Interferon</a:t>
            </a:r>
            <a:r>
              <a:rPr lang="id-ID" sz="1800" dirty="0">
                <a:latin typeface="PT Sans" panose="020B0503020203020204" pitchFamily="34" charset="0"/>
              </a:rPr>
              <a:t> adalah protein yang dihasilkan hewan atau sel biakan sebagai respons terhadap infeksi virus atau penginduksi lain yang dapat menghambat replikasi virus di dalam suatu sel.</a:t>
            </a:r>
          </a:p>
          <a:p>
            <a:pPr algn="l">
              <a:spcAft>
                <a:spcPts val="300"/>
              </a:spcAft>
              <a:buFont typeface="Arial" panose="020B0604020202020204" pitchFamily="34" charset="0"/>
              <a:buChar char="•"/>
            </a:pPr>
            <a:r>
              <a:rPr lang="id-ID" sz="1800" b="1" dirty="0">
                <a:latin typeface="PT Sans" panose="020B0503020203020204" pitchFamily="34" charset="0"/>
              </a:rPr>
              <a:t>Kapsid </a:t>
            </a:r>
            <a:r>
              <a:rPr lang="id-ID" sz="1800" dirty="0">
                <a:latin typeface="PT Sans" panose="020B0503020203020204" pitchFamily="34" charset="0"/>
              </a:rPr>
              <a:t>adalah selubung terluar virus yang memberikan bentuk virus, tersusun atas banyak subunit protein (kapsomer).</a:t>
            </a:r>
          </a:p>
        </p:txBody>
      </p:sp>
    </p:spTree>
    <p:extLst>
      <p:ext uri="{BB962C8B-B14F-4D97-AF65-F5344CB8AC3E}">
        <p14:creationId xmlns:p14="http://schemas.microsoft.com/office/powerpoint/2010/main" val="485399844"/>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28341-A548-8B15-C317-4DD87C45AD9E}"/>
              </a:ext>
            </a:extLst>
          </p:cNvPr>
          <p:cNvSpPr>
            <a:spLocks noGrp="1"/>
          </p:cNvSpPr>
          <p:nvPr>
            <p:ph type="title"/>
          </p:nvPr>
        </p:nvSpPr>
        <p:spPr/>
        <p:txBody>
          <a:bodyPr/>
          <a:lstStyle/>
          <a:p>
            <a:r>
              <a:rPr lang="id-ID" sz="3600" dirty="0">
                <a:latin typeface="PT Sans" panose="020B0503020203020204" pitchFamily="34" charset="0"/>
                <a:cs typeface="Signika" panose="020B0604020202020204" charset="0"/>
              </a:rPr>
              <a:t>Glosarium</a:t>
            </a:r>
            <a:endParaRPr lang="en-US" sz="3600" dirty="0">
              <a:latin typeface="PT Sans" panose="020B0503020203020204" pitchFamily="34" charset="0"/>
              <a:cs typeface="Signika" panose="020B0604020202020204" charset="0"/>
            </a:endParaRPr>
          </a:p>
        </p:txBody>
      </p:sp>
      <p:sp>
        <p:nvSpPr>
          <p:cNvPr id="3" name="Text Placeholder 2">
            <a:extLst>
              <a:ext uri="{FF2B5EF4-FFF2-40B4-BE49-F238E27FC236}">
                <a16:creationId xmlns:a16="http://schemas.microsoft.com/office/drawing/2014/main" id="{05687DB1-DBFB-68FE-12EC-BC2FFCF08B22}"/>
              </a:ext>
            </a:extLst>
          </p:cNvPr>
          <p:cNvSpPr>
            <a:spLocks noGrp="1"/>
          </p:cNvSpPr>
          <p:nvPr>
            <p:ph type="body" idx="1"/>
          </p:nvPr>
        </p:nvSpPr>
        <p:spPr>
          <a:xfrm>
            <a:off x="713227" y="1178425"/>
            <a:ext cx="8009989" cy="3425400"/>
          </a:xfrm>
        </p:spPr>
        <p:txBody>
          <a:bodyPr/>
          <a:lstStyle/>
          <a:p>
            <a:pPr algn="l">
              <a:spcAft>
                <a:spcPts val="300"/>
              </a:spcAft>
              <a:buFont typeface="Arial" panose="020B0604020202020204" pitchFamily="34" charset="0"/>
              <a:buChar char="•"/>
            </a:pPr>
            <a:r>
              <a:rPr lang="id-ID" sz="1800" b="1" dirty="0">
                <a:latin typeface="PT Sans" panose="020B0503020203020204" pitchFamily="34" charset="0"/>
              </a:rPr>
              <a:t>Lisogenik </a:t>
            </a:r>
            <a:r>
              <a:rPr lang="id-ID" sz="1800" dirty="0">
                <a:latin typeface="PT Sans" panose="020B0503020203020204" pitchFamily="34" charset="0"/>
              </a:rPr>
              <a:t>adalah siklus reproduksi virus di mana sel inang tidak segera hancur bahkan dapat membelah diri sehingga tidak dihasilkan virion baru.</a:t>
            </a:r>
          </a:p>
          <a:p>
            <a:pPr algn="l">
              <a:spcAft>
                <a:spcPts val="300"/>
              </a:spcAft>
              <a:buFont typeface="Arial" panose="020B0604020202020204" pitchFamily="34" charset="0"/>
              <a:buChar char="•"/>
            </a:pPr>
            <a:r>
              <a:rPr lang="id-ID" sz="1800" b="1" dirty="0">
                <a:latin typeface="PT Sans" panose="020B0503020203020204" pitchFamily="34" charset="0"/>
              </a:rPr>
              <a:t>Litik</a:t>
            </a:r>
            <a:r>
              <a:rPr lang="id-ID" sz="1800" dirty="0">
                <a:latin typeface="PT Sans" panose="020B0503020203020204" pitchFamily="34" charset="0"/>
              </a:rPr>
              <a:t> adalah siklus reproduksi virus di mana sel inang hancur dan dihasilkan virion baru.</a:t>
            </a:r>
          </a:p>
          <a:p>
            <a:pPr algn="l">
              <a:spcAft>
                <a:spcPts val="300"/>
              </a:spcAft>
              <a:buFont typeface="Arial" panose="020B0604020202020204" pitchFamily="34" charset="0"/>
              <a:buChar char="•"/>
            </a:pPr>
            <a:r>
              <a:rPr lang="id-ID" sz="1800" b="1" dirty="0">
                <a:latin typeface="PT Sans" panose="020B0503020203020204" pitchFamily="34" charset="0"/>
              </a:rPr>
              <a:t>Profag</a:t>
            </a:r>
            <a:r>
              <a:rPr lang="id-ID" sz="1800" dirty="0">
                <a:latin typeface="PT Sans" panose="020B0503020203020204" pitchFamily="34" charset="0"/>
              </a:rPr>
              <a:t> adalah DNA fag yang berinteraksi ke dalam kromosom sel inang.</a:t>
            </a:r>
          </a:p>
          <a:p>
            <a:pPr algn="l">
              <a:spcAft>
                <a:spcPts val="300"/>
              </a:spcAft>
              <a:buFont typeface="Arial" panose="020B0604020202020204" pitchFamily="34" charset="0"/>
              <a:buChar char="•"/>
            </a:pPr>
            <a:r>
              <a:rPr lang="id-ID" sz="1800" b="1" dirty="0">
                <a:latin typeface="PT Sans" panose="020B0503020203020204" pitchFamily="34" charset="0"/>
              </a:rPr>
              <a:t>Vaksin virus </a:t>
            </a:r>
            <a:r>
              <a:rPr lang="id-ID" sz="1800" dirty="0">
                <a:latin typeface="PT Sans" panose="020B0503020203020204" pitchFamily="34" charset="0"/>
              </a:rPr>
              <a:t>adalah formula yang terbuat dari bagian tubuh virus, virus mati, atau virus hidup; dipergunakan untuk memperoleh imunitas (kekebalan) secara alamiah.</a:t>
            </a:r>
          </a:p>
          <a:p>
            <a:pPr algn="l">
              <a:spcAft>
                <a:spcPts val="300"/>
              </a:spcAft>
              <a:buFont typeface="Arial" panose="020B0604020202020204" pitchFamily="34" charset="0"/>
              <a:buChar char="•"/>
            </a:pPr>
            <a:r>
              <a:rPr lang="id-ID" sz="1800" b="1" dirty="0">
                <a:latin typeface="PT Sans" panose="020B0503020203020204" pitchFamily="34" charset="0"/>
              </a:rPr>
              <a:t>Virus temperat </a:t>
            </a:r>
            <a:r>
              <a:rPr lang="id-ID" sz="1800" dirty="0">
                <a:latin typeface="PT Sans" panose="020B0503020203020204" pitchFamily="34" charset="0"/>
              </a:rPr>
              <a:t>adalah virus yang dapat bereproduksi melalui siklus lisogenik dan litik, contohnya fag λ.</a:t>
            </a:r>
            <a:endParaRPr lang="en-US" sz="1800" dirty="0">
              <a:latin typeface="PT Sans" panose="020B0503020203020204" pitchFamily="34" charset="0"/>
              <a:cs typeface="Palanquin" panose="020B0004020203020204" pitchFamily="34" charset="0"/>
            </a:endParaRPr>
          </a:p>
        </p:txBody>
      </p:sp>
    </p:spTree>
    <p:extLst>
      <p:ext uri="{BB962C8B-B14F-4D97-AF65-F5344CB8AC3E}">
        <p14:creationId xmlns:p14="http://schemas.microsoft.com/office/powerpoint/2010/main" val="43443121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CA0C03F-60BD-FFE5-2826-195D51D8A6A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40"/>
            <a:ext cx="9144000" cy="512063"/>
          </a:xfrm>
          <a:prstGeom prst="rect">
            <a:avLst/>
          </a:prstGeom>
        </p:spPr>
      </p:pic>
      <p:sp>
        <p:nvSpPr>
          <p:cNvPr id="4" name="TextBox 3">
            <a:extLst>
              <a:ext uri="{FF2B5EF4-FFF2-40B4-BE49-F238E27FC236}">
                <a16:creationId xmlns:a16="http://schemas.microsoft.com/office/drawing/2014/main" id="{B4E92368-7354-7046-782F-04260DB56A9E}"/>
              </a:ext>
            </a:extLst>
          </p:cNvPr>
          <p:cNvSpPr txBox="1"/>
          <p:nvPr/>
        </p:nvSpPr>
        <p:spPr>
          <a:xfrm>
            <a:off x="5623965" y="1556087"/>
            <a:ext cx="3261090" cy="2031325"/>
          </a:xfrm>
          <a:prstGeom prst="rect">
            <a:avLst/>
          </a:prstGeom>
          <a:noFill/>
        </p:spPr>
        <p:txBody>
          <a:bodyPr wrap="square">
            <a:spAutoFit/>
          </a:bodyPr>
          <a:lstStyle/>
          <a:p>
            <a:pPr defTabSz="914333">
              <a:buClr>
                <a:srgbClr val="000000"/>
              </a:buClr>
            </a:pPr>
            <a:r>
              <a:rPr lang="en-US" sz="1800" kern="0" dirty="0" err="1">
                <a:solidFill>
                  <a:srgbClr val="000000"/>
                </a:solidFill>
                <a:latin typeface="PT Sans" panose="020B0503020203020204" pitchFamily="34" charset="0"/>
                <a:cs typeface="Palanquin" panose="020B0004020203020204" pitchFamily="34" charset="0"/>
                <a:sym typeface="Arial"/>
              </a:rPr>
              <a:t>Analisislah</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kasus</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dalam</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grafik</a:t>
            </a:r>
            <a:endParaRPr lang="en-US" sz="1800" kern="0" dirty="0">
              <a:solidFill>
                <a:srgbClr val="000000"/>
              </a:solidFill>
              <a:latin typeface="PT Sans" panose="020B0503020203020204" pitchFamily="34" charset="0"/>
              <a:cs typeface="Palanquin" panose="020B0004020203020204" pitchFamily="34" charset="0"/>
              <a:sym typeface="Arial"/>
            </a:endParaRPr>
          </a:p>
          <a:p>
            <a:pPr defTabSz="914333">
              <a:buClr>
                <a:srgbClr val="000000"/>
              </a:buClr>
            </a:pPr>
            <a:r>
              <a:rPr lang="en-US" sz="1800" kern="0" dirty="0" err="1">
                <a:solidFill>
                  <a:srgbClr val="000000"/>
                </a:solidFill>
                <a:latin typeface="PT Sans" panose="020B0503020203020204" pitchFamily="34" charset="0"/>
                <a:cs typeface="Palanquin" panose="020B0004020203020204" pitchFamily="34" charset="0"/>
                <a:sym typeface="Arial"/>
              </a:rPr>
              <a:t>Tuliskan</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beberapa</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pertanyaan</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atau</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temukan</a:t>
            </a:r>
            <a:r>
              <a:rPr lang="id-ID"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permasalahannya</a:t>
            </a:r>
            <a:r>
              <a:rPr lang="en-US" sz="1800" kern="0" dirty="0">
                <a:solidFill>
                  <a:srgbClr val="000000"/>
                </a:solidFill>
                <a:latin typeface="PT Sans" panose="020B0503020203020204" pitchFamily="34" charset="0"/>
                <a:cs typeface="Palanquin" panose="020B0004020203020204" pitchFamily="34" charset="0"/>
                <a:sym typeface="Arial"/>
              </a:rPr>
              <a:t>.</a:t>
            </a:r>
          </a:p>
          <a:p>
            <a:pPr defTabSz="914333">
              <a:buClr>
                <a:srgbClr val="000000"/>
              </a:buClr>
            </a:pPr>
            <a:r>
              <a:rPr lang="en-US" sz="1800" kern="0" dirty="0" err="1">
                <a:solidFill>
                  <a:srgbClr val="000000"/>
                </a:solidFill>
                <a:latin typeface="PT Sans" panose="020B0503020203020204" pitchFamily="34" charset="0"/>
                <a:cs typeface="Palanquin" panose="020B0004020203020204" pitchFamily="34" charset="0"/>
                <a:sym typeface="Arial"/>
              </a:rPr>
              <a:t>Diskusikan</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dengan</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teman</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untuk</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memprediksi</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jawaban</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permasalahan</a:t>
            </a:r>
            <a:r>
              <a:rPr lang="en-US" sz="1800" kern="0" dirty="0">
                <a:solidFill>
                  <a:srgbClr val="000000"/>
                </a:solidFill>
                <a:latin typeface="PT Sans" panose="020B0503020203020204" pitchFamily="34" charset="0"/>
                <a:cs typeface="Palanquin" panose="020B0004020203020204" pitchFamily="34" charset="0"/>
                <a:sym typeface="Arial"/>
              </a:rPr>
              <a:t> </a:t>
            </a:r>
            <a:r>
              <a:rPr lang="en-US" sz="1800" kern="0" dirty="0" err="1">
                <a:solidFill>
                  <a:srgbClr val="000000"/>
                </a:solidFill>
                <a:latin typeface="PT Sans" panose="020B0503020203020204" pitchFamily="34" charset="0"/>
                <a:cs typeface="Palanquin" panose="020B0004020203020204" pitchFamily="34" charset="0"/>
                <a:sym typeface="Arial"/>
              </a:rPr>
              <a:t>tersebut</a:t>
            </a:r>
            <a:r>
              <a:rPr lang="en-US" sz="1800" kern="0" dirty="0">
                <a:solidFill>
                  <a:srgbClr val="000000"/>
                </a:solidFill>
                <a:latin typeface="PT Sans" panose="020B0503020203020204" pitchFamily="34" charset="0"/>
                <a:cs typeface="Palanquin" panose="020B0004020203020204" pitchFamily="34" charset="0"/>
                <a:sym typeface="Arial"/>
              </a:rPr>
              <a:t>.</a:t>
            </a:r>
          </a:p>
        </p:txBody>
      </p:sp>
      <p:pic>
        <p:nvPicPr>
          <p:cNvPr id="5" name="Picture 4">
            <a:extLst>
              <a:ext uri="{FF2B5EF4-FFF2-40B4-BE49-F238E27FC236}">
                <a16:creationId xmlns:a16="http://schemas.microsoft.com/office/drawing/2014/main" id="{43C4CCD3-2534-7980-915B-623CC4B9A636}"/>
              </a:ext>
            </a:extLst>
          </p:cNvPr>
          <p:cNvPicPr>
            <a:picLocks noChangeAspect="1"/>
          </p:cNvPicPr>
          <p:nvPr/>
        </p:nvPicPr>
        <p:blipFill rotWithShape="1">
          <a:blip r:embed="rId3"/>
          <a:srcRect l="26460" t="26274" r="15664" b="11583"/>
          <a:stretch/>
        </p:blipFill>
        <p:spPr>
          <a:xfrm>
            <a:off x="331773" y="973574"/>
            <a:ext cx="5292192" cy="3196354"/>
          </a:xfrm>
          <a:prstGeom prst="rect">
            <a:avLst/>
          </a:prstGeom>
        </p:spPr>
      </p:pic>
    </p:spTree>
    <p:extLst>
      <p:ext uri="{BB962C8B-B14F-4D97-AF65-F5344CB8AC3E}">
        <p14:creationId xmlns:p14="http://schemas.microsoft.com/office/powerpoint/2010/main" val="2304373625"/>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67"/>
        <p:cNvGrpSpPr/>
        <p:nvPr/>
      </p:nvGrpSpPr>
      <p:grpSpPr>
        <a:xfrm>
          <a:off x="0" y="0"/>
          <a:ext cx="0" cy="0"/>
          <a:chOff x="0" y="0"/>
          <a:chExt cx="0" cy="0"/>
        </a:xfrm>
      </p:grpSpPr>
      <p:sp>
        <p:nvSpPr>
          <p:cNvPr id="768" name="Google Shape;768;p43"/>
          <p:cNvSpPr/>
          <p:nvPr/>
        </p:nvSpPr>
        <p:spPr>
          <a:xfrm rot="-275237">
            <a:off x="2111324" y="695382"/>
            <a:ext cx="4921365" cy="3752735"/>
          </a:xfrm>
          <a:prstGeom prst="roundRect">
            <a:avLst>
              <a:gd name="adj" fmla="val 29315"/>
            </a:avLst>
          </a:prstGeom>
          <a:solidFill>
            <a:schemeClr val="accent5"/>
          </a:solidFill>
          <a:ln>
            <a:noFill/>
          </a:ln>
        </p:spPr>
        <p:txBody>
          <a:bodyPr spcFirstLastPara="1" wrap="square" lIns="91425" tIns="91425" rIns="91425" bIns="91425" anchor="ctr" anchorCtr="0">
            <a:noAutofit/>
          </a:bodyPr>
          <a:lstStyle/>
          <a:p>
            <a:pPr defTabSz="685766">
              <a:buClr>
                <a:srgbClr val="000000"/>
              </a:buClr>
            </a:pPr>
            <a:endParaRPr sz="1013" kern="0">
              <a:solidFill>
                <a:srgbClr val="0C4F72"/>
              </a:solidFill>
              <a:latin typeface="PT Sans" panose="020B0503020203020204" pitchFamily="34" charset="0"/>
              <a:cs typeface="Signika" panose="020B0604020202020204" charset="0"/>
              <a:sym typeface="Arial"/>
            </a:endParaRPr>
          </a:p>
        </p:txBody>
      </p:sp>
      <p:sp>
        <p:nvSpPr>
          <p:cNvPr id="769" name="Google Shape;769;p43"/>
          <p:cNvSpPr txBox="1">
            <a:spLocks noGrp="1"/>
          </p:cNvSpPr>
          <p:nvPr>
            <p:ph type="title"/>
          </p:nvPr>
        </p:nvSpPr>
        <p:spPr>
          <a:xfrm>
            <a:off x="2479014" y="1925247"/>
            <a:ext cx="4103100" cy="1293000"/>
          </a:xfrm>
          <a:prstGeom prst="rect">
            <a:avLst/>
          </a:prstGeom>
        </p:spPr>
        <p:txBody>
          <a:bodyPr spcFirstLastPara="1" wrap="square" lIns="91425" tIns="91425" rIns="91425" bIns="91425" anchor="b" anchorCtr="0">
            <a:noAutofit/>
          </a:bodyPr>
          <a:lstStyle/>
          <a:p>
            <a:r>
              <a:rPr lang="id-ID" dirty="0">
                <a:latin typeface="PT Sans" panose="020B0503020203020204" pitchFamily="34" charset="0"/>
                <a:cs typeface="Signika" panose="020B0604020202020204" charset="0"/>
              </a:rPr>
              <a:t>Selamat Belajar!</a:t>
            </a:r>
            <a:endParaRPr dirty="0">
              <a:latin typeface="PT Sans" panose="020B0503020203020204" pitchFamily="34" charset="0"/>
              <a:cs typeface="Signika" panose="020B0604020202020204" charset="0"/>
            </a:endParaRPr>
          </a:p>
        </p:txBody>
      </p:sp>
      <p:sp>
        <p:nvSpPr>
          <p:cNvPr id="770" name="Google Shape;770;p43"/>
          <p:cNvSpPr txBox="1">
            <a:spLocks noGrp="1"/>
          </p:cNvSpPr>
          <p:nvPr>
            <p:ph type="subTitle" idx="1"/>
          </p:nvPr>
        </p:nvSpPr>
        <p:spPr>
          <a:xfrm>
            <a:off x="2523973" y="3415922"/>
            <a:ext cx="4103100" cy="772329"/>
          </a:xfrm>
          <a:prstGeom prst="rect">
            <a:avLst/>
          </a:prstGeom>
        </p:spPr>
        <p:txBody>
          <a:bodyPr spcFirstLastPara="1" wrap="square" lIns="91425" tIns="91425" rIns="91425" bIns="91425" anchor="t" anchorCtr="0">
            <a:noAutofit/>
          </a:bodyPr>
          <a:lstStyle/>
          <a:p>
            <a:pPr marL="0" indent="0"/>
            <a:r>
              <a:rPr lang="id-ID" sz="1400" dirty="0">
                <a:latin typeface="PT Sans" panose="020B0503020203020204" pitchFamily="34" charset="0"/>
                <a:cs typeface="Signika" panose="020B0604020202020204" charset="0"/>
              </a:rPr>
              <a:t>Sumber gambar:</a:t>
            </a:r>
          </a:p>
          <a:p>
            <a:pPr marL="0" indent="0"/>
            <a:r>
              <a:rPr lang="id-ID" sz="1400" dirty="0">
                <a:latin typeface="PT Sans" panose="020B0503020203020204" pitchFamily="34" charset="0"/>
                <a:cs typeface="Signika" panose="020B0604020202020204" charset="0"/>
                <a:hlinkClick r:id="rId3"/>
              </a:rPr>
              <a:t>www.shutterstock.com</a:t>
            </a:r>
            <a:endParaRPr lang="id-ID" dirty="0">
              <a:latin typeface="PT Sans" panose="020B0503020203020204" pitchFamily="34" charset="0"/>
              <a:cs typeface="Signika" panose="020B0604020202020204" charset="0"/>
            </a:endParaRPr>
          </a:p>
          <a:p>
            <a:pPr marL="0" indent="0"/>
            <a:r>
              <a:rPr lang="id-ID" sz="1400" u="sng" dirty="0">
                <a:latin typeface="PT Sans" panose="020B0503020203020204" pitchFamily="34" charset="0"/>
                <a:cs typeface="Signika" panose="020B0604020202020204" charset="0"/>
              </a:rPr>
              <a:t>pixabay.com</a:t>
            </a:r>
          </a:p>
          <a:p>
            <a:pPr marL="0" indent="0"/>
            <a:endParaRPr dirty="0">
              <a:latin typeface="PT Sans" panose="020B0503020203020204" pitchFamily="34" charset="0"/>
              <a:cs typeface="Signika" panose="020B0604020202020204" charset="0"/>
            </a:endParaRPr>
          </a:p>
        </p:txBody>
      </p:sp>
      <p:sp>
        <p:nvSpPr>
          <p:cNvPr id="771" name="Google Shape;771;p43"/>
          <p:cNvSpPr/>
          <p:nvPr/>
        </p:nvSpPr>
        <p:spPr>
          <a:xfrm>
            <a:off x="-491825" y="3172452"/>
            <a:ext cx="4311387" cy="2076241"/>
          </a:xfrm>
          <a:custGeom>
            <a:avLst/>
            <a:gdLst/>
            <a:ahLst/>
            <a:cxnLst/>
            <a:rect l="l" t="t" r="r" b="b"/>
            <a:pathLst>
              <a:path w="107062" h="51558" extrusionOk="0">
                <a:moveTo>
                  <a:pt x="23266" y="0"/>
                </a:moveTo>
                <a:cubicBezTo>
                  <a:pt x="18767" y="0"/>
                  <a:pt x="14164" y="1727"/>
                  <a:pt x="10645" y="4766"/>
                </a:cubicBezTo>
                <a:cubicBezTo>
                  <a:pt x="4454" y="10123"/>
                  <a:pt x="1299" y="18708"/>
                  <a:pt x="644" y="27185"/>
                </a:cubicBezTo>
                <a:cubicBezTo>
                  <a:pt x="1" y="35365"/>
                  <a:pt x="6633" y="43532"/>
                  <a:pt x="8300" y="51533"/>
                </a:cubicBezTo>
                <a:lnTo>
                  <a:pt x="106205" y="51533"/>
                </a:lnTo>
                <a:lnTo>
                  <a:pt x="106205" y="51557"/>
                </a:lnTo>
                <a:cubicBezTo>
                  <a:pt x="107062" y="47545"/>
                  <a:pt x="106621" y="43235"/>
                  <a:pt x="104919" y="39544"/>
                </a:cubicBezTo>
                <a:cubicBezTo>
                  <a:pt x="102954" y="35269"/>
                  <a:pt x="99323" y="31912"/>
                  <a:pt x="95096" y="30424"/>
                </a:cubicBezTo>
                <a:cubicBezTo>
                  <a:pt x="91441" y="29138"/>
                  <a:pt x="87286" y="29150"/>
                  <a:pt x="84142" y="26768"/>
                </a:cubicBezTo>
                <a:cubicBezTo>
                  <a:pt x="79558" y="23292"/>
                  <a:pt x="78868" y="16017"/>
                  <a:pt x="74558" y="12148"/>
                </a:cubicBezTo>
                <a:cubicBezTo>
                  <a:pt x="72192" y="10011"/>
                  <a:pt x="69211" y="9279"/>
                  <a:pt x="66087" y="9279"/>
                </a:cubicBezTo>
                <a:cubicBezTo>
                  <a:pt x="63379" y="9279"/>
                  <a:pt x="60564" y="9829"/>
                  <a:pt x="57949" y="10493"/>
                </a:cubicBezTo>
                <a:cubicBezTo>
                  <a:pt x="54613" y="11341"/>
                  <a:pt x="51063" y="12273"/>
                  <a:pt x="47668" y="12273"/>
                </a:cubicBezTo>
                <a:cubicBezTo>
                  <a:pt x="45344" y="12273"/>
                  <a:pt x="43091" y="11836"/>
                  <a:pt x="41030" y="10635"/>
                </a:cubicBezTo>
                <a:cubicBezTo>
                  <a:pt x="37863" y="8790"/>
                  <a:pt x="35720" y="5444"/>
                  <a:pt x="32815" y="3170"/>
                </a:cubicBezTo>
                <a:cubicBezTo>
                  <a:pt x="30039" y="996"/>
                  <a:pt x="26683" y="0"/>
                  <a:pt x="23266" y="0"/>
                </a:cubicBezTo>
                <a:close/>
              </a:path>
            </a:pathLst>
          </a:custGeom>
          <a:solidFill>
            <a:schemeClr val="bg2"/>
          </a:solidFill>
          <a:ln>
            <a:noFill/>
          </a:ln>
        </p:spPr>
        <p:txBody>
          <a:bodyPr spcFirstLastPara="1" wrap="square" lIns="91425" tIns="91425" rIns="91425" bIns="91425" anchor="ctr" anchorCtr="0">
            <a:noAutofit/>
          </a:bodyPr>
          <a:lstStyle/>
          <a:p>
            <a:pPr defTabSz="685766">
              <a:buClr>
                <a:srgbClr val="000000"/>
              </a:buClr>
            </a:pPr>
            <a:endParaRPr sz="1013" kern="0">
              <a:solidFill>
                <a:srgbClr val="0C4F72"/>
              </a:solidFill>
              <a:latin typeface="PT Sans" panose="020B0503020203020204" pitchFamily="34" charset="0"/>
              <a:cs typeface="Signika" panose="020B0604020202020204" charset="0"/>
              <a:sym typeface="Arial"/>
            </a:endParaRPr>
          </a:p>
        </p:txBody>
      </p:sp>
      <p:grpSp>
        <p:nvGrpSpPr>
          <p:cNvPr id="772" name="Google Shape;772;p43"/>
          <p:cNvGrpSpPr/>
          <p:nvPr/>
        </p:nvGrpSpPr>
        <p:grpSpPr>
          <a:xfrm>
            <a:off x="1767125" y="970724"/>
            <a:ext cx="756849" cy="756849"/>
            <a:chOff x="3796125" y="-35750"/>
            <a:chExt cx="773400" cy="773400"/>
          </a:xfrm>
        </p:grpSpPr>
        <p:sp>
          <p:nvSpPr>
            <p:cNvPr id="773" name="Google Shape;773;p43"/>
            <p:cNvSpPr/>
            <p:nvPr/>
          </p:nvSpPr>
          <p:spPr>
            <a:xfrm>
              <a:off x="3796125" y="-35750"/>
              <a:ext cx="773400" cy="773400"/>
            </a:xfrm>
            <a:prstGeom prst="ellipse">
              <a:avLst/>
            </a:prstGeom>
            <a:solidFill>
              <a:schemeClr val="accent1"/>
            </a:solidFill>
            <a:ln>
              <a:noFill/>
            </a:ln>
          </p:spPr>
          <p:txBody>
            <a:bodyPr spcFirstLastPara="1" wrap="square" lIns="91425" tIns="91425" rIns="91425" bIns="91425" anchor="ctr" anchorCtr="0">
              <a:noAutofit/>
            </a:bodyPr>
            <a:lstStyle/>
            <a:p>
              <a:pPr defTabSz="685766">
                <a:buClr>
                  <a:srgbClr val="000000"/>
                </a:buClr>
              </a:pPr>
              <a:endParaRPr sz="1013" kern="0">
                <a:solidFill>
                  <a:srgbClr val="0C4F72"/>
                </a:solidFill>
                <a:latin typeface="PT Sans" panose="020B0503020203020204" pitchFamily="34" charset="0"/>
                <a:cs typeface="Signika" panose="020B0604020202020204" charset="0"/>
                <a:sym typeface="Arial"/>
              </a:endParaRPr>
            </a:p>
          </p:txBody>
        </p:sp>
        <p:sp>
          <p:nvSpPr>
            <p:cNvPr id="774" name="Google Shape;774;p43"/>
            <p:cNvSpPr/>
            <p:nvPr/>
          </p:nvSpPr>
          <p:spPr>
            <a:xfrm rot="301067">
              <a:off x="3918082" y="92788"/>
              <a:ext cx="257035" cy="222951"/>
            </a:xfrm>
            <a:custGeom>
              <a:avLst/>
              <a:gdLst/>
              <a:ahLst/>
              <a:cxnLst/>
              <a:rect l="l" t="t" r="r" b="b"/>
              <a:pathLst>
                <a:path w="2835" h="2459" extrusionOk="0">
                  <a:moveTo>
                    <a:pt x="1758" y="1"/>
                  </a:moveTo>
                  <a:cubicBezTo>
                    <a:pt x="1525" y="1"/>
                    <a:pt x="1293" y="53"/>
                    <a:pt x="1084" y="154"/>
                  </a:cubicBezTo>
                  <a:cubicBezTo>
                    <a:pt x="572" y="381"/>
                    <a:pt x="203" y="857"/>
                    <a:pt x="72" y="1393"/>
                  </a:cubicBezTo>
                  <a:cubicBezTo>
                    <a:pt x="13" y="1631"/>
                    <a:pt x="1" y="1881"/>
                    <a:pt x="108" y="2107"/>
                  </a:cubicBezTo>
                  <a:cubicBezTo>
                    <a:pt x="246" y="2330"/>
                    <a:pt x="507" y="2458"/>
                    <a:pt x="773" y="2458"/>
                  </a:cubicBezTo>
                  <a:cubicBezTo>
                    <a:pt x="805" y="2458"/>
                    <a:pt x="838" y="2456"/>
                    <a:pt x="870" y="2452"/>
                  </a:cubicBezTo>
                  <a:cubicBezTo>
                    <a:pt x="1168" y="2440"/>
                    <a:pt x="1441" y="2297"/>
                    <a:pt x="1691" y="2131"/>
                  </a:cubicBezTo>
                  <a:cubicBezTo>
                    <a:pt x="2299" y="1714"/>
                    <a:pt x="2834" y="1000"/>
                    <a:pt x="2644" y="285"/>
                  </a:cubicBezTo>
                  <a:cubicBezTo>
                    <a:pt x="2385" y="94"/>
                    <a:pt x="2071" y="1"/>
                    <a:pt x="1758" y="1"/>
                  </a:cubicBezTo>
                  <a:close/>
                </a:path>
              </a:pathLst>
            </a:custGeom>
            <a:solidFill>
              <a:schemeClr val="accent2"/>
            </a:solidFill>
            <a:ln>
              <a:noFill/>
            </a:ln>
          </p:spPr>
          <p:txBody>
            <a:bodyPr spcFirstLastPara="1" wrap="square" lIns="91425" tIns="91425" rIns="91425" bIns="91425" anchor="ctr" anchorCtr="0">
              <a:noAutofit/>
            </a:bodyPr>
            <a:lstStyle/>
            <a:p>
              <a:pPr defTabSz="685766">
                <a:buClr>
                  <a:srgbClr val="000000"/>
                </a:buClr>
              </a:pPr>
              <a:endParaRPr sz="1013" kern="0">
                <a:solidFill>
                  <a:srgbClr val="0C4F72"/>
                </a:solidFill>
                <a:latin typeface="PT Sans" panose="020B0503020203020204" pitchFamily="34" charset="0"/>
                <a:cs typeface="Signika" panose="020B0604020202020204" charset="0"/>
                <a:sym typeface="Arial"/>
              </a:endParaRPr>
            </a:p>
          </p:txBody>
        </p:sp>
      </p:grpSp>
      <p:grpSp>
        <p:nvGrpSpPr>
          <p:cNvPr id="775" name="Google Shape;775;p43"/>
          <p:cNvGrpSpPr/>
          <p:nvPr/>
        </p:nvGrpSpPr>
        <p:grpSpPr>
          <a:xfrm>
            <a:off x="6682025" y="4225676"/>
            <a:ext cx="756849" cy="756849"/>
            <a:chOff x="3796125" y="-35750"/>
            <a:chExt cx="773400" cy="773400"/>
          </a:xfrm>
        </p:grpSpPr>
        <p:sp>
          <p:nvSpPr>
            <p:cNvPr id="776" name="Google Shape;776;p43"/>
            <p:cNvSpPr/>
            <p:nvPr/>
          </p:nvSpPr>
          <p:spPr>
            <a:xfrm>
              <a:off x="3796125" y="-35750"/>
              <a:ext cx="773400" cy="773400"/>
            </a:xfrm>
            <a:prstGeom prst="ellipse">
              <a:avLst/>
            </a:prstGeom>
            <a:solidFill>
              <a:schemeClr val="accent1"/>
            </a:solidFill>
            <a:ln>
              <a:noFill/>
            </a:ln>
          </p:spPr>
          <p:txBody>
            <a:bodyPr spcFirstLastPara="1" wrap="square" lIns="91425" tIns="91425" rIns="91425" bIns="91425" anchor="ctr" anchorCtr="0">
              <a:noAutofit/>
            </a:bodyPr>
            <a:lstStyle/>
            <a:p>
              <a:pPr defTabSz="685766">
                <a:buClr>
                  <a:srgbClr val="000000"/>
                </a:buClr>
              </a:pPr>
              <a:endParaRPr sz="1013" kern="0">
                <a:solidFill>
                  <a:srgbClr val="0C4F72"/>
                </a:solidFill>
                <a:latin typeface="PT Sans" panose="020B0503020203020204" pitchFamily="34" charset="0"/>
                <a:cs typeface="Signika" panose="020B0604020202020204" charset="0"/>
                <a:sym typeface="Arial"/>
              </a:endParaRPr>
            </a:p>
          </p:txBody>
        </p:sp>
        <p:sp>
          <p:nvSpPr>
            <p:cNvPr id="777" name="Google Shape;777;p43"/>
            <p:cNvSpPr/>
            <p:nvPr/>
          </p:nvSpPr>
          <p:spPr>
            <a:xfrm rot="301067">
              <a:off x="3918082" y="92788"/>
              <a:ext cx="257035" cy="222951"/>
            </a:xfrm>
            <a:custGeom>
              <a:avLst/>
              <a:gdLst/>
              <a:ahLst/>
              <a:cxnLst/>
              <a:rect l="l" t="t" r="r" b="b"/>
              <a:pathLst>
                <a:path w="2835" h="2459" extrusionOk="0">
                  <a:moveTo>
                    <a:pt x="1758" y="1"/>
                  </a:moveTo>
                  <a:cubicBezTo>
                    <a:pt x="1525" y="1"/>
                    <a:pt x="1293" y="53"/>
                    <a:pt x="1084" y="154"/>
                  </a:cubicBezTo>
                  <a:cubicBezTo>
                    <a:pt x="572" y="381"/>
                    <a:pt x="203" y="857"/>
                    <a:pt x="72" y="1393"/>
                  </a:cubicBezTo>
                  <a:cubicBezTo>
                    <a:pt x="13" y="1631"/>
                    <a:pt x="1" y="1881"/>
                    <a:pt x="108" y="2107"/>
                  </a:cubicBezTo>
                  <a:cubicBezTo>
                    <a:pt x="246" y="2330"/>
                    <a:pt x="507" y="2458"/>
                    <a:pt x="773" y="2458"/>
                  </a:cubicBezTo>
                  <a:cubicBezTo>
                    <a:pt x="805" y="2458"/>
                    <a:pt x="838" y="2456"/>
                    <a:pt x="870" y="2452"/>
                  </a:cubicBezTo>
                  <a:cubicBezTo>
                    <a:pt x="1168" y="2440"/>
                    <a:pt x="1441" y="2297"/>
                    <a:pt x="1691" y="2131"/>
                  </a:cubicBezTo>
                  <a:cubicBezTo>
                    <a:pt x="2299" y="1714"/>
                    <a:pt x="2834" y="1000"/>
                    <a:pt x="2644" y="285"/>
                  </a:cubicBezTo>
                  <a:cubicBezTo>
                    <a:pt x="2385" y="94"/>
                    <a:pt x="2071" y="1"/>
                    <a:pt x="1758" y="1"/>
                  </a:cubicBezTo>
                  <a:close/>
                </a:path>
              </a:pathLst>
            </a:custGeom>
            <a:solidFill>
              <a:schemeClr val="accent2"/>
            </a:solidFill>
            <a:ln>
              <a:noFill/>
            </a:ln>
          </p:spPr>
          <p:txBody>
            <a:bodyPr spcFirstLastPara="1" wrap="square" lIns="91425" tIns="91425" rIns="91425" bIns="91425" anchor="ctr" anchorCtr="0">
              <a:noAutofit/>
            </a:bodyPr>
            <a:lstStyle/>
            <a:p>
              <a:pPr defTabSz="685766">
                <a:buClr>
                  <a:srgbClr val="000000"/>
                </a:buClr>
              </a:pPr>
              <a:endParaRPr sz="1013" kern="0">
                <a:solidFill>
                  <a:srgbClr val="0C4F72"/>
                </a:solidFill>
                <a:latin typeface="PT Sans" panose="020B0503020203020204" pitchFamily="34" charset="0"/>
                <a:cs typeface="Signika" panose="020B0604020202020204" charset="0"/>
                <a:sym typeface="Arial"/>
              </a:endParaRPr>
            </a:p>
          </p:txBody>
        </p:sp>
      </p:gr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14" name="Rectangle 13">
            <a:extLst>
              <a:ext uri="{FF2B5EF4-FFF2-40B4-BE49-F238E27FC236}">
                <a16:creationId xmlns:a16="http://schemas.microsoft.com/office/drawing/2014/main" id="{700E2EC5-BEA8-DACE-86D3-44E18C799DF7}"/>
              </a:ext>
            </a:extLst>
          </p:cNvPr>
          <p:cNvSpPr/>
          <p:nvPr/>
        </p:nvSpPr>
        <p:spPr>
          <a:xfrm>
            <a:off x="1152938" y="0"/>
            <a:ext cx="511961"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buClr>
                <a:srgbClr val="000000"/>
              </a:buClr>
            </a:pPr>
            <a:endParaRPr lang="en-US" sz="1400" kern="0">
              <a:solidFill>
                <a:srgbClr val="FFFFFF"/>
              </a:solidFill>
              <a:latin typeface="PT Sans" panose="020B0503020203020204" pitchFamily="34" charset="0"/>
              <a:sym typeface="Arial"/>
            </a:endParaRPr>
          </a:p>
        </p:txBody>
      </p:sp>
      <p:sp>
        <p:nvSpPr>
          <p:cNvPr id="12" name="Rectangle 11">
            <a:extLst>
              <a:ext uri="{FF2B5EF4-FFF2-40B4-BE49-F238E27FC236}">
                <a16:creationId xmlns:a16="http://schemas.microsoft.com/office/drawing/2014/main" id="{BE0960FC-0263-3A66-9785-0BD4320F7635}"/>
              </a:ext>
            </a:extLst>
          </p:cNvPr>
          <p:cNvSpPr/>
          <p:nvPr/>
        </p:nvSpPr>
        <p:spPr>
          <a:xfrm>
            <a:off x="669787" y="0"/>
            <a:ext cx="693188" cy="51435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buClr>
                <a:srgbClr val="000000"/>
              </a:buClr>
            </a:pPr>
            <a:endParaRPr lang="en-US" sz="1400" kern="0">
              <a:solidFill>
                <a:srgbClr val="FFFFFF"/>
              </a:solidFill>
              <a:latin typeface="PT Sans" panose="020B0503020203020204" pitchFamily="34" charset="0"/>
              <a:sym typeface="Arial"/>
            </a:endParaRPr>
          </a:p>
        </p:txBody>
      </p:sp>
      <p:sp>
        <p:nvSpPr>
          <p:cNvPr id="228" name="Google Shape;228;p33"/>
          <p:cNvSpPr txBox="1">
            <a:spLocks noGrp="1"/>
          </p:cNvSpPr>
          <p:nvPr>
            <p:ph type="title"/>
          </p:nvPr>
        </p:nvSpPr>
        <p:spPr>
          <a:xfrm>
            <a:off x="2021698" y="376672"/>
            <a:ext cx="1969015" cy="572700"/>
          </a:xfrm>
          <a:prstGeom prst="rect">
            <a:avLst/>
          </a:prstGeom>
        </p:spPr>
        <p:txBody>
          <a:bodyPr spcFirstLastPara="1" wrap="square" lIns="91425" tIns="91425" rIns="91425" bIns="91425" anchor="t" anchorCtr="0">
            <a:noAutofit/>
          </a:bodyPr>
          <a:lstStyle/>
          <a:p>
            <a:pPr algn="l"/>
            <a:r>
              <a:rPr lang="id-ID" sz="2700" dirty="0">
                <a:solidFill>
                  <a:schemeClr val="bg2"/>
                </a:solidFill>
                <a:latin typeface="PT Sans" panose="020B0503020203020204" pitchFamily="34" charset="0"/>
              </a:rPr>
              <a:t>Daftar Isi</a:t>
            </a:r>
            <a:endParaRPr sz="2700" dirty="0">
              <a:solidFill>
                <a:schemeClr val="bg2"/>
              </a:solidFill>
              <a:latin typeface="PT Sans" panose="020B0503020203020204" pitchFamily="34" charset="0"/>
            </a:endParaRPr>
          </a:p>
        </p:txBody>
      </p:sp>
      <p:sp>
        <p:nvSpPr>
          <p:cNvPr id="230" name="Google Shape;230;p33">
            <a:hlinkClick r:id="rId3" action="ppaction://hlinksldjump"/>
          </p:cNvPr>
          <p:cNvSpPr txBox="1">
            <a:spLocks noGrp="1"/>
          </p:cNvSpPr>
          <p:nvPr>
            <p:ph type="title" idx="3"/>
          </p:nvPr>
        </p:nvSpPr>
        <p:spPr>
          <a:xfrm>
            <a:off x="2021698" y="1864231"/>
            <a:ext cx="4425472" cy="360000"/>
          </a:xfrm>
          <a:prstGeom prst="rect">
            <a:avLst/>
          </a:prstGeom>
        </p:spPr>
        <p:txBody>
          <a:bodyPr spcFirstLastPara="1" wrap="square" lIns="91425" tIns="91425" rIns="91425" bIns="91425" anchor="ctr" anchorCtr="0">
            <a:noAutofit/>
          </a:bodyPr>
          <a:lstStyle/>
          <a:p>
            <a:pPr algn="l"/>
            <a:r>
              <a:rPr lang="id-ID" dirty="0">
                <a:latin typeface="PT Sans" panose="020B0503020203020204" pitchFamily="34" charset="0"/>
              </a:rPr>
              <a:t>C. Cara Hidup dan Reproduksi Virus</a:t>
            </a:r>
            <a:endParaRPr lang="en-US" dirty="0">
              <a:latin typeface="PT Sans" panose="020B0503020203020204" pitchFamily="34" charset="0"/>
            </a:endParaRPr>
          </a:p>
        </p:txBody>
      </p:sp>
      <p:sp>
        <p:nvSpPr>
          <p:cNvPr id="233" name="Google Shape;233;p33">
            <a:hlinkClick r:id="rId4" action="ppaction://hlinksldjump"/>
          </p:cNvPr>
          <p:cNvSpPr txBox="1">
            <a:spLocks noGrp="1"/>
          </p:cNvSpPr>
          <p:nvPr>
            <p:ph type="title" idx="5"/>
          </p:nvPr>
        </p:nvSpPr>
        <p:spPr>
          <a:xfrm>
            <a:off x="2021698" y="3011377"/>
            <a:ext cx="5309340" cy="360000"/>
          </a:xfrm>
          <a:prstGeom prst="rect">
            <a:avLst/>
          </a:prstGeom>
        </p:spPr>
        <p:txBody>
          <a:bodyPr spcFirstLastPara="1" wrap="square" lIns="91425" tIns="91425" rIns="91425" bIns="91425" anchor="ctr" anchorCtr="0">
            <a:noAutofit/>
          </a:bodyPr>
          <a:lstStyle/>
          <a:p>
            <a:pPr algn="l"/>
            <a:r>
              <a:rPr lang="id-ID" dirty="0">
                <a:latin typeface="PT Sans" panose="020B0503020203020204" pitchFamily="34" charset="0"/>
              </a:rPr>
              <a:t>F. Pandemi Covid-19, Dampak, dan Solusinya</a:t>
            </a:r>
            <a:endParaRPr dirty="0">
              <a:latin typeface="PT Sans" panose="020B0503020203020204" pitchFamily="34" charset="0"/>
            </a:endParaRPr>
          </a:p>
        </p:txBody>
      </p:sp>
      <p:sp>
        <p:nvSpPr>
          <p:cNvPr id="236" name="Google Shape;236;p33">
            <a:hlinkClick r:id="" action="ppaction://noaction"/>
          </p:cNvPr>
          <p:cNvSpPr txBox="1">
            <a:spLocks noGrp="1"/>
          </p:cNvSpPr>
          <p:nvPr>
            <p:ph type="title" idx="8"/>
          </p:nvPr>
        </p:nvSpPr>
        <p:spPr>
          <a:xfrm>
            <a:off x="2021696" y="2246613"/>
            <a:ext cx="2359715" cy="360000"/>
          </a:xfrm>
          <a:prstGeom prst="rect">
            <a:avLst/>
          </a:prstGeom>
        </p:spPr>
        <p:txBody>
          <a:bodyPr spcFirstLastPara="1" wrap="square" lIns="91425" tIns="91425" rIns="91425" bIns="91425" anchor="ctr" anchorCtr="0">
            <a:noAutofit/>
          </a:bodyPr>
          <a:lstStyle/>
          <a:p>
            <a:pPr algn="l"/>
            <a:r>
              <a:rPr lang="id-ID" dirty="0">
                <a:latin typeface="PT Sans" panose="020B0503020203020204" pitchFamily="34" charset="0"/>
              </a:rPr>
              <a:t>D. Klasifikasi Virus</a:t>
            </a:r>
            <a:endParaRPr dirty="0">
              <a:latin typeface="PT Sans" panose="020B0503020203020204" pitchFamily="34" charset="0"/>
            </a:endParaRPr>
          </a:p>
        </p:txBody>
      </p:sp>
      <p:sp>
        <p:nvSpPr>
          <p:cNvPr id="239" name="Google Shape;239;p33">
            <a:hlinkClick r:id="rId5" action="ppaction://hlinksldjump"/>
          </p:cNvPr>
          <p:cNvSpPr txBox="1">
            <a:spLocks noGrp="1"/>
          </p:cNvSpPr>
          <p:nvPr>
            <p:ph type="title" idx="14"/>
          </p:nvPr>
        </p:nvSpPr>
        <p:spPr>
          <a:xfrm>
            <a:off x="2021696" y="3393759"/>
            <a:ext cx="5762365" cy="360000"/>
          </a:xfrm>
          <a:prstGeom prst="rect">
            <a:avLst/>
          </a:prstGeom>
        </p:spPr>
        <p:txBody>
          <a:bodyPr spcFirstLastPara="1" wrap="square" lIns="91425" tIns="91425" rIns="91425" bIns="91425" anchor="ctr" anchorCtr="0">
            <a:noAutofit/>
          </a:bodyPr>
          <a:lstStyle/>
          <a:p>
            <a:pPr algn="l"/>
            <a:r>
              <a:rPr lang="id-ID" dirty="0">
                <a:latin typeface="PT Sans" panose="020B0503020203020204" pitchFamily="34" charset="0"/>
              </a:rPr>
              <a:t>G. Pencegahan dan Pengobatan Infeksi Virus</a:t>
            </a:r>
            <a:endParaRPr dirty="0">
              <a:latin typeface="PT Sans" panose="020B0503020203020204" pitchFamily="34" charset="0"/>
            </a:endParaRPr>
          </a:p>
        </p:txBody>
      </p:sp>
      <p:sp>
        <p:nvSpPr>
          <p:cNvPr id="242" name="Google Shape;242;p33">
            <a:hlinkClick r:id="rId6" action="ppaction://hlinksldjump"/>
          </p:cNvPr>
          <p:cNvSpPr txBox="1">
            <a:spLocks noGrp="1"/>
          </p:cNvSpPr>
          <p:nvPr>
            <p:ph type="title" idx="17"/>
          </p:nvPr>
        </p:nvSpPr>
        <p:spPr>
          <a:xfrm>
            <a:off x="2021696" y="2628995"/>
            <a:ext cx="4309213" cy="360000"/>
          </a:xfrm>
          <a:prstGeom prst="rect">
            <a:avLst/>
          </a:prstGeom>
        </p:spPr>
        <p:txBody>
          <a:bodyPr spcFirstLastPara="1" wrap="square" lIns="91425" tIns="91425" rIns="91425" bIns="91425" anchor="ctr" anchorCtr="0">
            <a:noAutofit/>
          </a:bodyPr>
          <a:lstStyle/>
          <a:p>
            <a:pPr algn="l"/>
            <a:r>
              <a:rPr lang="id-ID" dirty="0">
                <a:latin typeface="PT Sans" panose="020B0503020203020204" pitchFamily="34" charset="0"/>
              </a:rPr>
              <a:t>E. Peranan Virus dalam Kehidupan</a:t>
            </a:r>
            <a:endParaRPr dirty="0">
              <a:latin typeface="PT Sans" panose="020B0503020203020204" pitchFamily="34" charset="0"/>
            </a:endParaRPr>
          </a:p>
        </p:txBody>
      </p:sp>
      <p:sp>
        <p:nvSpPr>
          <p:cNvPr id="245" name="Google Shape;245;p33">
            <a:hlinkClick r:id="rId7" action="ppaction://hlinksldjump"/>
          </p:cNvPr>
          <p:cNvSpPr txBox="1">
            <a:spLocks noGrp="1"/>
          </p:cNvSpPr>
          <p:nvPr>
            <p:ph type="title" idx="20"/>
          </p:nvPr>
        </p:nvSpPr>
        <p:spPr>
          <a:xfrm>
            <a:off x="2021697" y="3776141"/>
            <a:ext cx="2950940" cy="360000"/>
          </a:xfrm>
          <a:prstGeom prst="rect">
            <a:avLst/>
          </a:prstGeom>
        </p:spPr>
        <p:txBody>
          <a:bodyPr spcFirstLastPara="1" wrap="square" lIns="91425" tIns="91425" rIns="91425" bIns="91425" anchor="ctr" anchorCtr="0">
            <a:noAutofit/>
          </a:bodyPr>
          <a:lstStyle/>
          <a:p>
            <a:pPr algn="l"/>
            <a:r>
              <a:rPr lang="id-ID" dirty="0">
                <a:latin typeface="PT Sans" panose="020B0503020203020204" pitchFamily="34" charset="0"/>
              </a:rPr>
              <a:t>H. Pembiakan Virus</a:t>
            </a:r>
            <a:endParaRPr dirty="0">
              <a:latin typeface="PT Sans" panose="020B0503020203020204" pitchFamily="34" charset="0"/>
            </a:endParaRPr>
          </a:p>
        </p:txBody>
      </p:sp>
      <p:pic>
        <p:nvPicPr>
          <p:cNvPr id="21" name="Picture 20">
            <a:extLst>
              <a:ext uri="{FF2B5EF4-FFF2-40B4-BE49-F238E27FC236}">
                <a16:creationId xmlns:a16="http://schemas.microsoft.com/office/drawing/2014/main" id="{42193C9C-F890-304E-A9B0-890B8385DF1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665945"/>
            <a:ext cx="9144000" cy="512063"/>
          </a:xfrm>
          <a:prstGeom prst="rect">
            <a:avLst/>
          </a:prstGeom>
        </p:spPr>
      </p:pic>
      <p:sp>
        <p:nvSpPr>
          <p:cNvPr id="26" name="Google Shape;242;p33">
            <a:hlinkClick r:id="rId6" action="ppaction://hlinksldjump"/>
          </p:cNvPr>
          <p:cNvSpPr txBox="1">
            <a:spLocks/>
          </p:cNvSpPr>
          <p:nvPr/>
        </p:nvSpPr>
        <p:spPr>
          <a:xfrm>
            <a:off x="2021697" y="1099467"/>
            <a:ext cx="4103974" cy="360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Signika"/>
              <a:buNone/>
              <a:defRPr sz="18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defTabSz="914378">
              <a:buClr>
                <a:srgbClr val="000000"/>
              </a:buClr>
            </a:pPr>
            <a:r>
              <a:rPr lang="id-ID" kern="0" dirty="0">
                <a:solidFill>
                  <a:srgbClr val="000000"/>
                </a:solidFill>
                <a:latin typeface="PT Sans" panose="020B0503020203020204" pitchFamily="34" charset="0"/>
              </a:rPr>
              <a:t>A. </a:t>
            </a:r>
            <a:r>
              <a:rPr lang="en-US" kern="0" dirty="0">
                <a:solidFill>
                  <a:srgbClr val="000000"/>
                </a:solidFill>
                <a:latin typeface="PT Sans" panose="020B0503020203020204" pitchFamily="34" charset="0"/>
              </a:rPr>
              <a:t>Sejarah </a:t>
            </a:r>
            <a:r>
              <a:rPr lang="en-US" kern="0" dirty="0" err="1">
                <a:solidFill>
                  <a:srgbClr val="000000"/>
                </a:solidFill>
                <a:latin typeface="PT Sans" panose="020B0503020203020204" pitchFamily="34" charset="0"/>
              </a:rPr>
              <a:t>Penemuan</a:t>
            </a:r>
            <a:r>
              <a:rPr lang="en-US" kern="0" dirty="0">
                <a:solidFill>
                  <a:srgbClr val="000000"/>
                </a:solidFill>
                <a:latin typeface="PT Sans" panose="020B0503020203020204" pitchFamily="34" charset="0"/>
              </a:rPr>
              <a:t> Virus</a:t>
            </a:r>
          </a:p>
        </p:txBody>
      </p:sp>
      <p:sp>
        <p:nvSpPr>
          <p:cNvPr id="27" name="Google Shape;242;p33">
            <a:hlinkClick r:id="rId6" action="ppaction://hlinksldjump"/>
          </p:cNvPr>
          <p:cNvSpPr txBox="1">
            <a:spLocks/>
          </p:cNvSpPr>
          <p:nvPr/>
        </p:nvSpPr>
        <p:spPr>
          <a:xfrm>
            <a:off x="2021697" y="1481849"/>
            <a:ext cx="2950940" cy="360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Signika"/>
              <a:buNone/>
              <a:defRPr sz="18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defTabSz="914378">
              <a:buClr>
                <a:srgbClr val="000000"/>
              </a:buClr>
            </a:pPr>
            <a:r>
              <a:rPr lang="id-ID" kern="0" dirty="0">
                <a:solidFill>
                  <a:srgbClr val="000000"/>
                </a:solidFill>
                <a:latin typeface="PT Sans" panose="020B0503020203020204" pitchFamily="34" charset="0"/>
              </a:rPr>
              <a:t>B. Ciri-Ciri Tubuh Virus</a:t>
            </a:r>
          </a:p>
        </p:txBody>
      </p:sp>
      <p:sp>
        <p:nvSpPr>
          <p:cNvPr id="32" name="Google Shape;242;p33">
            <a:hlinkClick r:id="rId6" action="ppaction://hlinksldjump"/>
          </p:cNvPr>
          <p:cNvSpPr txBox="1">
            <a:spLocks/>
          </p:cNvSpPr>
          <p:nvPr/>
        </p:nvSpPr>
        <p:spPr>
          <a:xfrm>
            <a:off x="2021696" y="4158524"/>
            <a:ext cx="3936021" cy="360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Signika"/>
              <a:buNone/>
              <a:defRPr sz="18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defTabSz="914378">
              <a:buClr>
                <a:srgbClr val="000000"/>
              </a:buClr>
            </a:pPr>
            <a:r>
              <a:rPr lang="id-ID" kern="0" dirty="0">
                <a:solidFill>
                  <a:srgbClr val="000000"/>
                </a:solidFill>
                <a:latin typeface="PT Sans" panose="020B0503020203020204" pitchFamily="34" charset="0"/>
              </a:rPr>
              <a:t>I. </a:t>
            </a:r>
            <a:r>
              <a:rPr lang="en-US" kern="0" dirty="0">
                <a:solidFill>
                  <a:srgbClr val="000000"/>
                </a:solidFill>
                <a:latin typeface="PT Sans" panose="020B0503020203020204" pitchFamily="34" charset="0"/>
              </a:rPr>
              <a:t>V</a:t>
            </a:r>
            <a:r>
              <a:rPr lang="id-ID" kern="0" dirty="0">
                <a:solidFill>
                  <a:srgbClr val="000000"/>
                </a:solidFill>
                <a:latin typeface="PT Sans" panose="020B0503020203020204" pitchFamily="34" charset="0"/>
              </a:rPr>
              <a:t>iroid dan Prion</a:t>
            </a:r>
            <a:endParaRPr lang="en-US" kern="0" dirty="0">
              <a:solidFill>
                <a:srgbClr val="000000"/>
              </a:solidFill>
              <a:latin typeface="PT Sans" panose="020B0503020203020204" pitchFamily="34" charset="0"/>
            </a:endParaRPr>
          </a:p>
        </p:txBody>
      </p:sp>
    </p:spTree>
    <p:extLst>
      <p:ext uri="{BB962C8B-B14F-4D97-AF65-F5344CB8AC3E}">
        <p14:creationId xmlns:p14="http://schemas.microsoft.com/office/powerpoint/2010/main" val="1582236804"/>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8"/>
                                        </p:tgtEl>
                                        <p:attrNameLst>
                                          <p:attrName>style.visibility</p:attrName>
                                        </p:attrNameLst>
                                      </p:cBhvr>
                                      <p:to>
                                        <p:strVal val="visible"/>
                                      </p:to>
                                    </p:set>
                                    <p:animEffect transition="in" filter="wipe(left)">
                                      <p:cBhvr>
                                        <p:cTn id="7" dur="500"/>
                                        <p:tgtEl>
                                          <p:spTgt spid="228"/>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30"/>
                                        </p:tgtEl>
                                        <p:attrNameLst>
                                          <p:attrName>style.visibility</p:attrName>
                                        </p:attrNameLst>
                                      </p:cBhvr>
                                      <p:to>
                                        <p:strVal val="visible"/>
                                      </p:to>
                                    </p:set>
                                    <p:anim calcmode="lin" valueType="num">
                                      <p:cBhvr additive="base">
                                        <p:cTn id="21" dur="500" fill="hold"/>
                                        <p:tgtEl>
                                          <p:spTgt spid="230"/>
                                        </p:tgtEl>
                                        <p:attrNameLst>
                                          <p:attrName>ppt_x</p:attrName>
                                        </p:attrNameLst>
                                      </p:cBhvr>
                                      <p:tavLst>
                                        <p:tav tm="0">
                                          <p:val>
                                            <p:strVal val="#ppt_x"/>
                                          </p:val>
                                        </p:tav>
                                        <p:tav tm="100000">
                                          <p:val>
                                            <p:strVal val="#ppt_x"/>
                                          </p:val>
                                        </p:tav>
                                      </p:tavLst>
                                    </p:anim>
                                    <p:anim calcmode="lin" valueType="num">
                                      <p:cBhvr additive="base">
                                        <p:cTn id="22" dur="500" fill="hold"/>
                                        <p:tgtEl>
                                          <p:spTgt spid="230"/>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236"/>
                                        </p:tgtEl>
                                        <p:attrNameLst>
                                          <p:attrName>style.visibility</p:attrName>
                                        </p:attrNameLst>
                                      </p:cBhvr>
                                      <p:to>
                                        <p:strVal val="visible"/>
                                      </p:to>
                                    </p:set>
                                    <p:anim calcmode="lin" valueType="num">
                                      <p:cBhvr additive="base">
                                        <p:cTn id="26" dur="500" fill="hold"/>
                                        <p:tgtEl>
                                          <p:spTgt spid="236"/>
                                        </p:tgtEl>
                                        <p:attrNameLst>
                                          <p:attrName>ppt_x</p:attrName>
                                        </p:attrNameLst>
                                      </p:cBhvr>
                                      <p:tavLst>
                                        <p:tav tm="0">
                                          <p:val>
                                            <p:strVal val="#ppt_x"/>
                                          </p:val>
                                        </p:tav>
                                        <p:tav tm="100000">
                                          <p:val>
                                            <p:strVal val="#ppt_x"/>
                                          </p:val>
                                        </p:tav>
                                      </p:tavLst>
                                    </p:anim>
                                    <p:anim calcmode="lin" valueType="num">
                                      <p:cBhvr additive="base">
                                        <p:cTn id="27" dur="500" fill="hold"/>
                                        <p:tgtEl>
                                          <p:spTgt spid="236"/>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242"/>
                                        </p:tgtEl>
                                        <p:attrNameLst>
                                          <p:attrName>style.visibility</p:attrName>
                                        </p:attrNameLst>
                                      </p:cBhvr>
                                      <p:to>
                                        <p:strVal val="visible"/>
                                      </p:to>
                                    </p:set>
                                    <p:anim calcmode="lin" valueType="num">
                                      <p:cBhvr additive="base">
                                        <p:cTn id="31" dur="500" fill="hold"/>
                                        <p:tgtEl>
                                          <p:spTgt spid="242"/>
                                        </p:tgtEl>
                                        <p:attrNameLst>
                                          <p:attrName>ppt_x</p:attrName>
                                        </p:attrNameLst>
                                      </p:cBhvr>
                                      <p:tavLst>
                                        <p:tav tm="0">
                                          <p:val>
                                            <p:strVal val="#ppt_x"/>
                                          </p:val>
                                        </p:tav>
                                        <p:tav tm="100000">
                                          <p:val>
                                            <p:strVal val="#ppt_x"/>
                                          </p:val>
                                        </p:tav>
                                      </p:tavLst>
                                    </p:anim>
                                    <p:anim calcmode="lin" valueType="num">
                                      <p:cBhvr additive="base">
                                        <p:cTn id="32" dur="500" fill="hold"/>
                                        <p:tgtEl>
                                          <p:spTgt spid="242"/>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233"/>
                                        </p:tgtEl>
                                        <p:attrNameLst>
                                          <p:attrName>style.visibility</p:attrName>
                                        </p:attrNameLst>
                                      </p:cBhvr>
                                      <p:to>
                                        <p:strVal val="visible"/>
                                      </p:to>
                                    </p:set>
                                    <p:anim calcmode="lin" valueType="num">
                                      <p:cBhvr additive="base">
                                        <p:cTn id="36" dur="500" fill="hold"/>
                                        <p:tgtEl>
                                          <p:spTgt spid="233"/>
                                        </p:tgtEl>
                                        <p:attrNameLst>
                                          <p:attrName>ppt_x</p:attrName>
                                        </p:attrNameLst>
                                      </p:cBhvr>
                                      <p:tavLst>
                                        <p:tav tm="0">
                                          <p:val>
                                            <p:strVal val="#ppt_x"/>
                                          </p:val>
                                        </p:tav>
                                        <p:tav tm="100000">
                                          <p:val>
                                            <p:strVal val="#ppt_x"/>
                                          </p:val>
                                        </p:tav>
                                      </p:tavLst>
                                    </p:anim>
                                    <p:anim calcmode="lin" valueType="num">
                                      <p:cBhvr additive="base">
                                        <p:cTn id="37" dur="500" fill="hold"/>
                                        <p:tgtEl>
                                          <p:spTgt spid="233"/>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239"/>
                                        </p:tgtEl>
                                        <p:attrNameLst>
                                          <p:attrName>style.visibility</p:attrName>
                                        </p:attrNameLst>
                                      </p:cBhvr>
                                      <p:to>
                                        <p:strVal val="visible"/>
                                      </p:to>
                                    </p:set>
                                    <p:anim calcmode="lin" valueType="num">
                                      <p:cBhvr additive="base">
                                        <p:cTn id="41" dur="500" fill="hold"/>
                                        <p:tgtEl>
                                          <p:spTgt spid="239"/>
                                        </p:tgtEl>
                                        <p:attrNameLst>
                                          <p:attrName>ppt_x</p:attrName>
                                        </p:attrNameLst>
                                      </p:cBhvr>
                                      <p:tavLst>
                                        <p:tav tm="0">
                                          <p:val>
                                            <p:strVal val="#ppt_x"/>
                                          </p:val>
                                        </p:tav>
                                        <p:tav tm="100000">
                                          <p:val>
                                            <p:strVal val="#ppt_x"/>
                                          </p:val>
                                        </p:tav>
                                      </p:tavLst>
                                    </p:anim>
                                    <p:anim calcmode="lin" valueType="num">
                                      <p:cBhvr additive="base">
                                        <p:cTn id="42" dur="500" fill="hold"/>
                                        <p:tgtEl>
                                          <p:spTgt spid="239"/>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245"/>
                                        </p:tgtEl>
                                        <p:attrNameLst>
                                          <p:attrName>style.visibility</p:attrName>
                                        </p:attrNameLst>
                                      </p:cBhvr>
                                      <p:to>
                                        <p:strVal val="visible"/>
                                      </p:to>
                                    </p:set>
                                    <p:anim calcmode="lin" valueType="num">
                                      <p:cBhvr additive="base">
                                        <p:cTn id="46" dur="500" fill="hold"/>
                                        <p:tgtEl>
                                          <p:spTgt spid="245"/>
                                        </p:tgtEl>
                                        <p:attrNameLst>
                                          <p:attrName>ppt_x</p:attrName>
                                        </p:attrNameLst>
                                      </p:cBhvr>
                                      <p:tavLst>
                                        <p:tav tm="0">
                                          <p:val>
                                            <p:strVal val="#ppt_x"/>
                                          </p:val>
                                        </p:tav>
                                        <p:tav tm="100000">
                                          <p:val>
                                            <p:strVal val="#ppt_x"/>
                                          </p:val>
                                        </p:tav>
                                      </p:tavLst>
                                    </p:anim>
                                    <p:anim calcmode="lin" valueType="num">
                                      <p:cBhvr additive="base">
                                        <p:cTn id="47" dur="500" fill="hold"/>
                                        <p:tgtEl>
                                          <p:spTgt spid="245"/>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2" presetClass="entr" presetSubtype="4"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 grpId="0"/>
      <p:bldP spid="230" grpId="0"/>
      <p:bldP spid="233" grpId="0"/>
      <p:bldP spid="236" grpId="0"/>
      <p:bldP spid="239" grpId="0"/>
      <p:bldP spid="242" grpId="0"/>
      <p:bldP spid="245" grpId="0"/>
      <p:bldP spid="26" grpId="0"/>
      <p:bldP spid="27"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2" name="Google Shape;252;p34"/>
          <p:cNvSpPr txBox="1">
            <a:spLocks noGrp="1"/>
          </p:cNvSpPr>
          <p:nvPr>
            <p:ph type="title"/>
          </p:nvPr>
        </p:nvSpPr>
        <p:spPr>
          <a:xfrm>
            <a:off x="2679407" y="1493122"/>
            <a:ext cx="6124818" cy="755400"/>
          </a:xfrm>
          <a:prstGeom prst="rect">
            <a:avLst/>
          </a:prstGeom>
        </p:spPr>
        <p:txBody>
          <a:bodyPr spcFirstLastPara="1" wrap="square" lIns="91425" tIns="91425" rIns="91425" bIns="91425" anchor="ctr" anchorCtr="0">
            <a:noAutofit/>
          </a:bodyPr>
          <a:lstStyle/>
          <a:p>
            <a:r>
              <a:rPr lang="id-ID" sz="4400" dirty="0">
                <a:solidFill>
                  <a:schemeClr val="bg2"/>
                </a:solidFill>
                <a:latin typeface="PT Sans" panose="020B0503020203020204" pitchFamily="34" charset="0"/>
              </a:rPr>
              <a:t>Sejarah Penemuan Virus</a:t>
            </a:r>
            <a:endParaRPr sz="4400" dirty="0">
              <a:solidFill>
                <a:schemeClr val="bg2"/>
              </a:solidFill>
              <a:latin typeface="PT Sans" panose="020B0503020203020204" pitchFamily="34" charset="0"/>
            </a:endParaRPr>
          </a:p>
        </p:txBody>
      </p:sp>
      <p:sp>
        <p:nvSpPr>
          <p:cNvPr id="253" name="Google Shape;253;p34"/>
          <p:cNvSpPr txBox="1">
            <a:spLocks noGrp="1"/>
          </p:cNvSpPr>
          <p:nvPr>
            <p:ph type="title" idx="2"/>
          </p:nvPr>
        </p:nvSpPr>
        <p:spPr>
          <a:xfrm>
            <a:off x="4194552" y="285676"/>
            <a:ext cx="4474366" cy="1193318"/>
          </a:xfrm>
          <a:prstGeom prst="rect">
            <a:avLst/>
          </a:prstGeom>
        </p:spPr>
        <p:txBody>
          <a:bodyPr spcFirstLastPara="1" wrap="square" lIns="91425" tIns="91425" rIns="91425" bIns="91425" anchor="t" anchorCtr="0">
            <a:noAutofit/>
          </a:bodyPr>
          <a:lstStyle/>
          <a:p>
            <a:r>
              <a:rPr lang="id-ID" sz="9600" dirty="0">
                <a:solidFill>
                  <a:schemeClr val="bg2"/>
                </a:solidFill>
                <a:latin typeface="PT Sans" panose="020B0503020203020204" pitchFamily="34" charset="0"/>
              </a:rPr>
              <a:t>A</a:t>
            </a:r>
            <a:endParaRPr sz="9600" dirty="0">
              <a:solidFill>
                <a:schemeClr val="bg2"/>
              </a:solidFill>
              <a:latin typeface="PT Sans" panose="020B0503020203020204" pitchFamily="34" charset="0"/>
            </a:endParaRPr>
          </a:p>
        </p:txBody>
      </p:sp>
      <p:sp>
        <p:nvSpPr>
          <p:cNvPr id="254" name="Google Shape;254;p34"/>
          <p:cNvSpPr txBox="1">
            <a:spLocks noGrp="1"/>
          </p:cNvSpPr>
          <p:nvPr>
            <p:ph type="subTitle" idx="1"/>
          </p:nvPr>
        </p:nvSpPr>
        <p:spPr>
          <a:xfrm>
            <a:off x="2937409" y="2282763"/>
            <a:ext cx="5830184" cy="1784684"/>
          </a:xfrm>
          <a:prstGeom prst="rect">
            <a:avLst/>
          </a:prstGeom>
          <a:ln>
            <a:solidFill>
              <a:schemeClr val="accent6">
                <a:lumMod val="75000"/>
              </a:schemeClr>
            </a:solidFill>
          </a:ln>
        </p:spPr>
        <p:txBody>
          <a:bodyPr spcFirstLastPara="1" wrap="square" lIns="91425" tIns="91425" rIns="91425" bIns="91425" anchor="t" anchorCtr="0">
            <a:noAutofit/>
          </a:bodyPr>
          <a:lstStyle/>
          <a:p>
            <a:pPr marL="0" indent="0"/>
            <a:r>
              <a:rPr lang="en-US" sz="1800" dirty="0">
                <a:solidFill>
                  <a:srgbClr val="000000"/>
                </a:solidFill>
                <a:latin typeface="PT Sans" panose="020B0503020203020204" pitchFamily="34" charset="0"/>
                <a:cs typeface="Palanquin" panose="020B0004020203020204" pitchFamily="34" charset="0"/>
              </a:rPr>
              <a:t>Virus </a:t>
            </a:r>
            <a:r>
              <a:rPr lang="en-US" sz="1800" dirty="0" err="1">
                <a:solidFill>
                  <a:srgbClr val="000000"/>
                </a:solidFill>
                <a:latin typeface="PT Sans" panose="020B0503020203020204" pitchFamily="34" charset="0"/>
                <a:cs typeface="Palanquin" panose="020B0004020203020204" pitchFamily="34" charset="0"/>
              </a:rPr>
              <a:t>ditemukan</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pertama</a:t>
            </a:r>
            <a:r>
              <a:rPr lang="en-US" sz="1800" dirty="0">
                <a:solidFill>
                  <a:srgbClr val="000000"/>
                </a:solidFill>
                <a:latin typeface="PT Sans" panose="020B0503020203020204" pitchFamily="34" charset="0"/>
                <a:cs typeface="Palanquin" panose="020B0004020203020204" pitchFamily="34" charset="0"/>
              </a:rPr>
              <a:t> kali </a:t>
            </a:r>
            <a:r>
              <a:rPr lang="en-US" sz="1800" dirty="0" err="1">
                <a:solidFill>
                  <a:srgbClr val="000000"/>
                </a:solidFill>
                <a:latin typeface="PT Sans" panose="020B0503020203020204" pitchFamily="34" charset="0"/>
                <a:cs typeface="Palanquin" panose="020B0004020203020204" pitchFamily="34" charset="0"/>
              </a:rPr>
              <a:t>oleh</a:t>
            </a:r>
            <a:r>
              <a:rPr lang="en-US" sz="1800" dirty="0">
                <a:solidFill>
                  <a:srgbClr val="000000"/>
                </a:solidFill>
                <a:latin typeface="PT Sans" panose="020B0503020203020204" pitchFamily="34" charset="0"/>
                <a:cs typeface="Palanquin" panose="020B0004020203020204" pitchFamily="34" charset="0"/>
              </a:rPr>
              <a:t> </a:t>
            </a:r>
            <a:r>
              <a:rPr lang="en-US" sz="1800" b="1" dirty="0">
                <a:solidFill>
                  <a:srgbClr val="000000"/>
                </a:solidFill>
                <a:latin typeface="PT Sans" panose="020B0503020203020204" pitchFamily="34" charset="0"/>
                <a:cs typeface="Palanquin" panose="020B0004020203020204" pitchFamily="34" charset="0"/>
              </a:rPr>
              <a:t>Adolf Mayer </a:t>
            </a:r>
            <a:r>
              <a:rPr lang="en-US" sz="1800" dirty="0">
                <a:solidFill>
                  <a:srgbClr val="000000"/>
                </a:solidFill>
                <a:latin typeface="PT Sans" panose="020B0503020203020204" pitchFamily="34" charset="0"/>
                <a:cs typeface="Palanquin" panose="020B0004020203020204" pitchFamily="34" charset="0"/>
              </a:rPr>
              <a:t>(1883) </a:t>
            </a:r>
            <a:r>
              <a:rPr lang="en-US" sz="1800" dirty="0" err="1">
                <a:solidFill>
                  <a:srgbClr val="000000"/>
                </a:solidFill>
                <a:latin typeface="PT Sans" panose="020B0503020203020204" pitchFamily="34" charset="0"/>
                <a:cs typeface="Palanquin" panose="020B0004020203020204" pitchFamily="34" charset="0"/>
              </a:rPr>
              <a:t>ketika</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sedang</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meneliti</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penyebab</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penyakit</a:t>
            </a:r>
            <a:r>
              <a:rPr lang="en-US" sz="1800" dirty="0">
                <a:solidFill>
                  <a:srgbClr val="000000"/>
                </a:solidFill>
                <a:latin typeface="PT Sans" panose="020B0503020203020204" pitchFamily="34" charset="0"/>
                <a:cs typeface="Palanquin" panose="020B0004020203020204" pitchFamily="34" charset="0"/>
              </a:rPr>
              <a:t> </a:t>
            </a:r>
            <a:r>
              <a:rPr lang="en-US" sz="1800" b="1" dirty="0" err="1">
                <a:solidFill>
                  <a:srgbClr val="000000"/>
                </a:solidFill>
                <a:latin typeface="PT Sans" panose="020B0503020203020204" pitchFamily="34" charset="0"/>
                <a:cs typeface="Palanquin" panose="020B0004020203020204" pitchFamily="34" charset="0"/>
              </a:rPr>
              <a:t>mosaik</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pada</a:t>
            </a:r>
            <a:r>
              <a:rPr lang="en-US" sz="1800" dirty="0">
                <a:solidFill>
                  <a:srgbClr val="000000"/>
                </a:solidFill>
                <a:latin typeface="PT Sans" panose="020B0503020203020204" pitchFamily="34" charset="0"/>
                <a:cs typeface="Palanquin" panose="020B0004020203020204" pitchFamily="34" charset="0"/>
              </a:rPr>
              <a:t> </a:t>
            </a:r>
            <a:r>
              <a:rPr lang="en-US" sz="1800" b="1" dirty="0" err="1">
                <a:solidFill>
                  <a:srgbClr val="000000"/>
                </a:solidFill>
                <a:latin typeface="PT Sans" panose="020B0503020203020204" pitchFamily="34" charset="0"/>
                <a:cs typeface="Palanquin" panose="020B0004020203020204" pitchFamily="34" charset="0"/>
              </a:rPr>
              <a:t>tanaman</a:t>
            </a:r>
            <a:r>
              <a:rPr lang="en-US" sz="1800" b="1" dirty="0">
                <a:solidFill>
                  <a:srgbClr val="000000"/>
                </a:solidFill>
                <a:latin typeface="PT Sans" panose="020B0503020203020204" pitchFamily="34" charset="0"/>
                <a:cs typeface="Palanquin" panose="020B0004020203020204" pitchFamily="34" charset="0"/>
              </a:rPr>
              <a:t> </a:t>
            </a:r>
            <a:r>
              <a:rPr lang="en-US" sz="1800" b="1" dirty="0" err="1">
                <a:solidFill>
                  <a:srgbClr val="000000"/>
                </a:solidFill>
                <a:latin typeface="PT Sans" panose="020B0503020203020204" pitchFamily="34" charset="0"/>
                <a:cs typeface="Palanquin" panose="020B0004020203020204" pitchFamily="34" charset="0"/>
              </a:rPr>
              <a:t>tembakau</a:t>
            </a:r>
            <a:r>
              <a:rPr lang="en-US" sz="1800" dirty="0">
                <a:solidFill>
                  <a:srgbClr val="000000"/>
                </a:solidFill>
                <a:latin typeface="PT Sans" panose="020B0503020203020204" pitchFamily="34" charset="0"/>
                <a:cs typeface="Palanquin" panose="020B0004020203020204" pitchFamily="34" charset="0"/>
              </a:rPr>
              <a:t>. Mayer </a:t>
            </a:r>
            <a:r>
              <a:rPr lang="en-US" sz="1800" dirty="0" err="1">
                <a:solidFill>
                  <a:srgbClr val="000000"/>
                </a:solidFill>
                <a:latin typeface="PT Sans" panose="020B0503020203020204" pitchFamily="34" charset="0"/>
                <a:cs typeface="Palanquin" panose="020B0004020203020204" pitchFamily="34" charset="0"/>
              </a:rPr>
              <a:t>menduga</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bahwa</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penyakit</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mosaik</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tersebut</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disebabkan</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oleh</a:t>
            </a:r>
            <a:r>
              <a:rPr lang="en-US" sz="1800" dirty="0">
                <a:solidFill>
                  <a:srgbClr val="000000"/>
                </a:solidFill>
                <a:latin typeface="PT Sans" panose="020B0503020203020204" pitchFamily="34" charset="0"/>
                <a:cs typeface="Palanquin" panose="020B0004020203020204" pitchFamily="34" charset="0"/>
              </a:rPr>
              <a:t> </a:t>
            </a:r>
            <a:r>
              <a:rPr lang="en-US" sz="1800" b="1" dirty="0" err="1">
                <a:solidFill>
                  <a:srgbClr val="000000"/>
                </a:solidFill>
                <a:latin typeface="PT Sans" panose="020B0503020203020204" pitchFamily="34" charset="0"/>
                <a:cs typeface="Palanquin" panose="020B0004020203020204" pitchFamily="34" charset="0"/>
              </a:rPr>
              <a:t>bakteri</a:t>
            </a:r>
            <a:r>
              <a:rPr lang="en-US" sz="1800" b="1" dirty="0">
                <a:solidFill>
                  <a:srgbClr val="000000"/>
                </a:solidFill>
                <a:latin typeface="PT Sans" panose="020B0503020203020204" pitchFamily="34" charset="0"/>
                <a:cs typeface="Palanquin" panose="020B0004020203020204" pitchFamily="34" charset="0"/>
              </a:rPr>
              <a:t> yang </a:t>
            </a:r>
            <a:r>
              <a:rPr lang="en-US" sz="1800" b="1" dirty="0" err="1">
                <a:solidFill>
                  <a:srgbClr val="000000"/>
                </a:solidFill>
                <a:latin typeface="PT Sans" panose="020B0503020203020204" pitchFamily="34" charset="0"/>
                <a:cs typeface="Palanquin" panose="020B0004020203020204" pitchFamily="34" charset="0"/>
              </a:rPr>
              <a:t>lebih</a:t>
            </a:r>
            <a:r>
              <a:rPr lang="en-US" sz="1800" b="1" dirty="0">
                <a:solidFill>
                  <a:srgbClr val="000000"/>
                </a:solidFill>
                <a:latin typeface="PT Sans" panose="020B0503020203020204" pitchFamily="34" charset="0"/>
                <a:cs typeface="Palanquin" panose="020B0004020203020204" pitchFamily="34" charset="0"/>
              </a:rPr>
              <a:t> </a:t>
            </a:r>
            <a:r>
              <a:rPr lang="en-US" sz="1800" b="1" dirty="0" err="1">
                <a:solidFill>
                  <a:srgbClr val="000000"/>
                </a:solidFill>
                <a:latin typeface="PT Sans" panose="020B0503020203020204" pitchFamily="34" charset="0"/>
                <a:cs typeface="Palanquin" panose="020B0004020203020204" pitchFamily="34" charset="0"/>
              </a:rPr>
              <a:t>kecil</a:t>
            </a:r>
            <a:r>
              <a:rPr lang="en-US" sz="1800" b="1"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dari</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biasanya</a:t>
            </a:r>
            <a:r>
              <a:rPr lang="en-US" sz="1800" dirty="0">
                <a:solidFill>
                  <a:srgbClr val="000000"/>
                </a:solidFill>
                <a:latin typeface="PT Sans" panose="020B0503020203020204" pitchFamily="34" charset="0"/>
                <a:cs typeface="Palanquin" panose="020B0004020203020204" pitchFamily="34" charset="0"/>
              </a:rPr>
              <a:t>, yang </a:t>
            </a:r>
            <a:r>
              <a:rPr lang="en-US" sz="1800" dirty="0" err="1">
                <a:solidFill>
                  <a:srgbClr val="000000"/>
                </a:solidFill>
                <a:latin typeface="PT Sans" panose="020B0503020203020204" pitchFamily="34" charset="0"/>
                <a:cs typeface="Palanquin" panose="020B0004020203020204" pitchFamily="34" charset="0"/>
              </a:rPr>
              <a:t>tidak</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dapat</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diamati</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dengan</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mikroskop</a:t>
            </a:r>
            <a:r>
              <a:rPr lang="en-US" sz="1800" dirty="0">
                <a:solidFill>
                  <a:srgbClr val="000000"/>
                </a:solidFill>
                <a:latin typeface="PT Sans" panose="020B0503020203020204" pitchFamily="34" charset="0"/>
                <a:cs typeface="Palanquin" panose="020B0004020203020204" pitchFamily="34" charset="0"/>
              </a:rPr>
              <a:t> </a:t>
            </a:r>
            <a:r>
              <a:rPr lang="en-US" sz="1800" dirty="0" err="1">
                <a:solidFill>
                  <a:srgbClr val="000000"/>
                </a:solidFill>
                <a:latin typeface="PT Sans" panose="020B0503020203020204" pitchFamily="34" charset="0"/>
                <a:cs typeface="Palanquin" panose="020B0004020203020204" pitchFamily="34" charset="0"/>
              </a:rPr>
              <a:t>biasa</a:t>
            </a:r>
            <a:r>
              <a:rPr lang="en-US" sz="1800" dirty="0">
                <a:solidFill>
                  <a:srgbClr val="000000"/>
                </a:solidFill>
                <a:latin typeface="PT Sans" panose="020B0503020203020204" pitchFamily="34" charset="0"/>
                <a:cs typeface="Palanquin" panose="020B0004020203020204" pitchFamily="34" charset="0"/>
              </a:rPr>
              <a:t>.</a:t>
            </a:r>
          </a:p>
        </p:txBody>
      </p:sp>
      <p:sp>
        <p:nvSpPr>
          <p:cNvPr id="260" name="Google Shape;260;p34"/>
          <p:cNvSpPr/>
          <p:nvPr/>
        </p:nvSpPr>
        <p:spPr>
          <a:xfrm>
            <a:off x="4949450" y="-242475"/>
            <a:ext cx="1056300" cy="1056300"/>
          </a:xfrm>
          <a:prstGeom prst="ellipse">
            <a:avLst/>
          </a:prstGeom>
          <a:solidFill>
            <a:schemeClr val="accent1"/>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pic>
        <p:nvPicPr>
          <p:cNvPr id="18" name="Picture 17">
            <a:extLst>
              <a:ext uri="{FF2B5EF4-FFF2-40B4-BE49-F238E27FC236}">
                <a16:creationId xmlns:a16="http://schemas.microsoft.com/office/drawing/2014/main" id="{E57C29D2-1DD9-E9C1-09B4-7415C86DBF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pic>
        <p:nvPicPr>
          <p:cNvPr id="19" name="Picture 18"/>
          <p:cNvPicPr>
            <a:picLocks noChangeAspect="1"/>
          </p:cNvPicPr>
          <p:nvPr/>
        </p:nvPicPr>
        <p:blipFill>
          <a:blip r:embed="rId4"/>
          <a:stretch>
            <a:fillRect/>
          </a:stretch>
        </p:blipFill>
        <p:spPr>
          <a:xfrm>
            <a:off x="40440" y="185590"/>
            <a:ext cx="2806268" cy="1782336"/>
          </a:xfrm>
          <a:prstGeom prst="rect">
            <a:avLst/>
          </a:prstGeom>
          <a:ln>
            <a:noFill/>
          </a:ln>
          <a:effectLst>
            <a:outerShdw blurRad="50800" dist="38100" dir="2700000" algn="tl" rotWithShape="0">
              <a:prstClr val="black">
                <a:alpha val="40000"/>
              </a:prstClr>
            </a:outerShdw>
            <a:softEdge rad="112500"/>
          </a:effectLst>
        </p:spPr>
      </p:pic>
      <p:grpSp>
        <p:nvGrpSpPr>
          <p:cNvPr id="255" name="Google Shape;255;p34"/>
          <p:cNvGrpSpPr/>
          <p:nvPr/>
        </p:nvGrpSpPr>
        <p:grpSpPr>
          <a:xfrm flipH="1">
            <a:off x="-197840" y="2099436"/>
            <a:ext cx="2230194" cy="2224314"/>
            <a:chOff x="6807950" y="3072775"/>
            <a:chExt cx="2165350" cy="2165350"/>
          </a:xfrm>
        </p:grpSpPr>
        <p:sp>
          <p:nvSpPr>
            <p:cNvPr id="256" name="Google Shape;256;p34"/>
            <p:cNvSpPr/>
            <p:nvPr/>
          </p:nvSpPr>
          <p:spPr>
            <a:xfrm>
              <a:off x="6807950" y="3072775"/>
              <a:ext cx="1540825" cy="1536700"/>
            </a:xfrm>
            <a:custGeom>
              <a:avLst/>
              <a:gdLst/>
              <a:ahLst/>
              <a:cxnLst/>
              <a:rect l="l" t="t" r="r" b="b"/>
              <a:pathLst>
                <a:path w="61633" h="61468" fill="none" extrusionOk="0">
                  <a:moveTo>
                    <a:pt x="61632" y="30734"/>
                  </a:moveTo>
                  <a:cubicBezTo>
                    <a:pt x="61632" y="47827"/>
                    <a:pt x="47827" y="61468"/>
                    <a:pt x="30734" y="61468"/>
                  </a:cubicBezTo>
                  <a:cubicBezTo>
                    <a:pt x="13806" y="61468"/>
                    <a:pt x="1" y="47827"/>
                    <a:pt x="1" y="30734"/>
                  </a:cubicBezTo>
                  <a:cubicBezTo>
                    <a:pt x="1" y="13806"/>
                    <a:pt x="13806" y="0"/>
                    <a:pt x="30734" y="0"/>
                  </a:cubicBezTo>
                  <a:cubicBezTo>
                    <a:pt x="47827" y="0"/>
                    <a:pt x="61632" y="13806"/>
                    <a:pt x="61632" y="30734"/>
                  </a:cubicBezTo>
                  <a:close/>
                </a:path>
              </a:pathLst>
            </a:custGeom>
            <a:noFill/>
            <a:ln w="28575"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57" name="Google Shape;257;p34"/>
            <p:cNvSpPr/>
            <p:nvPr/>
          </p:nvSpPr>
          <p:spPr>
            <a:xfrm>
              <a:off x="6968200" y="3233000"/>
              <a:ext cx="1220325" cy="1220350"/>
            </a:xfrm>
            <a:custGeom>
              <a:avLst/>
              <a:gdLst/>
              <a:ahLst/>
              <a:cxnLst/>
              <a:rect l="l" t="t" r="r" b="b"/>
              <a:pathLst>
                <a:path w="48813" h="48814" fill="none" extrusionOk="0">
                  <a:moveTo>
                    <a:pt x="48813" y="24325"/>
                  </a:moveTo>
                  <a:cubicBezTo>
                    <a:pt x="48813" y="37802"/>
                    <a:pt x="37801" y="48814"/>
                    <a:pt x="24324" y="48814"/>
                  </a:cubicBezTo>
                  <a:cubicBezTo>
                    <a:pt x="10847" y="48814"/>
                    <a:pt x="0" y="37802"/>
                    <a:pt x="0" y="24325"/>
                  </a:cubicBezTo>
                  <a:cubicBezTo>
                    <a:pt x="0" y="10848"/>
                    <a:pt x="10847" y="1"/>
                    <a:pt x="24324" y="1"/>
                  </a:cubicBezTo>
                  <a:cubicBezTo>
                    <a:pt x="37801" y="1"/>
                    <a:pt x="48813" y="10848"/>
                    <a:pt x="48813" y="24325"/>
                  </a:cubicBezTo>
                  <a:close/>
                </a:path>
              </a:pathLst>
            </a:custGeom>
            <a:noFill/>
            <a:ln w="28575"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258" name="Google Shape;258;p34"/>
            <p:cNvSpPr/>
            <p:nvPr/>
          </p:nvSpPr>
          <p:spPr>
            <a:xfrm>
              <a:off x="8061125" y="4325950"/>
              <a:ext cx="912175" cy="912175"/>
            </a:xfrm>
            <a:custGeom>
              <a:avLst/>
              <a:gdLst/>
              <a:ahLst/>
              <a:cxnLst/>
              <a:rect l="l" t="t" r="r" b="b"/>
              <a:pathLst>
                <a:path w="36487" h="36487" fill="none" extrusionOk="0">
                  <a:moveTo>
                    <a:pt x="35172" y="35172"/>
                  </a:moveTo>
                  <a:lnTo>
                    <a:pt x="35172" y="35172"/>
                  </a:lnTo>
                  <a:cubicBezTo>
                    <a:pt x="33857" y="36487"/>
                    <a:pt x="31721" y="36487"/>
                    <a:pt x="30406" y="35172"/>
                  </a:cubicBezTo>
                  <a:lnTo>
                    <a:pt x="1" y="4767"/>
                  </a:lnTo>
                  <a:lnTo>
                    <a:pt x="4931" y="1"/>
                  </a:lnTo>
                  <a:lnTo>
                    <a:pt x="35172" y="30242"/>
                  </a:lnTo>
                  <a:cubicBezTo>
                    <a:pt x="36487" y="31556"/>
                    <a:pt x="36487" y="33857"/>
                    <a:pt x="35172" y="35172"/>
                  </a:cubicBezTo>
                  <a:close/>
                </a:path>
              </a:pathLst>
            </a:custGeom>
            <a:noFill/>
            <a:ln w="28575"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gr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grpSp>
        <p:nvGrpSpPr>
          <p:cNvPr id="4" name="Group 3">
            <a:extLst>
              <a:ext uri="{FF2B5EF4-FFF2-40B4-BE49-F238E27FC236}">
                <a16:creationId xmlns:a16="http://schemas.microsoft.com/office/drawing/2014/main" id="{FEB9B5AA-FCCF-5E90-39B9-F30EB20027CF}"/>
              </a:ext>
            </a:extLst>
          </p:cNvPr>
          <p:cNvGrpSpPr/>
          <p:nvPr/>
        </p:nvGrpSpPr>
        <p:grpSpPr>
          <a:xfrm>
            <a:off x="-17939" y="1206711"/>
            <a:ext cx="3030186" cy="2964001"/>
            <a:chOff x="-17939" y="1206710"/>
            <a:chExt cx="3030186" cy="2964001"/>
          </a:xfrm>
        </p:grpSpPr>
        <p:sp>
          <p:nvSpPr>
            <p:cNvPr id="5" name="Google Shape;1028;p49">
              <a:extLst>
                <a:ext uri="{FF2B5EF4-FFF2-40B4-BE49-F238E27FC236}">
                  <a16:creationId xmlns:a16="http://schemas.microsoft.com/office/drawing/2014/main" id="{570EDC2A-39EE-CFAD-C80B-8364B001149E}"/>
                </a:ext>
              </a:extLst>
            </p:cNvPr>
            <p:cNvSpPr/>
            <p:nvPr/>
          </p:nvSpPr>
          <p:spPr>
            <a:xfrm>
              <a:off x="-17939" y="1206710"/>
              <a:ext cx="3030186" cy="2964001"/>
            </a:xfrm>
            <a:prstGeom prst="ellipse">
              <a:avLst/>
            </a:prstGeom>
            <a:solidFill>
              <a:schemeClr val="accent1"/>
            </a:solidFill>
            <a:ln>
              <a:noFill/>
            </a:ln>
            <a:effectLst>
              <a:outerShdw blurRad="50800" dist="38100" algn="l" rotWithShape="0">
                <a:prstClr val="black">
                  <a:alpha val="40000"/>
                </a:prstClr>
              </a:outerShdw>
            </a:effectLst>
          </p:spPr>
          <p:txBody>
            <a:bodyPr spcFirstLastPara="1" wrap="square" lIns="91425" tIns="91425" rIns="91425" bIns="91425" anchor="ctr" anchorCtr="0">
              <a:noAutofit/>
            </a:bodyPr>
            <a:lstStyle/>
            <a:p>
              <a:pPr defTabSz="914333">
                <a:buClr>
                  <a:srgbClr val="000000"/>
                </a:buClr>
              </a:pPr>
              <a:endParaRPr sz="1400" kern="0" dirty="0">
                <a:solidFill>
                  <a:srgbClr val="000000"/>
                </a:solidFill>
                <a:latin typeface="PT Sans" panose="020B0503020203020204" pitchFamily="34" charset="0"/>
                <a:cs typeface="Palanquin" panose="020B0004020203020204" pitchFamily="34" charset="0"/>
                <a:sym typeface="Arial"/>
              </a:endParaRPr>
            </a:p>
          </p:txBody>
        </p:sp>
        <p:grpSp>
          <p:nvGrpSpPr>
            <p:cNvPr id="6" name="Group 5">
              <a:extLst>
                <a:ext uri="{FF2B5EF4-FFF2-40B4-BE49-F238E27FC236}">
                  <a16:creationId xmlns:a16="http://schemas.microsoft.com/office/drawing/2014/main" id="{1BC642D5-03DC-779B-2BBA-ACF00A160BEC}"/>
                </a:ext>
              </a:extLst>
            </p:cNvPr>
            <p:cNvGrpSpPr/>
            <p:nvPr/>
          </p:nvGrpSpPr>
          <p:grpSpPr>
            <a:xfrm>
              <a:off x="-1" y="1634041"/>
              <a:ext cx="3012167" cy="2523652"/>
              <a:chOff x="627904" y="2351544"/>
              <a:chExt cx="2384290" cy="1492098"/>
            </a:xfrm>
          </p:grpSpPr>
          <p:sp>
            <p:nvSpPr>
              <p:cNvPr id="7" name="Google Shape;1032;p49">
                <a:extLst>
                  <a:ext uri="{FF2B5EF4-FFF2-40B4-BE49-F238E27FC236}">
                    <a16:creationId xmlns:a16="http://schemas.microsoft.com/office/drawing/2014/main" id="{E214C4F4-BCAB-552F-E884-06C0462BE83A}"/>
                  </a:ext>
                </a:extLst>
              </p:cNvPr>
              <p:cNvSpPr txBox="1">
                <a:spLocks/>
              </p:cNvSpPr>
              <p:nvPr/>
            </p:nvSpPr>
            <p:spPr>
              <a:xfrm>
                <a:off x="627904" y="2742260"/>
                <a:ext cx="2384290" cy="110138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defTabSz="914333"/>
                <a:r>
                  <a:rPr lang="id-ID" sz="1600" kern="0" dirty="0">
                    <a:latin typeface="PT Sans" panose="020B0503020203020204" pitchFamily="34" charset="0"/>
                    <a:cs typeface="Palanquin" panose="020B0004020203020204" pitchFamily="34" charset="0"/>
                  </a:rPr>
                  <a:t>Melakukan percobaan yang berkesimpulan bahwa penyakit tersebut disebabkan oleh </a:t>
                </a:r>
                <a:r>
                  <a:rPr lang="id-ID" sz="1600" b="1" kern="0" dirty="0">
                    <a:latin typeface="PT Sans" panose="020B0503020203020204" pitchFamily="34" charset="0"/>
                    <a:cs typeface="Palanquin" panose="020B0004020203020204" pitchFamily="34" charset="0"/>
                  </a:rPr>
                  <a:t>bakteri patogenik sangat </a:t>
                </a:r>
              </a:p>
              <a:p>
                <a:pPr algn="ctr" defTabSz="914333"/>
                <a:r>
                  <a:rPr lang="id-ID" sz="1600" b="1" kern="0" dirty="0">
                    <a:latin typeface="PT Sans" panose="020B0503020203020204" pitchFamily="34" charset="0"/>
                    <a:cs typeface="Palanquin" panose="020B0004020203020204" pitchFamily="34" charset="0"/>
                  </a:rPr>
                  <a:t>kecil yang dapat melewati saringan</a:t>
                </a:r>
                <a:r>
                  <a:rPr lang="id-ID" sz="1600" kern="0" dirty="0">
                    <a:latin typeface="PT Sans" panose="020B0503020203020204" pitchFamily="34" charset="0"/>
                    <a:cs typeface="Palanquin" panose="020B0004020203020204" pitchFamily="34" charset="0"/>
                  </a:rPr>
                  <a:t>.</a:t>
                </a:r>
              </a:p>
            </p:txBody>
          </p:sp>
          <p:sp>
            <p:nvSpPr>
              <p:cNvPr id="8" name="Google Shape;1035;p49">
                <a:extLst>
                  <a:ext uri="{FF2B5EF4-FFF2-40B4-BE49-F238E27FC236}">
                    <a16:creationId xmlns:a16="http://schemas.microsoft.com/office/drawing/2014/main" id="{351BB71B-8572-9EEF-9F27-0B9830E91204}"/>
                  </a:ext>
                </a:extLst>
              </p:cNvPr>
              <p:cNvSpPr txBox="1">
                <a:spLocks/>
              </p:cNvSpPr>
              <p:nvPr/>
            </p:nvSpPr>
            <p:spPr>
              <a:xfrm>
                <a:off x="713543" y="2351544"/>
                <a:ext cx="2218800" cy="488116"/>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Signika"/>
                  <a:buNone/>
                  <a:defRPr sz="30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algn="ctr" defTabSz="914333">
                  <a:buClr>
                    <a:srgbClr val="0C4F72"/>
                  </a:buClr>
                </a:pPr>
                <a:r>
                  <a:rPr lang="id-ID" sz="2400" kern="0" dirty="0">
                    <a:solidFill>
                      <a:srgbClr val="000000"/>
                    </a:solidFill>
                    <a:latin typeface="PT Sans" panose="020B0503020203020204" pitchFamily="34" charset="0"/>
                  </a:rPr>
                  <a:t>Dmitri Ivanovsky (1892)</a:t>
                </a:r>
                <a:endParaRPr lang="en-US" sz="2400" kern="0" dirty="0">
                  <a:solidFill>
                    <a:srgbClr val="0C4F72"/>
                  </a:solidFill>
                  <a:latin typeface="PT Sans" panose="020B0503020203020204" pitchFamily="34" charset="0"/>
                  <a:cs typeface="Palanquin" panose="020B0004020203020204" pitchFamily="34" charset="0"/>
                </a:endParaRPr>
              </a:p>
            </p:txBody>
          </p:sp>
        </p:grpSp>
      </p:grpSp>
      <p:grpSp>
        <p:nvGrpSpPr>
          <p:cNvPr id="9" name="Group 8">
            <a:extLst>
              <a:ext uri="{FF2B5EF4-FFF2-40B4-BE49-F238E27FC236}">
                <a16:creationId xmlns:a16="http://schemas.microsoft.com/office/drawing/2014/main" id="{597D90B8-B724-A253-65EF-A5D49B40D34E}"/>
              </a:ext>
            </a:extLst>
          </p:cNvPr>
          <p:cNvGrpSpPr/>
          <p:nvPr/>
        </p:nvGrpSpPr>
        <p:grpSpPr>
          <a:xfrm>
            <a:off x="3037417" y="1206709"/>
            <a:ext cx="3039140" cy="2964002"/>
            <a:chOff x="3229563" y="1868325"/>
            <a:chExt cx="2676987" cy="2669101"/>
          </a:xfrm>
          <a:effectLst>
            <a:outerShdw blurRad="50800" dist="38100" algn="l" rotWithShape="0">
              <a:prstClr val="black">
                <a:alpha val="40000"/>
              </a:prstClr>
            </a:outerShdw>
          </a:effectLst>
        </p:grpSpPr>
        <p:sp>
          <p:nvSpPr>
            <p:cNvPr id="10" name="Google Shape;1029;p49">
              <a:extLst>
                <a:ext uri="{FF2B5EF4-FFF2-40B4-BE49-F238E27FC236}">
                  <a16:creationId xmlns:a16="http://schemas.microsoft.com/office/drawing/2014/main" id="{382EA5EF-AB1E-CB2B-707A-B4357905F222}"/>
                </a:ext>
              </a:extLst>
            </p:cNvPr>
            <p:cNvSpPr/>
            <p:nvPr/>
          </p:nvSpPr>
          <p:spPr>
            <a:xfrm>
              <a:off x="3237450" y="1868325"/>
              <a:ext cx="2669100" cy="2669100"/>
            </a:xfrm>
            <a:prstGeom prst="ellipse">
              <a:avLst/>
            </a:prstGeom>
            <a:solidFill>
              <a:schemeClr val="accent1"/>
            </a:solidFill>
            <a:ln>
              <a:noFill/>
            </a:ln>
          </p:spPr>
          <p:txBody>
            <a:bodyPr spcFirstLastPara="1" wrap="square" lIns="91425" tIns="91425" rIns="91425" bIns="91425" anchor="ctr" anchorCtr="0">
              <a:noAutofit/>
            </a:bodyPr>
            <a:lstStyle/>
            <a:p>
              <a:pPr defTabSz="914333">
                <a:buClr>
                  <a:srgbClr val="000000"/>
                </a:buClr>
              </a:pPr>
              <a:endParaRPr sz="1400" kern="0" dirty="0">
                <a:solidFill>
                  <a:srgbClr val="000000"/>
                </a:solidFill>
                <a:latin typeface="PT Sans" panose="020B0503020203020204" pitchFamily="34" charset="0"/>
                <a:cs typeface="Palanquin" panose="020B0004020203020204" pitchFamily="34" charset="0"/>
                <a:sym typeface="Arial"/>
              </a:endParaRPr>
            </a:p>
          </p:txBody>
        </p:sp>
        <p:grpSp>
          <p:nvGrpSpPr>
            <p:cNvPr id="12" name="Group 11">
              <a:extLst>
                <a:ext uri="{FF2B5EF4-FFF2-40B4-BE49-F238E27FC236}">
                  <a16:creationId xmlns:a16="http://schemas.microsoft.com/office/drawing/2014/main" id="{F5F292EA-2E33-3DFB-1C30-A15F7E63E5D9}"/>
                </a:ext>
              </a:extLst>
            </p:cNvPr>
            <p:cNvGrpSpPr/>
            <p:nvPr/>
          </p:nvGrpSpPr>
          <p:grpSpPr>
            <a:xfrm>
              <a:off x="3229563" y="2411804"/>
              <a:ext cx="2652810" cy="2125622"/>
              <a:chOff x="3219712" y="2396399"/>
              <a:chExt cx="2652810" cy="2125622"/>
            </a:xfrm>
          </p:grpSpPr>
          <p:sp>
            <p:nvSpPr>
              <p:cNvPr id="13" name="Google Shape;1032;p49">
                <a:extLst>
                  <a:ext uri="{FF2B5EF4-FFF2-40B4-BE49-F238E27FC236}">
                    <a16:creationId xmlns:a16="http://schemas.microsoft.com/office/drawing/2014/main" id="{F61248AF-C073-BBD3-47D3-3A928EC87D73}"/>
                  </a:ext>
                </a:extLst>
              </p:cNvPr>
              <p:cNvSpPr txBox="1">
                <a:spLocks/>
              </p:cNvSpPr>
              <p:nvPr/>
            </p:nvSpPr>
            <p:spPr>
              <a:xfrm>
                <a:off x="3219712" y="2832822"/>
                <a:ext cx="2652810" cy="168919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defTabSz="914333"/>
                <a:r>
                  <a:rPr lang="id-ID" sz="1600" kern="0" dirty="0">
                    <a:latin typeface="PT Sans" panose="020B0503020203020204" pitchFamily="34" charset="0"/>
                    <a:cs typeface="Palanquin" panose="020B0004020203020204" pitchFamily="34" charset="0"/>
                  </a:rPr>
                  <a:t>Membuktikan bahwa agen penginfeksi tersebut dapat berkembang biak dan ia menyebutnya sebagai </a:t>
                </a:r>
              </a:p>
              <a:p>
                <a:pPr algn="ctr" defTabSz="914333"/>
                <a:r>
                  <a:rPr lang="id-ID" sz="1600" b="1" kern="0" dirty="0">
                    <a:latin typeface="PT Sans" panose="020B0503020203020204" pitchFamily="34" charset="0"/>
                    <a:cs typeface="Palanquin" panose="020B0004020203020204" pitchFamily="34" charset="0"/>
                  </a:rPr>
                  <a:t>virus lolos saring </a:t>
                </a:r>
              </a:p>
              <a:p>
                <a:pPr algn="ctr" defTabSz="914333"/>
                <a:r>
                  <a:rPr lang="id-ID" sz="1600" kern="0" dirty="0">
                    <a:latin typeface="PT Sans" panose="020B0503020203020204" pitchFamily="34" charset="0"/>
                    <a:cs typeface="Palanquin" panose="020B0004020203020204" pitchFamily="34" charset="0"/>
                  </a:rPr>
                  <a:t>(</a:t>
                </a:r>
                <a:r>
                  <a:rPr lang="id-ID" sz="1600" i="1" kern="0" dirty="0">
                    <a:latin typeface="PT Sans" panose="020B0503020203020204" pitchFamily="34" charset="0"/>
                    <a:cs typeface="Palanquin" panose="020B0004020203020204" pitchFamily="34" charset="0"/>
                  </a:rPr>
                  <a:t>filterable virus</a:t>
                </a:r>
                <a:r>
                  <a:rPr lang="id-ID" sz="1600" kern="0" dirty="0">
                    <a:latin typeface="PT Sans" panose="020B0503020203020204" pitchFamily="34" charset="0"/>
                    <a:cs typeface="Palanquin" panose="020B0004020203020204" pitchFamily="34" charset="0"/>
                  </a:rPr>
                  <a:t>).</a:t>
                </a:r>
              </a:p>
            </p:txBody>
          </p:sp>
          <p:sp>
            <p:nvSpPr>
              <p:cNvPr id="14" name="Google Shape;1035;p49">
                <a:extLst>
                  <a:ext uri="{FF2B5EF4-FFF2-40B4-BE49-F238E27FC236}">
                    <a16:creationId xmlns:a16="http://schemas.microsoft.com/office/drawing/2014/main" id="{B31A91B2-A277-389A-B396-B7F89B153CB5}"/>
                  </a:ext>
                </a:extLst>
              </p:cNvPr>
              <p:cNvSpPr txBox="1">
                <a:spLocks/>
              </p:cNvSpPr>
              <p:nvPr/>
            </p:nvSpPr>
            <p:spPr>
              <a:xfrm>
                <a:off x="3437186" y="2396399"/>
                <a:ext cx="2235738" cy="5541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Signika"/>
                  <a:buNone/>
                  <a:defRPr sz="30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algn="ctr" defTabSz="914333">
                  <a:buClr>
                    <a:srgbClr val="0C4F72"/>
                  </a:buClr>
                </a:pPr>
                <a:r>
                  <a:rPr lang="id-ID" sz="2400" kern="0" dirty="0">
                    <a:solidFill>
                      <a:srgbClr val="000000"/>
                    </a:solidFill>
                    <a:latin typeface="PT Sans" panose="020B0503020203020204" pitchFamily="34" charset="0"/>
                  </a:rPr>
                  <a:t>Martinus Beijerinck (1897)</a:t>
                </a:r>
                <a:endParaRPr lang="en-US" sz="2400" kern="0" dirty="0">
                  <a:solidFill>
                    <a:srgbClr val="0C4F72"/>
                  </a:solidFill>
                  <a:latin typeface="PT Sans" panose="020B0503020203020204" pitchFamily="34" charset="0"/>
                  <a:cs typeface="Palanquin" panose="020B0004020203020204" pitchFamily="34" charset="0"/>
                </a:endParaRPr>
              </a:p>
            </p:txBody>
          </p:sp>
        </p:grpSp>
      </p:grpSp>
      <p:grpSp>
        <p:nvGrpSpPr>
          <p:cNvPr id="2" name="Group 1">
            <a:extLst>
              <a:ext uri="{FF2B5EF4-FFF2-40B4-BE49-F238E27FC236}">
                <a16:creationId xmlns:a16="http://schemas.microsoft.com/office/drawing/2014/main" id="{322339AD-7B45-7616-E053-B907564456D9}"/>
              </a:ext>
            </a:extLst>
          </p:cNvPr>
          <p:cNvGrpSpPr/>
          <p:nvPr/>
        </p:nvGrpSpPr>
        <p:grpSpPr>
          <a:xfrm>
            <a:off x="6113814" y="1206711"/>
            <a:ext cx="3030186" cy="2964001"/>
            <a:chOff x="8151752" y="1608948"/>
            <a:chExt cx="4040248" cy="3952001"/>
          </a:xfrm>
        </p:grpSpPr>
        <p:sp>
          <p:nvSpPr>
            <p:cNvPr id="3" name="Google Shape;1030;p49">
              <a:extLst>
                <a:ext uri="{FF2B5EF4-FFF2-40B4-BE49-F238E27FC236}">
                  <a16:creationId xmlns:a16="http://schemas.microsoft.com/office/drawing/2014/main" id="{F423162C-1857-10B0-EA29-8C63A75558D6}"/>
                </a:ext>
              </a:extLst>
            </p:cNvPr>
            <p:cNvSpPr/>
            <p:nvPr/>
          </p:nvSpPr>
          <p:spPr>
            <a:xfrm>
              <a:off x="8151752" y="1608948"/>
              <a:ext cx="4040248" cy="3952001"/>
            </a:xfrm>
            <a:prstGeom prst="ellipse">
              <a:avLst/>
            </a:prstGeom>
            <a:solidFill>
              <a:schemeClr val="accent1"/>
            </a:solidFill>
            <a:ln>
              <a:noFill/>
            </a:ln>
            <a:effectLst>
              <a:outerShdw blurRad="50800" dist="38100" algn="l" rotWithShape="0">
                <a:prstClr val="black">
                  <a:alpha val="40000"/>
                </a:prstClr>
              </a:outerShdw>
            </a:effectLst>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Palanquin" panose="020B0004020203020204" pitchFamily="34" charset="0"/>
                <a:sym typeface="Arial"/>
              </a:endParaRPr>
            </a:p>
          </p:txBody>
        </p:sp>
        <p:grpSp>
          <p:nvGrpSpPr>
            <p:cNvPr id="15" name="Group 14">
              <a:extLst>
                <a:ext uri="{FF2B5EF4-FFF2-40B4-BE49-F238E27FC236}">
                  <a16:creationId xmlns:a16="http://schemas.microsoft.com/office/drawing/2014/main" id="{7F4C8B1F-95DF-5FA1-0540-06A695E42BC4}"/>
                </a:ext>
              </a:extLst>
            </p:cNvPr>
            <p:cNvGrpSpPr/>
            <p:nvPr/>
          </p:nvGrpSpPr>
          <p:grpSpPr>
            <a:xfrm>
              <a:off x="8209826" y="2178722"/>
              <a:ext cx="3951839" cy="3290633"/>
              <a:chOff x="6187577" y="2683802"/>
              <a:chExt cx="2586813" cy="1280245"/>
            </a:xfrm>
          </p:grpSpPr>
          <p:sp>
            <p:nvSpPr>
              <p:cNvPr id="16" name="Google Shape;1032;p49">
                <a:extLst>
                  <a:ext uri="{FF2B5EF4-FFF2-40B4-BE49-F238E27FC236}">
                    <a16:creationId xmlns:a16="http://schemas.microsoft.com/office/drawing/2014/main" id="{19C4CDB6-DCD6-F741-86C7-2589CA65B9B7}"/>
                  </a:ext>
                </a:extLst>
              </p:cNvPr>
              <p:cNvSpPr txBox="1">
                <a:spLocks/>
              </p:cNvSpPr>
              <p:nvPr/>
            </p:nvSpPr>
            <p:spPr>
              <a:xfrm>
                <a:off x="6187577" y="3051862"/>
                <a:ext cx="2586813" cy="912185"/>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defTabSz="914333"/>
                <a:r>
                  <a:rPr lang="id-ID" sz="1600" kern="0" dirty="0">
                    <a:latin typeface="PT Sans" panose="020B0503020203020204" pitchFamily="34" charset="0"/>
                    <a:cs typeface="Palanquin" panose="020B0004020203020204" pitchFamily="34" charset="0"/>
                  </a:rPr>
                  <a:t>Berhasil mengkristalkan partikel penginfeksi tanaman tembakau tersebut, yang kemudian dikenal dengan </a:t>
                </a:r>
              </a:p>
              <a:p>
                <a:pPr algn="ctr" defTabSz="914333"/>
                <a:r>
                  <a:rPr lang="id-ID" sz="1600" kern="0" dirty="0">
                    <a:latin typeface="PT Sans" panose="020B0503020203020204" pitchFamily="34" charset="0"/>
                    <a:cs typeface="Palanquin" panose="020B0004020203020204" pitchFamily="34" charset="0"/>
                  </a:rPr>
                  <a:t>nama </a:t>
                </a:r>
                <a:r>
                  <a:rPr lang="id-ID" sz="1600" b="1" i="1" kern="0" dirty="0">
                    <a:latin typeface="PT Sans" panose="020B0503020203020204" pitchFamily="34" charset="0"/>
                    <a:cs typeface="Palanquin" panose="020B0004020203020204" pitchFamily="34" charset="0"/>
                  </a:rPr>
                  <a:t>tobacco mosaic virus </a:t>
                </a:r>
                <a:r>
                  <a:rPr lang="id-ID" sz="1600" kern="0" dirty="0">
                    <a:latin typeface="PT Sans" panose="020B0503020203020204" pitchFamily="34" charset="0"/>
                    <a:cs typeface="Palanquin" panose="020B0004020203020204" pitchFamily="34" charset="0"/>
                  </a:rPr>
                  <a:t>(TMV).</a:t>
                </a:r>
              </a:p>
            </p:txBody>
          </p:sp>
          <p:sp>
            <p:nvSpPr>
              <p:cNvPr id="17" name="Google Shape;1035;p49">
                <a:extLst>
                  <a:ext uri="{FF2B5EF4-FFF2-40B4-BE49-F238E27FC236}">
                    <a16:creationId xmlns:a16="http://schemas.microsoft.com/office/drawing/2014/main" id="{1DB960AF-9A56-E1D3-A1C0-46A75BEDE823}"/>
                  </a:ext>
                </a:extLst>
              </p:cNvPr>
              <p:cNvSpPr txBox="1">
                <a:spLocks/>
              </p:cNvSpPr>
              <p:nvPr/>
            </p:nvSpPr>
            <p:spPr>
              <a:xfrm>
                <a:off x="6387016" y="2683802"/>
                <a:ext cx="2218800" cy="42826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Signika"/>
                  <a:buNone/>
                  <a:defRPr sz="30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algn="ctr" defTabSz="914333">
                  <a:buClr>
                    <a:srgbClr val="0C4F72"/>
                  </a:buClr>
                </a:pPr>
                <a:r>
                  <a:rPr lang="id-ID" sz="2400" kern="0" dirty="0">
                    <a:solidFill>
                      <a:srgbClr val="000000"/>
                    </a:solidFill>
                    <a:latin typeface="PT Sans" panose="020B0503020203020204" pitchFamily="34" charset="0"/>
                  </a:rPr>
                  <a:t>Wendell Stanley (1935)</a:t>
                </a:r>
                <a:endParaRPr lang="en-US" sz="2400" kern="0" dirty="0">
                  <a:solidFill>
                    <a:srgbClr val="0C4F72"/>
                  </a:solidFill>
                  <a:latin typeface="PT Sans" panose="020B0503020203020204" pitchFamily="34" charset="0"/>
                  <a:cs typeface="Palanquin" panose="020B0004020203020204" pitchFamily="34" charset="0"/>
                </a:endParaRPr>
              </a:p>
            </p:txBody>
          </p:sp>
        </p:grpSp>
      </p:grpSp>
      <p:sp>
        <p:nvSpPr>
          <p:cNvPr id="18" name="Google Shape;272;p35">
            <a:extLst>
              <a:ext uri="{FF2B5EF4-FFF2-40B4-BE49-F238E27FC236}">
                <a16:creationId xmlns:a16="http://schemas.microsoft.com/office/drawing/2014/main" id="{26CC6F74-D7DD-243C-2D1A-63B8B6E0C2DC}"/>
              </a:ext>
            </a:extLst>
          </p:cNvPr>
          <p:cNvSpPr txBox="1">
            <a:spLocks/>
          </p:cNvSpPr>
          <p:nvPr/>
        </p:nvSpPr>
        <p:spPr>
          <a:xfrm>
            <a:off x="358775" y="268289"/>
            <a:ext cx="3566244" cy="512063"/>
          </a:xfrm>
          <a:prstGeom prst="rect">
            <a:avLst/>
          </a:prstGeom>
          <a:solidFill>
            <a:schemeClr val="accent2"/>
          </a:solidFill>
          <a:ln w="19050">
            <a:noFill/>
          </a:ln>
          <a:effectLst>
            <a:outerShdw blurRad="50800" dist="38100" dir="2700000" algn="tl" rotWithShape="0">
              <a:prstClr val="black">
                <a:alpha val="40000"/>
              </a:prstClr>
            </a:outerShdw>
          </a:effectLst>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Signika"/>
              <a:buNone/>
              <a:defRPr sz="30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pPr algn="ctr" defTabSz="914333">
              <a:buClr>
                <a:srgbClr val="0C4F72"/>
              </a:buClr>
            </a:pPr>
            <a:r>
              <a:rPr lang="id-ID" sz="2400" kern="0" dirty="0">
                <a:solidFill>
                  <a:srgbClr val="000000"/>
                </a:solidFill>
                <a:latin typeface="PT Sans" panose="020B0503020203020204" pitchFamily="34" charset="0"/>
              </a:rPr>
              <a:t>Sejarah Penemuan Virus</a:t>
            </a:r>
            <a:endParaRPr lang="en-US" sz="2400" kern="0" dirty="0">
              <a:solidFill>
                <a:srgbClr val="000000"/>
              </a:solidFill>
              <a:latin typeface="PT Sans" panose="020B0503020203020204" pitchFamily="34" charset="0"/>
            </a:endParaRPr>
          </a:p>
        </p:txBody>
      </p:sp>
    </p:spTree>
    <p:extLst>
      <p:ext uri="{BB962C8B-B14F-4D97-AF65-F5344CB8AC3E}">
        <p14:creationId xmlns:p14="http://schemas.microsoft.com/office/powerpoint/2010/main" val="384271191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38"/>
          <p:cNvSpPr txBox="1">
            <a:spLocks noGrp="1"/>
          </p:cNvSpPr>
          <p:nvPr>
            <p:ph type="title"/>
          </p:nvPr>
        </p:nvSpPr>
        <p:spPr>
          <a:xfrm>
            <a:off x="789634" y="1930180"/>
            <a:ext cx="5486997" cy="755400"/>
          </a:xfrm>
          <a:prstGeom prst="rect">
            <a:avLst/>
          </a:prstGeom>
        </p:spPr>
        <p:txBody>
          <a:bodyPr spcFirstLastPara="1" wrap="square" lIns="91425" tIns="91425" rIns="91425" bIns="91425" anchor="ctr" anchorCtr="0">
            <a:noAutofit/>
          </a:bodyPr>
          <a:lstStyle/>
          <a:p>
            <a:r>
              <a:rPr lang="id-ID" sz="3600" dirty="0">
                <a:latin typeface="PT Sans" panose="020B0503020203020204" pitchFamily="34" charset="0"/>
              </a:rPr>
              <a:t>Ciri-Ciri Tubuh Virus</a:t>
            </a:r>
            <a:endParaRPr sz="3600" dirty="0">
              <a:latin typeface="PT Sans" panose="020B0503020203020204" pitchFamily="34" charset="0"/>
            </a:endParaRPr>
          </a:p>
        </p:txBody>
      </p:sp>
      <p:sp>
        <p:nvSpPr>
          <p:cNvPr id="320" name="Google Shape;320;p38"/>
          <p:cNvSpPr txBox="1">
            <a:spLocks noGrp="1"/>
          </p:cNvSpPr>
          <p:nvPr>
            <p:ph type="title" idx="2"/>
          </p:nvPr>
        </p:nvSpPr>
        <p:spPr>
          <a:xfrm>
            <a:off x="708729" y="409826"/>
            <a:ext cx="4699800" cy="1413300"/>
          </a:xfrm>
          <a:prstGeom prst="rect">
            <a:avLst/>
          </a:prstGeom>
        </p:spPr>
        <p:txBody>
          <a:bodyPr spcFirstLastPara="1" wrap="square" lIns="91425" tIns="91425" rIns="91425" bIns="91425" anchor="t" anchorCtr="0">
            <a:noAutofit/>
          </a:bodyPr>
          <a:lstStyle/>
          <a:p>
            <a:r>
              <a:rPr lang="id-ID" sz="12000" dirty="0">
                <a:latin typeface="PT Sans" panose="020B0503020203020204" pitchFamily="34" charset="0"/>
              </a:rPr>
              <a:t>B</a:t>
            </a:r>
            <a:endParaRPr sz="12000" dirty="0">
              <a:latin typeface="PT Sans" panose="020B0503020203020204" pitchFamily="34" charset="0"/>
            </a:endParaRPr>
          </a:p>
        </p:txBody>
      </p:sp>
      <p:sp>
        <p:nvSpPr>
          <p:cNvPr id="321" name="Google Shape;321;p38"/>
          <p:cNvSpPr txBox="1">
            <a:spLocks noGrp="1"/>
          </p:cNvSpPr>
          <p:nvPr>
            <p:ph type="subTitle" idx="1"/>
          </p:nvPr>
        </p:nvSpPr>
        <p:spPr>
          <a:xfrm>
            <a:off x="825959" y="2689589"/>
            <a:ext cx="5376924" cy="1310004"/>
          </a:xfrm>
          <a:prstGeom prst="rect">
            <a:avLst/>
          </a:prstGeom>
        </p:spPr>
        <p:txBody>
          <a:bodyPr spcFirstLastPara="1" wrap="square" lIns="91425" tIns="91425" rIns="91425" bIns="91425" anchor="t" anchorCtr="0">
            <a:noAutofit/>
          </a:bodyPr>
          <a:lstStyle/>
          <a:p>
            <a:pPr marL="0" indent="0"/>
            <a:r>
              <a:rPr lang="en-US" sz="1800" dirty="0" err="1">
                <a:solidFill>
                  <a:schemeClr val="accent1">
                    <a:lumMod val="10000"/>
                  </a:schemeClr>
                </a:solidFill>
                <a:latin typeface="PT Sans" panose="020B0503020203020204" pitchFamily="34" charset="0"/>
              </a:rPr>
              <a:t>Pada</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sistem</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klasifikasi</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makhluk</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hidup</a:t>
            </a:r>
            <a:r>
              <a:rPr lang="en-US" sz="1800" dirty="0">
                <a:solidFill>
                  <a:schemeClr val="accent1">
                    <a:lumMod val="10000"/>
                  </a:schemeClr>
                </a:solidFill>
                <a:latin typeface="PT Sans" panose="020B0503020203020204" pitchFamily="34" charset="0"/>
              </a:rPr>
              <a:t>, virus </a:t>
            </a:r>
            <a:r>
              <a:rPr lang="en-US" sz="1800" dirty="0" err="1">
                <a:solidFill>
                  <a:schemeClr val="accent1">
                    <a:lumMod val="10000"/>
                  </a:schemeClr>
                </a:solidFill>
                <a:latin typeface="PT Sans" panose="020B0503020203020204" pitchFamily="34" charset="0"/>
              </a:rPr>
              <a:t>tidak</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dimasukkan</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dalam</a:t>
            </a:r>
            <a:r>
              <a:rPr lang="en-US" sz="1800" dirty="0">
                <a:solidFill>
                  <a:schemeClr val="accent1">
                    <a:lumMod val="10000"/>
                  </a:schemeClr>
                </a:solidFill>
                <a:latin typeface="PT Sans" panose="020B0503020203020204" pitchFamily="34" charset="0"/>
              </a:rPr>
              <a:t> kingdom </a:t>
            </a:r>
            <a:r>
              <a:rPr lang="en-US" sz="1800" dirty="0" err="1">
                <a:solidFill>
                  <a:schemeClr val="accent1">
                    <a:lumMod val="10000"/>
                  </a:schemeClr>
                </a:solidFill>
                <a:latin typeface="PT Sans" panose="020B0503020203020204" pitchFamily="34" charset="0"/>
              </a:rPr>
              <a:t>manapun</a:t>
            </a:r>
            <a:r>
              <a:rPr lang="en-US" sz="1800" dirty="0">
                <a:solidFill>
                  <a:schemeClr val="accent1">
                    <a:lumMod val="10000"/>
                  </a:schemeClr>
                </a:solidFill>
                <a:latin typeface="PT Sans" panose="020B0503020203020204" pitchFamily="34" charset="0"/>
              </a:rPr>
              <a:t>.</a:t>
            </a:r>
          </a:p>
          <a:p>
            <a:pPr marL="0" indent="0"/>
            <a:r>
              <a:rPr lang="en-US" sz="1800" dirty="0">
                <a:solidFill>
                  <a:schemeClr val="accent1">
                    <a:lumMod val="10000"/>
                  </a:schemeClr>
                </a:solidFill>
                <a:latin typeface="PT Sans" panose="020B0503020203020204" pitchFamily="34" charset="0"/>
              </a:rPr>
              <a:t>Hal </a:t>
            </a:r>
            <a:r>
              <a:rPr lang="en-US" sz="1800" dirty="0" err="1">
                <a:solidFill>
                  <a:schemeClr val="accent1">
                    <a:lumMod val="10000"/>
                  </a:schemeClr>
                </a:solidFill>
                <a:latin typeface="PT Sans" panose="020B0503020203020204" pitchFamily="34" charset="0"/>
              </a:rPr>
              <a:t>tersebut</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karena</a:t>
            </a:r>
            <a:r>
              <a:rPr lang="en-US" sz="1800" dirty="0">
                <a:solidFill>
                  <a:schemeClr val="accent1">
                    <a:lumMod val="10000"/>
                  </a:schemeClr>
                </a:solidFill>
                <a:latin typeface="PT Sans" panose="020B0503020203020204" pitchFamily="34" charset="0"/>
              </a:rPr>
              <a:t> virus </a:t>
            </a:r>
            <a:r>
              <a:rPr lang="en-US" sz="1800" dirty="0" err="1">
                <a:solidFill>
                  <a:schemeClr val="accent1">
                    <a:lumMod val="10000"/>
                  </a:schemeClr>
                </a:solidFill>
                <a:latin typeface="PT Sans" panose="020B0503020203020204" pitchFamily="34" charset="0"/>
              </a:rPr>
              <a:t>memiliki</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ciri</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ciri</a:t>
            </a:r>
            <a:r>
              <a:rPr lang="en-US" sz="1800" dirty="0">
                <a:solidFill>
                  <a:schemeClr val="accent1">
                    <a:lumMod val="10000"/>
                  </a:schemeClr>
                </a:solidFill>
                <a:latin typeface="PT Sans" panose="020B0503020203020204" pitchFamily="34" charset="0"/>
              </a:rPr>
              <a:t> yang </a:t>
            </a:r>
            <a:r>
              <a:rPr lang="en-US" sz="1800" dirty="0" err="1">
                <a:solidFill>
                  <a:schemeClr val="accent1">
                    <a:lumMod val="10000"/>
                  </a:schemeClr>
                </a:solidFill>
                <a:latin typeface="PT Sans" panose="020B0503020203020204" pitchFamily="34" charset="0"/>
              </a:rPr>
              <a:t>unik</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antara</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sifat</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benda</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mati</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dan</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makhluk</a:t>
            </a:r>
            <a:r>
              <a:rPr lang="en-US" sz="1800" dirty="0">
                <a:solidFill>
                  <a:schemeClr val="accent1">
                    <a:lumMod val="10000"/>
                  </a:schemeClr>
                </a:solidFill>
                <a:latin typeface="PT Sans" panose="020B0503020203020204" pitchFamily="34" charset="0"/>
              </a:rPr>
              <a:t> </a:t>
            </a:r>
            <a:r>
              <a:rPr lang="en-US" sz="1800" dirty="0" err="1">
                <a:solidFill>
                  <a:schemeClr val="accent1">
                    <a:lumMod val="10000"/>
                  </a:schemeClr>
                </a:solidFill>
                <a:latin typeface="PT Sans" panose="020B0503020203020204" pitchFamily="34" charset="0"/>
              </a:rPr>
              <a:t>hidup</a:t>
            </a:r>
            <a:r>
              <a:rPr lang="id-ID" sz="1800" dirty="0">
                <a:solidFill>
                  <a:schemeClr val="accent1">
                    <a:lumMod val="10000"/>
                  </a:schemeClr>
                </a:solidFill>
                <a:latin typeface="PT Sans" panose="020B0503020203020204" pitchFamily="34" charset="0"/>
              </a:rPr>
              <a:t>.</a:t>
            </a:r>
            <a:endParaRPr sz="1800" dirty="0">
              <a:solidFill>
                <a:schemeClr val="accent1">
                  <a:lumMod val="10000"/>
                </a:schemeClr>
              </a:solidFill>
              <a:latin typeface="PT Sans" panose="020B0503020203020204" pitchFamily="34" charset="0"/>
            </a:endParaRPr>
          </a:p>
        </p:txBody>
      </p:sp>
      <p:sp>
        <p:nvSpPr>
          <p:cNvPr id="336" name="Google Shape;336;p38"/>
          <p:cNvSpPr/>
          <p:nvPr/>
        </p:nvSpPr>
        <p:spPr>
          <a:xfrm>
            <a:off x="127575" y="2482450"/>
            <a:ext cx="368700" cy="368700"/>
          </a:xfrm>
          <a:prstGeom prst="rect">
            <a:avLst/>
          </a:prstGeom>
          <a:solidFill>
            <a:schemeClr val="dk1"/>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sp>
        <p:nvSpPr>
          <p:cNvPr id="337" name="Google Shape;337;p38"/>
          <p:cNvSpPr/>
          <p:nvPr/>
        </p:nvSpPr>
        <p:spPr>
          <a:xfrm>
            <a:off x="3597784" y="408325"/>
            <a:ext cx="891000" cy="891000"/>
          </a:xfrm>
          <a:prstGeom prst="ellipse">
            <a:avLst/>
          </a:prstGeom>
          <a:solidFill>
            <a:schemeClr val="dk2"/>
          </a:solidFill>
          <a:ln>
            <a:noFill/>
          </a:ln>
        </p:spPr>
        <p:txBody>
          <a:bodyPr spcFirstLastPara="1" wrap="square" lIns="91425" tIns="91425" rIns="91425" bIns="91425" anchor="ctr" anchorCtr="0">
            <a:noAutofit/>
          </a:bodyPr>
          <a:lstStyle/>
          <a:p>
            <a:pPr defTabSz="914333">
              <a:buClr>
                <a:srgbClr val="000000"/>
              </a:buClr>
            </a:pPr>
            <a:endParaRPr sz="1600" kern="0">
              <a:solidFill>
                <a:srgbClr val="000000"/>
              </a:solidFill>
              <a:latin typeface="PT Sans" panose="020B0503020203020204" pitchFamily="34" charset="0"/>
              <a:cs typeface="Arial"/>
              <a:sym typeface="Arial"/>
            </a:endParaRPr>
          </a:p>
        </p:txBody>
      </p:sp>
      <p:sp>
        <p:nvSpPr>
          <p:cNvPr id="338" name="Google Shape;338;p38"/>
          <p:cNvSpPr/>
          <p:nvPr/>
        </p:nvSpPr>
        <p:spPr>
          <a:xfrm>
            <a:off x="8349775" y="3795688"/>
            <a:ext cx="433500" cy="433500"/>
          </a:xfrm>
          <a:prstGeom prst="ellipse">
            <a:avLst/>
          </a:prstGeom>
          <a:solidFill>
            <a:schemeClr val="lt2"/>
          </a:solidFill>
          <a:ln>
            <a:noFill/>
          </a:ln>
        </p:spPr>
        <p:txBody>
          <a:bodyPr spcFirstLastPara="1" wrap="square" lIns="91425" tIns="91425" rIns="91425" bIns="91425" anchor="ctr" anchorCtr="0">
            <a:noAutofit/>
          </a:bodyPr>
          <a:lstStyle/>
          <a:p>
            <a:pPr defTabSz="914333">
              <a:buClr>
                <a:srgbClr val="000000"/>
              </a:buClr>
            </a:pPr>
            <a:endParaRPr sz="1400" kern="0">
              <a:solidFill>
                <a:srgbClr val="000000"/>
              </a:solidFill>
              <a:latin typeface="PT Sans" panose="020B0503020203020204" pitchFamily="34" charset="0"/>
              <a:cs typeface="Arial"/>
              <a:sym typeface="Arial"/>
            </a:endParaRPr>
          </a:p>
        </p:txBody>
      </p:sp>
      <p:pic>
        <p:nvPicPr>
          <p:cNvPr id="2" name="Picture 1"/>
          <p:cNvPicPr>
            <a:picLocks noChangeAspect="1"/>
          </p:cNvPicPr>
          <p:nvPr/>
        </p:nvPicPr>
        <p:blipFill rotWithShape="1">
          <a:blip r:embed="rId3">
            <a:clrChange>
              <a:clrFrom>
                <a:srgbClr val="000000"/>
              </a:clrFrom>
              <a:clrTo>
                <a:srgbClr val="000000">
                  <a:alpha val="0"/>
                </a:srgbClr>
              </a:clrTo>
            </a:clrChange>
          </a:blip>
          <a:srcRect l="1776" t="3230" r="3836" b="2040"/>
          <a:stretch/>
        </p:blipFill>
        <p:spPr>
          <a:xfrm>
            <a:off x="6446141" y="-47808"/>
            <a:ext cx="2367419" cy="2530258"/>
          </a:xfrm>
          <a:prstGeom prst="rect">
            <a:avLst/>
          </a:prstGeom>
        </p:spPr>
      </p:pic>
      <p:pic>
        <p:nvPicPr>
          <p:cNvPr id="18" name="Picture 17">
            <a:extLst>
              <a:ext uri="{FF2B5EF4-FFF2-40B4-BE49-F238E27FC236}">
                <a16:creationId xmlns:a16="http://schemas.microsoft.com/office/drawing/2014/main" id="{9E7267BC-06CC-F5E4-279A-B832343B36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Tree>
    <p:extLst>
      <p:ext uri="{BB962C8B-B14F-4D97-AF65-F5344CB8AC3E}">
        <p14:creationId xmlns:p14="http://schemas.microsoft.com/office/powerpoint/2010/main" val="46190831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0B4784-9880-3B95-E507-96BE7A911C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631439"/>
            <a:ext cx="9144000" cy="512063"/>
          </a:xfrm>
          <a:prstGeom prst="rect">
            <a:avLst/>
          </a:prstGeom>
        </p:spPr>
      </p:pic>
      <p:sp>
        <p:nvSpPr>
          <p:cNvPr id="15" name="Google Shape;1209;p43">
            <a:extLst>
              <a:ext uri="{FF2B5EF4-FFF2-40B4-BE49-F238E27FC236}">
                <a16:creationId xmlns:a16="http://schemas.microsoft.com/office/drawing/2014/main" id="{BD60D867-E632-49EA-8C4E-F5E4201F8DF3}"/>
              </a:ext>
            </a:extLst>
          </p:cNvPr>
          <p:cNvSpPr txBox="1">
            <a:spLocks/>
          </p:cNvSpPr>
          <p:nvPr/>
        </p:nvSpPr>
        <p:spPr>
          <a:xfrm>
            <a:off x="296653" y="1069494"/>
            <a:ext cx="3153003" cy="506316"/>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8"/>
            <a:r>
              <a:rPr lang="id-ID" sz="1800" kern="0" dirty="0">
                <a:latin typeface="PT Sans" panose="020B0503020203020204" pitchFamily="34" charset="0"/>
                <a:cs typeface="Palanquin" panose="020B0004020203020204" pitchFamily="34" charset="0"/>
              </a:rPr>
              <a:t>Dapat diketahui dengan cara:</a:t>
            </a:r>
            <a:endParaRPr lang="en-US" sz="1800" kern="0" dirty="0">
              <a:latin typeface="PT Sans" panose="020B0503020203020204" pitchFamily="34" charset="0"/>
              <a:cs typeface="Palanquin" panose="020B0004020203020204" pitchFamily="34" charset="0"/>
            </a:endParaRPr>
          </a:p>
        </p:txBody>
      </p:sp>
      <p:grpSp>
        <p:nvGrpSpPr>
          <p:cNvPr id="16" name="Google Shape;399;p19">
            <a:extLst>
              <a:ext uri="{FF2B5EF4-FFF2-40B4-BE49-F238E27FC236}">
                <a16:creationId xmlns:a16="http://schemas.microsoft.com/office/drawing/2014/main" id="{F076427B-2349-8928-5DB5-89F22BF246E3}"/>
              </a:ext>
            </a:extLst>
          </p:cNvPr>
          <p:cNvGrpSpPr/>
          <p:nvPr/>
        </p:nvGrpSpPr>
        <p:grpSpPr>
          <a:xfrm>
            <a:off x="3409369" y="1644779"/>
            <a:ext cx="2284659" cy="2570614"/>
            <a:chOff x="3499275" y="1782925"/>
            <a:chExt cx="2085875" cy="2346950"/>
          </a:xfrm>
        </p:grpSpPr>
        <p:sp>
          <p:nvSpPr>
            <p:cNvPr id="33" name="Google Shape;400;p19">
              <a:extLst>
                <a:ext uri="{FF2B5EF4-FFF2-40B4-BE49-F238E27FC236}">
                  <a16:creationId xmlns:a16="http://schemas.microsoft.com/office/drawing/2014/main" id="{C7975BA9-2A97-FEFF-2042-9BFF7F677ADE}"/>
                </a:ext>
              </a:extLst>
            </p:cNvPr>
            <p:cNvSpPr/>
            <p:nvPr/>
          </p:nvSpPr>
          <p:spPr>
            <a:xfrm>
              <a:off x="4279375" y="2909500"/>
              <a:ext cx="196125" cy="255025"/>
            </a:xfrm>
            <a:custGeom>
              <a:avLst/>
              <a:gdLst/>
              <a:ahLst/>
              <a:cxnLst/>
              <a:rect l="l" t="t" r="r" b="b"/>
              <a:pathLst>
                <a:path w="7845" h="10201" extrusionOk="0">
                  <a:moveTo>
                    <a:pt x="3910" y="0"/>
                  </a:moveTo>
                  <a:cubicBezTo>
                    <a:pt x="2130" y="0"/>
                    <a:pt x="702" y="652"/>
                    <a:pt x="702" y="1454"/>
                  </a:cubicBezTo>
                  <a:cubicBezTo>
                    <a:pt x="702" y="1905"/>
                    <a:pt x="1203" y="2331"/>
                    <a:pt x="1980" y="2582"/>
                  </a:cubicBezTo>
                  <a:cubicBezTo>
                    <a:pt x="3083" y="6692"/>
                    <a:pt x="0" y="10201"/>
                    <a:pt x="0" y="10201"/>
                  </a:cubicBezTo>
                  <a:lnTo>
                    <a:pt x="7845" y="10201"/>
                  </a:lnTo>
                  <a:cubicBezTo>
                    <a:pt x="7845" y="10201"/>
                    <a:pt x="4737" y="6692"/>
                    <a:pt x="5840" y="2582"/>
                  </a:cubicBezTo>
                  <a:cubicBezTo>
                    <a:pt x="6617" y="2331"/>
                    <a:pt x="7118" y="1905"/>
                    <a:pt x="7118" y="1454"/>
                  </a:cubicBezTo>
                  <a:cubicBezTo>
                    <a:pt x="7118" y="652"/>
                    <a:pt x="5689" y="0"/>
                    <a:pt x="3910" y="0"/>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34" name="Google Shape;401;p19">
              <a:extLst>
                <a:ext uri="{FF2B5EF4-FFF2-40B4-BE49-F238E27FC236}">
                  <a16:creationId xmlns:a16="http://schemas.microsoft.com/office/drawing/2014/main" id="{C3EEDB91-9CE3-1531-273E-33845890CCD1}"/>
                </a:ext>
              </a:extLst>
            </p:cNvPr>
            <p:cNvSpPr/>
            <p:nvPr/>
          </p:nvSpPr>
          <p:spPr>
            <a:xfrm>
              <a:off x="4444150" y="3012050"/>
              <a:ext cx="231225" cy="238325"/>
            </a:xfrm>
            <a:custGeom>
              <a:avLst/>
              <a:gdLst/>
              <a:ahLst/>
              <a:cxnLst/>
              <a:rect l="l" t="t" r="r" b="b"/>
              <a:pathLst>
                <a:path w="9249" h="9533" extrusionOk="0">
                  <a:moveTo>
                    <a:pt x="5220" y="0"/>
                  </a:moveTo>
                  <a:cubicBezTo>
                    <a:pt x="4892" y="0"/>
                    <a:pt x="4640" y="92"/>
                    <a:pt x="4512" y="284"/>
                  </a:cubicBezTo>
                  <a:cubicBezTo>
                    <a:pt x="4286" y="610"/>
                    <a:pt x="4437" y="1137"/>
                    <a:pt x="4863" y="1663"/>
                  </a:cubicBezTo>
                  <a:cubicBezTo>
                    <a:pt x="3710" y="4971"/>
                    <a:pt x="1" y="5924"/>
                    <a:pt x="1" y="5924"/>
                  </a:cubicBezTo>
                  <a:lnTo>
                    <a:pt x="2682" y="7728"/>
                  </a:lnTo>
                  <a:lnTo>
                    <a:pt x="5364" y="9533"/>
                  </a:lnTo>
                  <a:cubicBezTo>
                    <a:pt x="5364" y="9533"/>
                    <a:pt x="4863" y="5723"/>
                    <a:pt x="7469" y="3442"/>
                  </a:cubicBezTo>
                  <a:cubicBezTo>
                    <a:pt x="7722" y="3508"/>
                    <a:pt x="7954" y="3542"/>
                    <a:pt x="8157" y="3542"/>
                  </a:cubicBezTo>
                  <a:cubicBezTo>
                    <a:pt x="8497" y="3542"/>
                    <a:pt x="8757" y="3446"/>
                    <a:pt x="8898" y="3242"/>
                  </a:cubicBezTo>
                  <a:cubicBezTo>
                    <a:pt x="9249" y="2690"/>
                    <a:pt x="8572" y="1613"/>
                    <a:pt x="7344" y="786"/>
                  </a:cubicBezTo>
                  <a:cubicBezTo>
                    <a:pt x="6581" y="277"/>
                    <a:pt x="5787" y="0"/>
                    <a:pt x="5220" y="0"/>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35" name="Google Shape;402;p19">
              <a:extLst>
                <a:ext uri="{FF2B5EF4-FFF2-40B4-BE49-F238E27FC236}">
                  <a16:creationId xmlns:a16="http://schemas.microsoft.com/office/drawing/2014/main" id="{F4CD9FD1-D385-A246-D0C8-25D2E8A766D5}"/>
                </a:ext>
              </a:extLst>
            </p:cNvPr>
            <p:cNvSpPr/>
            <p:nvPr/>
          </p:nvSpPr>
          <p:spPr>
            <a:xfrm>
              <a:off x="4558200" y="3115325"/>
              <a:ext cx="298250" cy="275400"/>
            </a:xfrm>
            <a:custGeom>
              <a:avLst/>
              <a:gdLst/>
              <a:ahLst/>
              <a:cxnLst/>
              <a:rect l="l" t="t" r="r" b="b"/>
              <a:pathLst>
                <a:path w="11930" h="11016" extrusionOk="0">
                  <a:moveTo>
                    <a:pt x="7999" y="1"/>
                  </a:moveTo>
                  <a:cubicBezTo>
                    <a:pt x="7826" y="1"/>
                    <a:pt x="7671" y="45"/>
                    <a:pt x="7544" y="138"/>
                  </a:cubicBezTo>
                  <a:cubicBezTo>
                    <a:pt x="7168" y="414"/>
                    <a:pt x="7118" y="1066"/>
                    <a:pt x="7368" y="1843"/>
                  </a:cubicBezTo>
                  <a:cubicBezTo>
                    <a:pt x="5295" y="4358"/>
                    <a:pt x="2074" y="4652"/>
                    <a:pt x="681" y="4652"/>
                  </a:cubicBezTo>
                  <a:cubicBezTo>
                    <a:pt x="255" y="4652"/>
                    <a:pt x="0" y="4625"/>
                    <a:pt x="0" y="4625"/>
                  </a:cubicBezTo>
                  <a:lnTo>
                    <a:pt x="0" y="4625"/>
                  </a:lnTo>
                  <a:lnTo>
                    <a:pt x="2281" y="7833"/>
                  </a:lnTo>
                  <a:lnTo>
                    <a:pt x="4561" y="11016"/>
                  </a:lnTo>
                  <a:cubicBezTo>
                    <a:pt x="4561" y="11016"/>
                    <a:pt x="5614" y="6479"/>
                    <a:pt x="9599" y="4976"/>
                  </a:cubicBezTo>
                  <a:cubicBezTo>
                    <a:pt x="10042" y="5316"/>
                    <a:pt x="10486" y="5507"/>
                    <a:pt x="10842" y="5507"/>
                  </a:cubicBezTo>
                  <a:cubicBezTo>
                    <a:pt x="11010" y="5507"/>
                    <a:pt x="11158" y="5465"/>
                    <a:pt x="11278" y="5377"/>
                  </a:cubicBezTo>
                  <a:cubicBezTo>
                    <a:pt x="11930" y="4900"/>
                    <a:pt x="11604" y="3371"/>
                    <a:pt x="10577" y="1918"/>
                  </a:cubicBezTo>
                  <a:cubicBezTo>
                    <a:pt x="9750" y="749"/>
                    <a:pt x="8713" y="1"/>
                    <a:pt x="7999"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36" name="Google Shape;403;p19">
              <a:extLst>
                <a:ext uri="{FF2B5EF4-FFF2-40B4-BE49-F238E27FC236}">
                  <a16:creationId xmlns:a16="http://schemas.microsoft.com/office/drawing/2014/main" id="{CB9AD40F-D41D-BA4A-AC0E-092EE1DE45C3}"/>
                </a:ext>
              </a:extLst>
            </p:cNvPr>
            <p:cNvSpPr/>
            <p:nvPr/>
          </p:nvSpPr>
          <p:spPr>
            <a:xfrm>
              <a:off x="4654675" y="3287275"/>
              <a:ext cx="239375" cy="209350"/>
            </a:xfrm>
            <a:custGeom>
              <a:avLst/>
              <a:gdLst/>
              <a:ahLst/>
              <a:cxnLst/>
              <a:rect l="l" t="t" r="r" b="b"/>
              <a:pathLst>
                <a:path w="9575" h="8374" extrusionOk="0">
                  <a:moveTo>
                    <a:pt x="7013" y="1"/>
                  </a:moveTo>
                  <a:cubicBezTo>
                    <a:pt x="6926" y="1"/>
                    <a:pt x="6844" y="17"/>
                    <a:pt x="6768" y="52"/>
                  </a:cubicBezTo>
                  <a:cubicBezTo>
                    <a:pt x="6417" y="203"/>
                    <a:pt x="6291" y="729"/>
                    <a:pt x="6367" y="1406"/>
                  </a:cubicBezTo>
                  <a:cubicBezTo>
                    <a:pt x="5013" y="2509"/>
                    <a:pt x="3422" y="2784"/>
                    <a:pt x="2169" y="2784"/>
                  </a:cubicBezTo>
                  <a:cubicBezTo>
                    <a:pt x="916" y="2784"/>
                    <a:pt x="1" y="2509"/>
                    <a:pt x="1" y="2509"/>
                  </a:cubicBezTo>
                  <a:lnTo>
                    <a:pt x="1" y="2509"/>
                  </a:lnTo>
                  <a:lnTo>
                    <a:pt x="1354" y="5441"/>
                  </a:lnTo>
                  <a:lnTo>
                    <a:pt x="2682" y="8373"/>
                  </a:lnTo>
                  <a:cubicBezTo>
                    <a:pt x="2682" y="8373"/>
                    <a:pt x="4236" y="4864"/>
                    <a:pt x="7670" y="4263"/>
                  </a:cubicBezTo>
                  <a:cubicBezTo>
                    <a:pt x="8048" y="4661"/>
                    <a:pt x="8426" y="4885"/>
                    <a:pt x="8742" y="4885"/>
                  </a:cubicBezTo>
                  <a:cubicBezTo>
                    <a:pt x="8824" y="4885"/>
                    <a:pt x="8901" y="4870"/>
                    <a:pt x="8973" y="4839"/>
                  </a:cubicBezTo>
                  <a:cubicBezTo>
                    <a:pt x="9575" y="4564"/>
                    <a:pt x="9550" y="3286"/>
                    <a:pt x="8948" y="1957"/>
                  </a:cubicBezTo>
                  <a:cubicBezTo>
                    <a:pt x="8423" y="797"/>
                    <a:pt x="7611" y="1"/>
                    <a:pt x="7013"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37" name="Google Shape;404;p19">
              <a:extLst>
                <a:ext uri="{FF2B5EF4-FFF2-40B4-BE49-F238E27FC236}">
                  <a16:creationId xmlns:a16="http://schemas.microsoft.com/office/drawing/2014/main" id="{AFABF28F-1339-04C8-34B6-0E9870DD750D}"/>
                </a:ext>
              </a:extLst>
            </p:cNvPr>
            <p:cNvSpPr/>
            <p:nvPr/>
          </p:nvSpPr>
          <p:spPr>
            <a:xfrm>
              <a:off x="4702925" y="3482175"/>
              <a:ext cx="266325" cy="197475"/>
            </a:xfrm>
            <a:custGeom>
              <a:avLst/>
              <a:gdLst/>
              <a:ahLst/>
              <a:cxnLst/>
              <a:rect l="l" t="t" r="r" b="b"/>
              <a:pathLst>
                <a:path w="10653" h="7899" extrusionOk="0">
                  <a:moveTo>
                    <a:pt x="702" y="1"/>
                  </a:moveTo>
                  <a:lnTo>
                    <a:pt x="351" y="3911"/>
                  </a:lnTo>
                  <a:lnTo>
                    <a:pt x="1" y="7820"/>
                  </a:lnTo>
                  <a:cubicBezTo>
                    <a:pt x="1" y="7820"/>
                    <a:pt x="2372" y="6081"/>
                    <a:pt x="5344" y="6081"/>
                  </a:cubicBezTo>
                  <a:cubicBezTo>
                    <a:pt x="6114" y="6081"/>
                    <a:pt x="6925" y="6198"/>
                    <a:pt x="7745" y="6492"/>
                  </a:cubicBezTo>
                  <a:cubicBezTo>
                    <a:pt x="7945" y="7294"/>
                    <a:pt x="8321" y="7845"/>
                    <a:pt x="8773" y="7896"/>
                  </a:cubicBezTo>
                  <a:cubicBezTo>
                    <a:pt x="8793" y="7898"/>
                    <a:pt x="8814" y="7899"/>
                    <a:pt x="8835" y="7899"/>
                  </a:cubicBezTo>
                  <a:cubicBezTo>
                    <a:pt x="9613" y="7899"/>
                    <a:pt x="10331" y="6546"/>
                    <a:pt x="10502" y="4813"/>
                  </a:cubicBezTo>
                  <a:cubicBezTo>
                    <a:pt x="10652" y="3058"/>
                    <a:pt x="10126" y="1555"/>
                    <a:pt x="9349" y="1480"/>
                  </a:cubicBezTo>
                  <a:cubicBezTo>
                    <a:pt x="9336" y="1479"/>
                    <a:pt x="9324" y="1479"/>
                    <a:pt x="9311" y="1479"/>
                  </a:cubicBezTo>
                  <a:cubicBezTo>
                    <a:pt x="8849" y="1479"/>
                    <a:pt x="8413" y="1926"/>
                    <a:pt x="8096" y="2683"/>
                  </a:cubicBezTo>
                  <a:cubicBezTo>
                    <a:pt x="7703" y="2748"/>
                    <a:pt x="7318" y="2778"/>
                    <a:pt x="6944" y="2778"/>
                  </a:cubicBezTo>
                  <a:cubicBezTo>
                    <a:pt x="3336" y="2778"/>
                    <a:pt x="702" y="1"/>
                    <a:pt x="702"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38" name="Google Shape;405;p19">
              <a:extLst>
                <a:ext uri="{FF2B5EF4-FFF2-40B4-BE49-F238E27FC236}">
                  <a16:creationId xmlns:a16="http://schemas.microsoft.com/office/drawing/2014/main" id="{3995CBF2-AE4D-A1D7-1F2D-8DFCB180FD50}"/>
                </a:ext>
              </a:extLst>
            </p:cNvPr>
            <p:cNvSpPr/>
            <p:nvPr/>
          </p:nvSpPr>
          <p:spPr>
            <a:xfrm>
              <a:off x="4623350" y="3645725"/>
              <a:ext cx="238750" cy="205975"/>
            </a:xfrm>
            <a:custGeom>
              <a:avLst/>
              <a:gdLst/>
              <a:ahLst/>
              <a:cxnLst/>
              <a:rect l="l" t="t" r="r" b="b"/>
              <a:pathLst>
                <a:path w="9550" h="8239" extrusionOk="0">
                  <a:moveTo>
                    <a:pt x="2507" y="0"/>
                  </a:moveTo>
                  <a:lnTo>
                    <a:pt x="1254" y="2983"/>
                  </a:lnTo>
                  <a:lnTo>
                    <a:pt x="1" y="5965"/>
                  </a:lnTo>
                  <a:cubicBezTo>
                    <a:pt x="1" y="5965"/>
                    <a:pt x="1043" y="5613"/>
                    <a:pt x="2434" y="5613"/>
                  </a:cubicBezTo>
                  <a:cubicBezTo>
                    <a:pt x="3641" y="5613"/>
                    <a:pt x="5111" y="5878"/>
                    <a:pt x="6392" y="6867"/>
                  </a:cubicBezTo>
                  <a:cubicBezTo>
                    <a:pt x="6341" y="7544"/>
                    <a:pt x="6492" y="8045"/>
                    <a:pt x="6868" y="8196"/>
                  </a:cubicBezTo>
                  <a:cubicBezTo>
                    <a:pt x="6937" y="8225"/>
                    <a:pt x="7010" y="8238"/>
                    <a:pt x="7087" y="8238"/>
                  </a:cubicBezTo>
                  <a:cubicBezTo>
                    <a:pt x="7678" y="8238"/>
                    <a:pt x="8463" y="7414"/>
                    <a:pt x="8973" y="6216"/>
                  </a:cubicBezTo>
                  <a:cubicBezTo>
                    <a:pt x="9549" y="4887"/>
                    <a:pt x="9499" y="3584"/>
                    <a:pt x="8898" y="3334"/>
                  </a:cubicBezTo>
                  <a:cubicBezTo>
                    <a:pt x="8830" y="3304"/>
                    <a:pt x="8757" y="3290"/>
                    <a:pt x="8680" y="3290"/>
                  </a:cubicBezTo>
                  <a:cubicBezTo>
                    <a:pt x="8363" y="3290"/>
                    <a:pt x="7983" y="3531"/>
                    <a:pt x="7620" y="3935"/>
                  </a:cubicBezTo>
                  <a:cubicBezTo>
                    <a:pt x="4186" y="3459"/>
                    <a:pt x="2507" y="0"/>
                    <a:pt x="2507" y="0"/>
                  </a:cubicBezTo>
                  <a:close/>
                </a:path>
              </a:pathLst>
            </a:custGeom>
            <a:solidFill>
              <a:srgbClr val="FE6361"/>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39" name="Google Shape;406;p19">
              <a:extLst>
                <a:ext uri="{FF2B5EF4-FFF2-40B4-BE49-F238E27FC236}">
                  <a16:creationId xmlns:a16="http://schemas.microsoft.com/office/drawing/2014/main" id="{1279737D-160E-AB50-D037-9055BA61821E}"/>
                </a:ext>
              </a:extLst>
            </p:cNvPr>
            <p:cNvSpPr/>
            <p:nvPr/>
          </p:nvSpPr>
          <p:spPr>
            <a:xfrm>
              <a:off x="4484250" y="3749100"/>
              <a:ext cx="287000" cy="289725"/>
            </a:xfrm>
            <a:custGeom>
              <a:avLst/>
              <a:gdLst/>
              <a:ahLst/>
              <a:cxnLst/>
              <a:rect l="l" t="t" r="r" b="b"/>
              <a:pathLst>
                <a:path w="11480" h="11589" extrusionOk="0">
                  <a:moveTo>
                    <a:pt x="6241" y="1"/>
                  </a:moveTo>
                  <a:lnTo>
                    <a:pt x="3133" y="2382"/>
                  </a:lnTo>
                  <a:lnTo>
                    <a:pt x="1" y="4762"/>
                  </a:lnTo>
                  <a:cubicBezTo>
                    <a:pt x="1" y="4762"/>
                    <a:pt x="4587" y="5665"/>
                    <a:pt x="6216" y="9575"/>
                  </a:cubicBezTo>
                  <a:cubicBezTo>
                    <a:pt x="5740" y="10276"/>
                    <a:pt x="5590" y="10903"/>
                    <a:pt x="5890" y="11279"/>
                  </a:cubicBezTo>
                  <a:cubicBezTo>
                    <a:pt x="6050" y="11489"/>
                    <a:pt x="6327" y="11589"/>
                    <a:pt x="6680" y="11589"/>
                  </a:cubicBezTo>
                  <a:cubicBezTo>
                    <a:pt x="7379" y="11589"/>
                    <a:pt x="8374" y="11194"/>
                    <a:pt x="9324" y="10477"/>
                  </a:cubicBezTo>
                  <a:cubicBezTo>
                    <a:pt x="10727" y="9399"/>
                    <a:pt x="11479" y="7996"/>
                    <a:pt x="11003" y="7369"/>
                  </a:cubicBezTo>
                  <a:cubicBezTo>
                    <a:pt x="10835" y="7159"/>
                    <a:pt x="10558" y="7059"/>
                    <a:pt x="10211" y="7059"/>
                  </a:cubicBezTo>
                  <a:cubicBezTo>
                    <a:pt x="9936" y="7059"/>
                    <a:pt x="9617" y="7122"/>
                    <a:pt x="9274" y="7244"/>
                  </a:cubicBezTo>
                  <a:cubicBezTo>
                    <a:pt x="5916" y="4662"/>
                    <a:pt x="6241" y="1"/>
                    <a:pt x="6241"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40" name="Google Shape;407;p19">
              <a:extLst>
                <a:ext uri="{FF2B5EF4-FFF2-40B4-BE49-F238E27FC236}">
                  <a16:creationId xmlns:a16="http://schemas.microsoft.com/office/drawing/2014/main" id="{506F2F1C-1EDB-C23B-E043-E4DBF327012E}"/>
                </a:ext>
              </a:extLst>
            </p:cNvPr>
            <p:cNvSpPr/>
            <p:nvPr/>
          </p:nvSpPr>
          <p:spPr>
            <a:xfrm>
              <a:off x="4350175" y="3839950"/>
              <a:ext cx="203650" cy="231850"/>
            </a:xfrm>
            <a:custGeom>
              <a:avLst/>
              <a:gdLst/>
              <a:ahLst/>
              <a:cxnLst/>
              <a:rect l="l" t="t" r="r" b="b"/>
              <a:pathLst>
                <a:path w="8146" h="9274" extrusionOk="0">
                  <a:moveTo>
                    <a:pt x="6065" y="1"/>
                  </a:moveTo>
                  <a:lnTo>
                    <a:pt x="3033" y="1078"/>
                  </a:lnTo>
                  <a:lnTo>
                    <a:pt x="0" y="2181"/>
                  </a:lnTo>
                  <a:cubicBezTo>
                    <a:pt x="0" y="2181"/>
                    <a:pt x="3359" y="4036"/>
                    <a:pt x="3634" y="7494"/>
                  </a:cubicBezTo>
                  <a:cubicBezTo>
                    <a:pt x="3108" y="7921"/>
                    <a:pt x="2832" y="8372"/>
                    <a:pt x="2958" y="8748"/>
                  </a:cubicBezTo>
                  <a:cubicBezTo>
                    <a:pt x="3087" y="9094"/>
                    <a:pt x="3574" y="9274"/>
                    <a:pt x="4221" y="9274"/>
                  </a:cubicBezTo>
                  <a:cubicBezTo>
                    <a:pt x="4699" y="9274"/>
                    <a:pt x="5265" y="9175"/>
                    <a:pt x="5840" y="8973"/>
                  </a:cubicBezTo>
                  <a:cubicBezTo>
                    <a:pt x="7218" y="8472"/>
                    <a:pt x="8146" y="7570"/>
                    <a:pt x="7945" y="6968"/>
                  </a:cubicBezTo>
                  <a:cubicBezTo>
                    <a:pt x="7828" y="6616"/>
                    <a:pt x="7358" y="6439"/>
                    <a:pt x="6742" y="6439"/>
                  </a:cubicBezTo>
                  <a:cubicBezTo>
                    <a:pt x="6701" y="6439"/>
                    <a:pt x="6659" y="6440"/>
                    <a:pt x="6617" y="6442"/>
                  </a:cubicBezTo>
                  <a:cubicBezTo>
                    <a:pt x="4637" y="3560"/>
                    <a:pt x="6065" y="1"/>
                    <a:pt x="6065"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41" name="Google Shape;408;p19">
              <a:extLst>
                <a:ext uri="{FF2B5EF4-FFF2-40B4-BE49-F238E27FC236}">
                  <a16:creationId xmlns:a16="http://schemas.microsoft.com/office/drawing/2014/main" id="{1E24C29B-56A1-FD62-A2ED-62632FE0B02D}"/>
                </a:ext>
              </a:extLst>
            </p:cNvPr>
            <p:cNvSpPr/>
            <p:nvPr/>
          </p:nvSpPr>
          <p:spPr>
            <a:xfrm>
              <a:off x="4147150" y="3859375"/>
              <a:ext cx="217450" cy="270500"/>
            </a:xfrm>
            <a:custGeom>
              <a:avLst/>
              <a:gdLst/>
              <a:ahLst/>
              <a:cxnLst/>
              <a:rect l="l" t="t" r="r" b="b"/>
              <a:pathLst>
                <a:path w="8698" h="10820" extrusionOk="0">
                  <a:moveTo>
                    <a:pt x="978" y="1"/>
                  </a:moveTo>
                  <a:cubicBezTo>
                    <a:pt x="978" y="1"/>
                    <a:pt x="3384" y="3986"/>
                    <a:pt x="1605" y="7820"/>
                  </a:cubicBezTo>
                  <a:cubicBezTo>
                    <a:pt x="778" y="7946"/>
                    <a:pt x="201" y="8271"/>
                    <a:pt x="126" y="8748"/>
                  </a:cubicBezTo>
                  <a:cubicBezTo>
                    <a:pt x="1" y="9524"/>
                    <a:pt x="1304" y="10402"/>
                    <a:pt x="3033" y="10702"/>
                  </a:cubicBezTo>
                  <a:cubicBezTo>
                    <a:pt x="3463" y="10782"/>
                    <a:pt x="3880" y="10820"/>
                    <a:pt x="4265" y="10820"/>
                  </a:cubicBezTo>
                  <a:cubicBezTo>
                    <a:pt x="5454" y="10820"/>
                    <a:pt x="6354" y="10462"/>
                    <a:pt x="6467" y="9875"/>
                  </a:cubicBezTo>
                  <a:cubicBezTo>
                    <a:pt x="6542" y="9399"/>
                    <a:pt x="6116" y="8898"/>
                    <a:pt x="5389" y="8497"/>
                  </a:cubicBezTo>
                  <a:cubicBezTo>
                    <a:pt x="5038" y="4286"/>
                    <a:pt x="8698" y="1379"/>
                    <a:pt x="8698" y="1379"/>
                  </a:cubicBezTo>
                  <a:lnTo>
                    <a:pt x="4838" y="677"/>
                  </a:lnTo>
                  <a:lnTo>
                    <a:pt x="978" y="1"/>
                  </a:ln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42" name="Google Shape;409;p19">
              <a:extLst>
                <a:ext uri="{FF2B5EF4-FFF2-40B4-BE49-F238E27FC236}">
                  <a16:creationId xmlns:a16="http://schemas.microsoft.com/office/drawing/2014/main" id="{6FE4B3A9-35DC-6CDC-6EE7-158A8F3DD836}"/>
                </a:ext>
              </a:extLst>
            </p:cNvPr>
            <p:cNvSpPr/>
            <p:nvPr/>
          </p:nvSpPr>
          <p:spPr>
            <a:xfrm>
              <a:off x="4000550" y="3771650"/>
              <a:ext cx="221200" cy="236900"/>
            </a:xfrm>
            <a:custGeom>
              <a:avLst/>
              <a:gdLst/>
              <a:ahLst/>
              <a:cxnLst/>
              <a:rect l="l" t="t" r="r" b="b"/>
              <a:pathLst>
                <a:path w="8848" h="9476" extrusionOk="0">
                  <a:moveTo>
                    <a:pt x="3158" y="1"/>
                  </a:moveTo>
                  <a:lnTo>
                    <a:pt x="3158" y="1"/>
                  </a:lnTo>
                  <a:cubicBezTo>
                    <a:pt x="3158" y="1"/>
                    <a:pt x="4060" y="3710"/>
                    <a:pt x="1679" y="6292"/>
                  </a:cubicBezTo>
                  <a:cubicBezTo>
                    <a:pt x="1494" y="6257"/>
                    <a:pt x="1320" y="6240"/>
                    <a:pt x="1162" y="6240"/>
                  </a:cubicBezTo>
                  <a:cubicBezTo>
                    <a:pt x="741" y="6240"/>
                    <a:pt x="428" y="6363"/>
                    <a:pt x="301" y="6617"/>
                  </a:cubicBezTo>
                  <a:cubicBezTo>
                    <a:pt x="0" y="7194"/>
                    <a:pt x="802" y="8221"/>
                    <a:pt x="2080" y="8898"/>
                  </a:cubicBezTo>
                  <a:cubicBezTo>
                    <a:pt x="2810" y="9277"/>
                    <a:pt x="3531" y="9475"/>
                    <a:pt x="4078" y="9475"/>
                  </a:cubicBezTo>
                  <a:cubicBezTo>
                    <a:pt x="4508" y="9475"/>
                    <a:pt x="4830" y="9352"/>
                    <a:pt x="4963" y="9099"/>
                  </a:cubicBezTo>
                  <a:cubicBezTo>
                    <a:pt x="5163" y="8748"/>
                    <a:pt x="4938" y="8246"/>
                    <a:pt x="4486" y="7770"/>
                  </a:cubicBezTo>
                  <a:cubicBezTo>
                    <a:pt x="5263" y="4362"/>
                    <a:pt x="8847" y="3008"/>
                    <a:pt x="8847" y="3008"/>
                  </a:cubicBezTo>
                  <a:lnTo>
                    <a:pt x="5990" y="1505"/>
                  </a:lnTo>
                  <a:lnTo>
                    <a:pt x="3158" y="1"/>
                  </a:ln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43" name="Google Shape;410;p19">
              <a:extLst>
                <a:ext uri="{FF2B5EF4-FFF2-40B4-BE49-F238E27FC236}">
                  <a16:creationId xmlns:a16="http://schemas.microsoft.com/office/drawing/2014/main" id="{660CB1B0-C220-5946-820A-310DD60C4EB2}"/>
                </a:ext>
              </a:extLst>
            </p:cNvPr>
            <p:cNvSpPr/>
            <p:nvPr/>
          </p:nvSpPr>
          <p:spPr>
            <a:xfrm>
              <a:off x="3810700" y="3623150"/>
              <a:ext cx="297000" cy="270900"/>
            </a:xfrm>
            <a:custGeom>
              <a:avLst/>
              <a:gdLst/>
              <a:ahLst/>
              <a:cxnLst/>
              <a:rect l="l" t="t" r="r" b="b"/>
              <a:pathLst>
                <a:path w="11880" h="10836" extrusionOk="0">
                  <a:moveTo>
                    <a:pt x="7694" y="1"/>
                  </a:moveTo>
                  <a:cubicBezTo>
                    <a:pt x="7694" y="1"/>
                    <a:pt x="6391" y="4487"/>
                    <a:pt x="2331" y="5765"/>
                  </a:cubicBezTo>
                  <a:cubicBezTo>
                    <a:pt x="1886" y="5391"/>
                    <a:pt x="1440" y="5182"/>
                    <a:pt x="1076" y="5182"/>
                  </a:cubicBezTo>
                  <a:cubicBezTo>
                    <a:pt x="928" y="5182"/>
                    <a:pt x="793" y="5217"/>
                    <a:pt x="677" y="5289"/>
                  </a:cubicBezTo>
                  <a:cubicBezTo>
                    <a:pt x="0" y="5715"/>
                    <a:pt x="226" y="7269"/>
                    <a:pt x="1178" y="8773"/>
                  </a:cubicBezTo>
                  <a:cubicBezTo>
                    <a:pt x="1968" y="10019"/>
                    <a:pt x="2998" y="10835"/>
                    <a:pt x="3713" y="10835"/>
                  </a:cubicBezTo>
                  <a:cubicBezTo>
                    <a:pt x="3861" y="10835"/>
                    <a:pt x="3995" y="10801"/>
                    <a:pt x="4110" y="10728"/>
                  </a:cubicBezTo>
                  <a:cubicBezTo>
                    <a:pt x="4511" y="10477"/>
                    <a:pt x="4587" y="9826"/>
                    <a:pt x="4386" y="9024"/>
                  </a:cubicBezTo>
                  <a:cubicBezTo>
                    <a:pt x="6334" y="6907"/>
                    <a:pt x="9071" y="6563"/>
                    <a:pt x="10641" y="6563"/>
                  </a:cubicBezTo>
                  <a:cubicBezTo>
                    <a:pt x="11395" y="6563"/>
                    <a:pt x="11880" y="6643"/>
                    <a:pt x="11880" y="6643"/>
                  </a:cubicBezTo>
                  <a:lnTo>
                    <a:pt x="9775" y="3334"/>
                  </a:lnTo>
                  <a:lnTo>
                    <a:pt x="7694" y="1"/>
                  </a:ln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44" name="Google Shape;411;p19">
              <a:extLst>
                <a:ext uri="{FF2B5EF4-FFF2-40B4-BE49-F238E27FC236}">
                  <a16:creationId xmlns:a16="http://schemas.microsoft.com/office/drawing/2014/main" id="{5917EDAD-0080-A35F-BBE2-956491EC7F84}"/>
                </a:ext>
              </a:extLst>
            </p:cNvPr>
            <p:cNvSpPr/>
            <p:nvPr/>
          </p:nvSpPr>
          <p:spPr>
            <a:xfrm>
              <a:off x="3793150" y="3457125"/>
              <a:ext cx="210550" cy="161050"/>
            </a:xfrm>
            <a:custGeom>
              <a:avLst/>
              <a:gdLst/>
              <a:ahLst/>
              <a:cxnLst/>
              <a:rect l="l" t="t" r="r" b="b"/>
              <a:pathLst>
                <a:path w="8422" h="6442" extrusionOk="0">
                  <a:moveTo>
                    <a:pt x="8346" y="0"/>
                  </a:moveTo>
                  <a:cubicBezTo>
                    <a:pt x="8346" y="0"/>
                    <a:pt x="6266" y="1878"/>
                    <a:pt x="3540" y="1878"/>
                  </a:cubicBezTo>
                  <a:cubicBezTo>
                    <a:pt x="3086" y="1878"/>
                    <a:pt x="2614" y="1826"/>
                    <a:pt x="2131" y="1705"/>
                  </a:cubicBezTo>
                  <a:cubicBezTo>
                    <a:pt x="1905" y="1053"/>
                    <a:pt x="1554" y="652"/>
                    <a:pt x="1178" y="652"/>
                  </a:cubicBezTo>
                  <a:cubicBezTo>
                    <a:pt x="527" y="652"/>
                    <a:pt x="0" y="1855"/>
                    <a:pt x="25" y="3309"/>
                  </a:cubicBezTo>
                  <a:cubicBezTo>
                    <a:pt x="50" y="4762"/>
                    <a:pt x="577" y="5940"/>
                    <a:pt x="1228" y="5940"/>
                  </a:cubicBezTo>
                  <a:cubicBezTo>
                    <a:pt x="1629" y="5940"/>
                    <a:pt x="1955" y="5514"/>
                    <a:pt x="2156" y="4862"/>
                  </a:cubicBezTo>
                  <a:cubicBezTo>
                    <a:pt x="2680" y="4718"/>
                    <a:pt x="3193" y="4657"/>
                    <a:pt x="3686" y="4657"/>
                  </a:cubicBezTo>
                  <a:cubicBezTo>
                    <a:pt x="6351" y="4657"/>
                    <a:pt x="8421" y="6441"/>
                    <a:pt x="8421" y="6441"/>
                  </a:cubicBezTo>
                  <a:lnTo>
                    <a:pt x="8396" y="3208"/>
                  </a:lnTo>
                  <a:lnTo>
                    <a:pt x="8346" y="0"/>
                  </a:ln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45" name="Google Shape;412;p19">
              <a:extLst>
                <a:ext uri="{FF2B5EF4-FFF2-40B4-BE49-F238E27FC236}">
                  <a16:creationId xmlns:a16="http://schemas.microsoft.com/office/drawing/2014/main" id="{A86BA8D3-DC5A-67A6-FD59-2108DB4A6499}"/>
                </a:ext>
              </a:extLst>
            </p:cNvPr>
            <p:cNvSpPr/>
            <p:nvPr/>
          </p:nvSpPr>
          <p:spPr>
            <a:xfrm>
              <a:off x="3754300" y="3273000"/>
              <a:ext cx="283225" cy="229875"/>
            </a:xfrm>
            <a:custGeom>
              <a:avLst/>
              <a:gdLst/>
              <a:ahLst/>
              <a:cxnLst/>
              <a:rect l="l" t="t" r="r" b="b"/>
              <a:pathLst>
                <a:path w="11329" h="9195" extrusionOk="0">
                  <a:moveTo>
                    <a:pt x="2536" y="0"/>
                  </a:moveTo>
                  <a:cubicBezTo>
                    <a:pt x="1789" y="0"/>
                    <a:pt x="895" y="1172"/>
                    <a:pt x="477" y="2754"/>
                  </a:cubicBezTo>
                  <a:cubicBezTo>
                    <a:pt x="0" y="4458"/>
                    <a:pt x="251" y="6012"/>
                    <a:pt x="1003" y="6237"/>
                  </a:cubicBezTo>
                  <a:cubicBezTo>
                    <a:pt x="1061" y="6253"/>
                    <a:pt x="1121" y="6260"/>
                    <a:pt x="1180" y="6260"/>
                  </a:cubicBezTo>
                  <a:cubicBezTo>
                    <a:pt x="1607" y="6260"/>
                    <a:pt x="2061" y="5879"/>
                    <a:pt x="2457" y="5285"/>
                  </a:cubicBezTo>
                  <a:cubicBezTo>
                    <a:pt x="6692" y="5310"/>
                    <a:pt x="9274" y="9195"/>
                    <a:pt x="9274" y="9195"/>
                  </a:cubicBezTo>
                  <a:lnTo>
                    <a:pt x="10301" y="5410"/>
                  </a:lnTo>
                  <a:lnTo>
                    <a:pt x="11329" y="1626"/>
                  </a:lnTo>
                  <a:lnTo>
                    <a:pt x="11329" y="1626"/>
                  </a:lnTo>
                  <a:cubicBezTo>
                    <a:pt x="11329" y="1626"/>
                    <a:pt x="9498" y="2536"/>
                    <a:pt x="7193" y="2536"/>
                  </a:cubicBezTo>
                  <a:cubicBezTo>
                    <a:pt x="6012" y="2536"/>
                    <a:pt x="4707" y="2297"/>
                    <a:pt x="3459" y="1576"/>
                  </a:cubicBezTo>
                  <a:cubicBezTo>
                    <a:pt x="3409" y="749"/>
                    <a:pt x="3158" y="147"/>
                    <a:pt x="2707" y="22"/>
                  </a:cubicBezTo>
                  <a:cubicBezTo>
                    <a:pt x="2651" y="7"/>
                    <a:pt x="2594" y="0"/>
                    <a:pt x="2536" y="0"/>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46" name="Google Shape;413;p19">
              <a:extLst>
                <a:ext uri="{FF2B5EF4-FFF2-40B4-BE49-F238E27FC236}">
                  <a16:creationId xmlns:a16="http://schemas.microsoft.com/office/drawing/2014/main" id="{97E719E3-65DA-6FB0-3AC7-A2489EDF6F0C}"/>
                </a:ext>
              </a:extLst>
            </p:cNvPr>
            <p:cNvSpPr/>
            <p:nvPr/>
          </p:nvSpPr>
          <p:spPr>
            <a:xfrm>
              <a:off x="3896525" y="3141575"/>
              <a:ext cx="243775" cy="222825"/>
            </a:xfrm>
            <a:custGeom>
              <a:avLst/>
              <a:gdLst/>
              <a:ahLst/>
              <a:cxnLst/>
              <a:rect l="l" t="t" r="r" b="b"/>
              <a:pathLst>
                <a:path w="9751" h="8913" extrusionOk="0">
                  <a:moveTo>
                    <a:pt x="3077" y="1"/>
                  </a:moveTo>
                  <a:cubicBezTo>
                    <a:pt x="2491" y="1"/>
                    <a:pt x="1640" y="656"/>
                    <a:pt x="978" y="1670"/>
                  </a:cubicBezTo>
                  <a:cubicBezTo>
                    <a:pt x="201" y="2898"/>
                    <a:pt x="1" y="4176"/>
                    <a:pt x="552" y="4527"/>
                  </a:cubicBezTo>
                  <a:cubicBezTo>
                    <a:pt x="641" y="4586"/>
                    <a:pt x="749" y="4615"/>
                    <a:pt x="871" y="4615"/>
                  </a:cubicBezTo>
                  <a:cubicBezTo>
                    <a:pt x="1163" y="4615"/>
                    <a:pt x="1534" y="4451"/>
                    <a:pt x="1905" y="4151"/>
                  </a:cubicBezTo>
                  <a:cubicBezTo>
                    <a:pt x="5214" y="5229"/>
                    <a:pt x="6266" y="8913"/>
                    <a:pt x="6266" y="8913"/>
                  </a:cubicBezTo>
                  <a:lnTo>
                    <a:pt x="8021" y="6231"/>
                  </a:lnTo>
                  <a:lnTo>
                    <a:pt x="9750" y="3525"/>
                  </a:lnTo>
                  <a:lnTo>
                    <a:pt x="9750" y="3525"/>
                  </a:lnTo>
                  <a:cubicBezTo>
                    <a:pt x="9750" y="3525"/>
                    <a:pt x="9411" y="3574"/>
                    <a:pt x="8873" y="3574"/>
                  </a:cubicBezTo>
                  <a:cubicBezTo>
                    <a:pt x="7615" y="3574"/>
                    <a:pt x="5268" y="3303"/>
                    <a:pt x="3635" y="1494"/>
                  </a:cubicBezTo>
                  <a:cubicBezTo>
                    <a:pt x="3785" y="843"/>
                    <a:pt x="3735" y="316"/>
                    <a:pt x="3409" y="91"/>
                  </a:cubicBezTo>
                  <a:cubicBezTo>
                    <a:pt x="3313" y="30"/>
                    <a:pt x="3201" y="1"/>
                    <a:pt x="3077"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47" name="Google Shape;414;p19">
              <a:extLst>
                <a:ext uri="{FF2B5EF4-FFF2-40B4-BE49-F238E27FC236}">
                  <a16:creationId xmlns:a16="http://schemas.microsoft.com/office/drawing/2014/main" id="{1D67E874-C283-225F-8D5E-A185CD18EE7F}"/>
                </a:ext>
              </a:extLst>
            </p:cNvPr>
            <p:cNvSpPr/>
            <p:nvPr/>
          </p:nvSpPr>
          <p:spPr>
            <a:xfrm>
              <a:off x="4014325" y="2971500"/>
              <a:ext cx="268200" cy="288275"/>
            </a:xfrm>
            <a:custGeom>
              <a:avLst/>
              <a:gdLst/>
              <a:ahLst/>
              <a:cxnLst/>
              <a:rect l="l" t="t" r="r" b="b"/>
              <a:pathLst>
                <a:path w="10728" h="11531" extrusionOk="0">
                  <a:moveTo>
                    <a:pt x="4940" y="0"/>
                  </a:moveTo>
                  <a:cubicBezTo>
                    <a:pt x="4278" y="0"/>
                    <a:pt x="3418" y="228"/>
                    <a:pt x="2557" y="678"/>
                  </a:cubicBezTo>
                  <a:cubicBezTo>
                    <a:pt x="978" y="1480"/>
                    <a:pt x="1" y="2708"/>
                    <a:pt x="351" y="3410"/>
                  </a:cubicBezTo>
                  <a:cubicBezTo>
                    <a:pt x="522" y="3732"/>
                    <a:pt x="936" y="3882"/>
                    <a:pt x="1474" y="3882"/>
                  </a:cubicBezTo>
                  <a:cubicBezTo>
                    <a:pt x="1648" y="3882"/>
                    <a:pt x="1835" y="3867"/>
                    <a:pt x="2031" y="3836"/>
                  </a:cubicBezTo>
                  <a:cubicBezTo>
                    <a:pt x="4888" y="6994"/>
                    <a:pt x="3735" y="11531"/>
                    <a:pt x="3735" y="11531"/>
                  </a:cubicBezTo>
                  <a:lnTo>
                    <a:pt x="7219" y="9726"/>
                  </a:lnTo>
                  <a:lnTo>
                    <a:pt x="10727" y="7921"/>
                  </a:lnTo>
                  <a:cubicBezTo>
                    <a:pt x="10727" y="7921"/>
                    <a:pt x="6366" y="6217"/>
                    <a:pt x="5464" y="2082"/>
                  </a:cubicBezTo>
                  <a:cubicBezTo>
                    <a:pt x="6016" y="1480"/>
                    <a:pt x="6291" y="879"/>
                    <a:pt x="6066" y="478"/>
                  </a:cubicBezTo>
                  <a:cubicBezTo>
                    <a:pt x="5906" y="159"/>
                    <a:pt x="5492" y="0"/>
                    <a:pt x="4940" y="0"/>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48" name="Google Shape;415;p19">
              <a:extLst>
                <a:ext uri="{FF2B5EF4-FFF2-40B4-BE49-F238E27FC236}">
                  <a16:creationId xmlns:a16="http://schemas.microsoft.com/office/drawing/2014/main" id="{D3643391-34CA-34A5-8CD0-027C5290CD03}"/>
                </a:ext>
              </a:extLst>
            </p:cNvPr>
            <p:cNvSpPr/>
            <p:nvPr/>
          </p:nvSpPr>
          <p:spPr>
            <a:xfrm>
              <a:off x="4205425" y="3023925"/>
              <a:ext cx="119075" cy="148750"/>
            </a:xfrm>
            <a:custGeom>
              <a:avLst/>
              <a:gdLst/>
              <a:ahLst/>
              <a:cxnLst/>
              <a:rect l="l" t="t" r="r" b="b"/>
              <a:pathLst>
                <a:path w="4763" h="5950" extrusionOk="0">
                  <a:moveTo>
                    <a:pt x="2344" y="0"/>
                  </a:moveTo>
                  <a:cubicBezTo>
                    <a:pt x="2142" y="0"/>
                    <a:pt x="1926" y="19"/>
                    <a:pt x="1705" y="60"/>
                  </a:cubicBezTo>
                  <a:cubicBezTo>
                    <a:pt x="728" y="210"/>
                    <a:pt x="1" y="687"/>
                    <a:pt x="76" y="1138"/>
                  </a:cubicBezTo>
                  <a:cubicBezTo>
                    <a:pt x="126" y="1388"/>
                    <a:pt x="427" y="1564"/>
                    <a:pt x="878" y="1639"/>
                  </a:cubicBezTo>
                  <a:cubicBezTo>
                    <a:pt x="1855" y="3769"/>
                    <a:pt x="477" y="5950"/>
                    <a:pt x="477" y="5950"/>
                  </a:cubicBezTo>
                  <a:lnTo>
                    <a:pt x="2632" y="5599"/>
                  </a:lnTo>
                  <a:lnTo>
                    <a:pt x="4763" y="5248"/>
                  </a:lnTo>
                  <a:cubicBezTo>
                    <a:pt x="4763" y="5248"/>
                    <a:pt x="2758" y="3619"/>
                    <a:pt x="2983" y="1288"/>
                  </a:cubicBezTo>
                  <a:cubicBezTo>
                    <a:pt x="3384" y="1063"/>
                    <a:pt x="3610" y="787"/>
                    <a:pt x="3585" y="536"/>
                  </a:cubicBezTo>
                  <a:cubicBezTo>
                    <a:pt x="3527" y="209"/>
                    <a:pt x="3011" y="0"/>
                    <a:pt x="2344" y="0"/>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49" name="Google Shape;416;p19">
              <a:extLst>
                <a:ext uri="{FF2B5EF4-FFF2-40B4-BE49-F238E27FC236}">
                  <a16:creationId xmlns:a16="http://schemas.microsoft.com/office/drawing/2014/main" id="{427041B0-0444-4BDA-6924-155E2F627EB5}"/>
                </a:ext>
              </a:extLst>
            </p:cNvPr>
            <p:cNvSpPr/>
            <p:nvPr/>
          </p:nvSpPr>
          <p:spPr>
            <a:xfrm>
              <a:off x="3964200" y="3136650"/>
              <a:ext cx="785750" cy="776975"/>
            </a:xfrm>
            <a:custGeom>
              <a:avLst/>
              <a:gdLst/>
              <a:ahLst/>
              <a:cxnLst/>
              <a:rect l="l" t="t" r="r" b="b"/>
              <a:pathLst>
                <a:path w="31430" h="31079" extrusionOk="0">
                  <a:moveTo>
                    <a:pt x="15689" y="1"/>
                  </a:moveTo>
                  <a:cubicBezTo>
                    <a:pt x="7384" y="1"/>
                    <a:pt x="494" y="6555"/>
                    <a:pt x="151" y="14925"/>
                  </a:cubicBezTo>
                  <a:cubicBezTo>
                    <a:pt x="1" y="19085"/>
                    <a:pt x="1454" y="22895"/>
                    <a:pt x="3985" y="25777"/>
                  </a:cubicBezTo>
                  <a:cubicBezTo>
                    <a:pt x="6692" y="28885"/>
                    <a:pt x="10627" y="30890"/>
                    <a:pt x="15063" y="31065"/>
                  </a:cubicBezTo>
                  <a:cubicBezTo>
                    <a:pt x="15280" y="31074"/>
                    <a:pt x="15495" y="31078"/>
                    <a:pt x="15709" y="31078"/>
                  </a:cubicBezTo>
                  <a:cubicBezTo>
                    <a:pt x="23996" y="31078"/>
                    <a:pt x="30886" y="24532"/>
                    <a:pt x="31204" y="16153"/>
                  </a:cubicBezTo>
                  <a:cubicBezTo>
                    <a:pt x="31429" y="10739"/>
                    <a:pt x="28823" y="5852"/>
                    <a:pt x="24737" y="2919"/>
                  </a:cubicBezTo>
                  <a:cubicBezTo>
                    <a:pt x="22357" y="1215"/>
                    <a:pt x="19449" y="138"/>
                    <a:pt x="16291" y="12"/>
                  </a:cubicBezTo>
                  <a:cubicBezTo>
                    <a:pt x="16090" y="5"/>
                    <a:pt x="15889" y="1"/>
                    <a:pt x="15689"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50" name="Google Shape;417;p19">
              <a:extLst>
                <a:ext uri="{FF2B5EF4-FFF2-40B4-BE49-F238E27FC236}">
                  <a16:creationId xmlns:a16="http://schemas.microsoft.com/office/drawing/2014/main" id="{91B15D78-35FF-78CC-EE56-379CF6017B70}"/>
                </a:ext>
              </a:extLst>
            </p:cNvPr>
            <p:cNvSpPr/>
            <p:nvPr/>
          </p:nvSpPr>
          <p:spPr>
            <a:xfrm>
              <a:off x="4023100" y="3602575"/>
              <a:ext cx="195500" cy="161500"/>
            </a:xfrm>
            <a:custGeom>
              <a:avLst/>
              <a:gdLst/>
              <a:ahLst/>
              <a:cxnLst/>
              <a:rect l="l" t="t" r="r" b="b"/>
              <a:pathLst>
                <a:path w="7820" h="6460" extrusionOk="0">
                  <a:moveTo>
                    <a:pt x="2636" y="1"/>
                  </a:moveTo>
                  <a:cubicBezTo>
                    <a:pt x="1942" y="1"/>
                    <a:pt x="1333" y="230"/>
                    <a:pt x="928" y="699"/>
                  </a:cubicBezTo>
                  <a:cubicBezTo>
                    <a:pt x="0" y="1801"/>
                    <a:pt x="552" y="3831"/>
                    <a:pt x="2206" y="5235"/>
                  </a:cubicBezTo>
                  <a:cubicBezTo>
                    <a:pt x="3157" y="6042"/>
                    <a:pt x="4248" y="6459"/>
                    <a:pt x="5185" y="6459"/>
                  </a:cubicBezTo>
                  <a:cubicBezTo>
                    <a:pt x="5878" y="6459"/>
                    <a:pt x="6488" y="6230"/>
                    <a:pt x="6893" y="5761"/>
                  </a:cubicBezTo>
                  <a:cubicBezTo>
                    <a:pt x="7820" y="4659"/>
                    <a:pt x="7269" y="2628"/>
                    <a:pt x="5614" y="1225"/>
                  </a:cubicBezTo>
                  <a:cubicBezTo>
                    <a:pt x="4664" y="418"/>
                    <a:pt x="3573" y="1"/>
                    <a:pt x="2636" y="1"/>
                  </a:cubicBezTo>
                  <a:close/>
                </a:path>
              </a:pathLst>
            </a:custGeom>
            <a:solidFill>
              <a:srgbClr val="FE6361"/>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51" name="Google Shape;418;p19">
              <a:extLst>
                <a:ext uri="{FF2B5EF4-FFF2-40B4-BE49-F238E27FC236}">
                  <a16:creationId xmlns:a16="http://schemas.microsoft.com/office/drawing/2014/main" id="{274BA3A9-674E-60D3-96DE-15385BA0AE62}"/>
                </a:ext>
              </a:extLst>
            </p:cNvPr>
            <p:cNvSpPr/>
            <p:nvPr/>
          </p:nvSpPr>
          <p:spPr>
            <a:xfrm>
              <a:off x="4395275" y="3206200"/>
              <a:ext cx="195525" cy="161625"/>
            </a:xfrm>
            <a:custGeom>
              <a:avLst/>
              <a:gdLst/>
              <a:ahLst/>
              <a:cxnLst/>
              <a:rect l="l" t="t" r="r" b="b"/>
              <a:pathLst>
                <a:path w="7821" h="6465" extrusionOk="0">
                  <a:moveTo>
                    <a:pt x="2612" y="1"/>
                  </a:moveTo>
                  <a:cubicBezTo>
                    <a:pt x="1928" y="1"/>
                    <a:pt x="1329" y="225"/>
                    <a:pt x="928" y="689"/>
                  </a:cubicBezTo>
                  <a:cubicBezTo>
                    <a:pt x="1" y="1792"/>
                    <a:pt x="552" y="3822"/>
                    <a:pt x="2206" y="5225"/>
                  </a:cubicBezTo>
                  <a:cubicBezTo>
                    <a:pt x="3165" y="6039"/>
                    <a:pt x="4266" y="6465"/>
                    <a:pt x="5209" y="6465"/>
                  </a:cubicBezTo>
                  <a:cubicBezTo>
                    <a:pt x="5893" y="6465"/>
                    <a:pt x="6492" y="6240"/>
                    <a:pt x="6893" y="5777"/>
                  </a:cubicBezTo>
                  <a:cubicBezTo>
                    <a:pt x="7820" y="4674"/>
                    <a:pt x="7269" y="2644"/>
                    <a:pt x="5615" y="1240"/>
                  </a:cubicBezTo>
                  <a:cubicBezTo>
                    <a:pt x="4656" y="427"/>
                    <a:pt x="3555" y="1"/>
                    <a:pt x="2612"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52" name="Google Shape;419;p19">
              <a:extLst>
                <a:ext uri="{FF2B5EF4-FFF2-40B4-BE49-F238E27FC236}">
                  <a16:creationId xmlns:a16="http://schemas.microsoft.com/office/drawing/2014/main" id="{C282658F-35F4-ABB9-FFC6-306913A5530B}"/>
                </a:ext>
              </a:extLst>
            </p:cNvPr>
            <p:cNvSpPr/>
            <p:nvPr/>
          </p:nvSpPr>
          <p:spPr>
            <a:xfrm>
              <a:off x="3999300" y="3360250"/>
              <a:ext cx="125950" cy="158675"/>
            </a:xfrm>
            <a:custGeom>
              <a:avLst/>
              <a:gdLst/>
              <a:ahLst/>
              <a:cxnLst/>
              <a:rect l="l" t="t" r="r" b="b"/>
              <a:pathLst>
                <a:path w="5038" h="6347" extrusionOk="0">
                  <a:moveTo>
                    <a:pt x="2917" y="1"/>
                  </a:moveTo>
                  <a:cubicBezTo>
                    <a:pt x="1864" y="1"/>
                    <a:pt x="788" y="1112"/>
                    <a:pt x="426" y="2672"/>
                  </a:cubicBezTo>
                  <a:cubicBezTo>
                    <a:pt x="0" y="4402"/>
                    <a:pt x="602" y="6031"/>
                    <a:pt x="1779" y="6306"/>
                  </a:cubicBezTo>
                  <a:cubicBezTo>
                    <a:pt x="1892" y="6333"/>
                    <a:pt x="2006" y="6346"/>
                    <a:pt x="2120" y="6346"/>
                  </a:cubicBezTo>
                  <a:cubicBezTo>
                    <a:pt x="3174" y="6346"/>
                    <a:pt x="4250" y="5235"/>
                    <a:pt x="4612" y="3675"/>
                  </a:cubicBezTo>
                  <a:cubicBezTo>
                    <a:pt x="5038" y="1945"/>
                    <a:pt x="4436" y="316"/>
                    <a:pt x="3258" y="41"/>
                  </a:cubicBezTo>
                  <a:cubicBezTo>
                    <a:pt x="3145" y="14"/>
                    <a:pt x="3031" y="1"/>
                    <a:pt x="2917"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53" name="Google Shape;420;p19">
              <a:extLst>
                <a:ext uri="{FF2B5EF4-FFF2-40B4-BE49-F238E27FC236}">
                  <a16:creationId xmlns:a16="http://schemas.microsoft.com/office/drawing/2014/main" id="{D39527D0-4B7A-BDCD-6734-BD90A384B39C}"/>
                </a:ext>
              </a:extLst>
            </p:cNvPr>
            <p:cNvSpPr/>
            <p:nvPr/>
          </p:nvSpPr>
          <p:spPr>
            <a:xfrm>
              <a:off x="4115200" y="3467175"/>
              <a:ext cx="108425" cy="132150"/>
            </a:xfrm>
            <a:custGeom>
              <a:avLst/>
              <a:gdLst/>
              <a:ahLst/>
              <a:cxnLst/>
              <a:rect l="l" t="t" r="r" b="b"/>
              <a:pathLst>
                <a:path w="4337" h="5286" extrusionOk="0">
                  <a:moveTo>
                    <a:pt x="1749" y="1"/>
                  </a:moveTo>
                  <a:cubicBezTo>
                    <a:pt x="1633" y="1"/>
                    <a:pt x="1517" y="17"/>
                    <a:pt x="1404" y="49"/>
                  </a:cubicBezTo>
                  <a:cubicBezTo>
                    <a:pt x="427" y="325"/>
                    <a:pt x="1" y="1729"/>
                    <a:pt x="427" y="3157"/>
                  </a:cubicBezTo>
                  <a:cubicBezTo>
                    <a:pt x="802" y="4416"/>
                    <a:pt x="1723" y="5286"/>
                    <a:pt x="2588" y="5286"/>
                  </a:cubicBezTo>
                  <a:cubicBezTo>
                    <a:pt x="2704" y="5286"/>
                    <a:pt x="2820" y="5270"/>
                    <a:pt x="2933" y="5237"/>
                  </a:cubicBezTo>
                  <a:cubicBezTo>
                    <a:pt x="3910" y="4937"/>
                    <a:pt x="4337" y="3558"/>
                    <a:pt x="3910" y="2130"/>
                  </a:cubicBezTo>
                  <a:cubicBezTo>
                    <a:pt x="3535" y="871"/>
                    <a:pt x="2614" y="1"/>
                    <a:pt x="1749"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54" name="Google Shape;421;p19">
              <a:extLst>
                <a:ext uri="{FF2B5EF4-FFF2-40B4-BE49-F238E27FC236}">
                  <a16:creationId xmlns:a16="http://schemas.microsoft.com/office/drawing/2014/main" id="{010BCB75-BE56-AC3A-2B1D-E8061AB7AB54}"/>
                </a:ext>
              </a:extLst>
            </p:cNvPr>
            <p:cNvSpPr/>
            <p:nvPr/>
          </p:nvSpPr>
          <p:spPr>
            <a:xfrm>
              <a:off x="4288125" y="3491625"/>
              <a:ext cx="110325" cy="134200"/>
            </a:xfrm>
            <a:custGeom>
              <a:avLst/>
              <a:gdLst/>
              <a:ahLst/>
              <a:cxnLst/>
              <a:rect l="l" t="t" r="r" b="b"/>
              <a:pathLst>
                <a:path w="4413" h="5368" extrusionOk="0">
                  <a:moveTo>
                    <a:pt x="1782" y="0"/>
                  </a:moveTo>
                  <a:cubicBezTo>
                    <a:pt x="1663" y="0"/>
                    <a:pt x="1545" y="16"/>
                    <a:pt x="1430" y="49"/>
                  </a:cubicBezTo>
                  <a:cubicBezTo>
                    <a:pt x="452" y="350"/>
                    <a:pt x="1" y="1753"/>
                    <a:pt x="452" y="3207"/>
                  </a:cubicBezTo>
                  <a:cubicBezTo>
                    <a:pt x="825" y="4479"/>
                    <a:pt x="1736" y="5368"/>
                    <a:pt x="2613" y="5368"/>
                  </a:cubicBezTo>
                  <a:cubicBezTo>
                    <a:pt x="2737" y="5368"/>
                    <a:pt x="2862" y="5350"/>
                    <a:pt x="2983" y="5312"/>
                  </a:cubicBezTo>
                  <a:cubicBezTo>
                    <a:pt x="3961" y="5036"/>
                    <a:pt x="4412" y="3608"/>
                    <a:pt x="3961" y="2154"/>
                  </a:cubicBezTo>
                  <a:cubicBezTo>
                    <a:pt x="3585" y="873"/>
                    <a:pt x="2665" y="0"/>
                    <a:pt x="1782" y="0"/>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55" name="Google Shape;422;p19">
              <a:extLst>
                <a:ext uri="{FF2B5EF4-FFF2-40B4-BE49-F238E27FC236}">
                  <a16:creationId xmlns:a16="http://schemas.microsoft.com/office/drawing/2014/main" id="{D8BCFC47-E70D-6D83-6030-5B96E6F4EA69}"/>
                </a:ext>
              </a:extLst>
            </p:cNvPr>
            <p:cNvSpPr/>
            <p:nvPr/>
          </p:nvSpPr>
          <p:spPr>
            <a:xfrm>
              <a:off x="4602050" y="3331375"/>
              <a:ext cx="79600" cy="97375"/>
            </a:xfrm>
            <a:custGeom>
              <a:avLst/>
              <a:gdLst/>
              <a:ahLst/>
              <a:cxnLst/>
              <a:rect l="l" t="t" r="r" b="b"/>
              <a:pathLst>
                <a:path w="3184" h="3895" extrusionOk="0">
                  <a:moveTo>
                    <a:pt x="1299" y="1"/>
                  </a:moveTo>
                  <a:cubicBezTo>
                    <a:pt x="1208" y="1"/>
                    <a:pt x="1117" y="14"/>
                    <a:pt x="1028" y="43"/>
                  </a:cubicBezTo>
                  <a:cubicBezTo>
                    <a:pt x="326" y="243"/>
                    <a:pt x="0" y="1271"/>
                    <a:pt x="301" y="2324"/>
                  </a:cubicBezTo>
                  <a:cubicBezTo>
                    <a:pt x="586" y="3243"/>
                    <a:pt x="1253" y="3895"/>
                    <a:pt x="1885" y="3895"/>
                  </a:cubicBezTo>
                  <a:cubicBezTo>
                    <a:pt x="1976" y="3895"/>
                    <a:pt x="2067" y="3881"/>
                    <a:pt x="2156" y="3852"/>
                  </a:cubicBezTo>
                  <a:cubicBezTo>
                    <a:pt x="2858" y="3652"/>
                    <a:pt x="3183" y="2624"/>
                    <a:pt x="2858" y="1572"/>
                  </a:cubicBezTo>
                  <a:cubicBezTo>
                    <a:pt x="2595" y="652"/>
                    <a:pt x="1931" y="1"/>
                    <a:pt x="1299"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56" name="Google Shape;423;p19">
              <a:extLst>
                <a:ext uri="{FF2B5EF4-FFF2-40B4-BE49-F238E27FC236}">
                  <a16:creationId xmlns:a16="http://schemas.microsoft.com/office/drawing/2014/main" id="{5B84587B-4668-9F43-15E9-810FB8677684}"/>
                </a:ext>
              </a:extLst>
            </p:cNvPr>
            <p:cNvSpPr/>
            <p:nvPr/>
          </p:nvSpPr>
          <p:spPr>
            <a:xfrm>
              <a:off x="4201050" y="3331425"/>
              <a:ext cx="83350" cy="97275"/>
            </a:xfrm>
            <a:custGeom>
              <a:avLst/>
              <a:gdLst/>
              <a:ahLst/>
              <a:cxnLst/>
              <a:rect l="l" t="t" r="r" b="b"/>
              <a:pathLst>
                <a:path w="3334" h="3891" extrusionOk="0">
                  <a:moveTo>
                    <a:pt x="2057" y="1"/>
                  </a:moveTo>
                  <a:cubicBezTo>
                    <a:pt x="1429" y="1"/>
                    <a:pt x="738" y="581"/>
                    <a:pt x="401" y="1444"/>
                  </a:cubicBezTo>
                  <a:cubicBezTo>
                    <a:pt x="0" y="2497"/>
                    <a:pt x="251" y="3550"/>
                    <a:pt x="928" y="3825"/>
                  </a:cubicBezTo>
                  <a:cubicBezTo>
                    <a:pt x="1039" y="3869"/>
                    <a:pt x="1157" y="3890"/>
                    <a:pt x="1276" y="3890"/>
                  </a:cubicBezTo>
                  <a:cubicBezTo>
                    <a:pt x="1904" y="3890"/>
                    <a:pt x="2596" y="3307"/>
                    <a:pt x="2933" y="2422"/>
                  </a:cubicBezTo>
                  <a:cubicBezTo>
                    <a:pt x="3334" y="1394"/>
                    <a:pt x="3083" y="342"/>
                    <a:pt x="2406" y="66"/>
                  </a:cubicBezTo>
                  <a:cubicBezTo>
                    <a:pt x="2294" y="22"/>
                    <a:pt x="2177" y="1"/>
                    <a:pt x="2057"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57" name="Google Shape;424;p19">
              <a:extLst>
                <a:ext uri="{FF2B5EF4-FFF2-40B4-BE49-F238E27FC236}">
                  <a16:creationId xmlns:a16="http://schemas.microsoft.com/office/drawing/2014/main" id="{F819CB40-9F7E-8A9F-8505-5E29C14B9DA4}"/>
                </a:ext>
              </a:extLst>
            </p:cNvPr>
            <p:cNvSpPr/>
            <p:nvPr/>
          </p:nvSpPr>
          <p:spPr>
            <a:xfrm>
              <a:off x="4516825" y="3691075"/>
              <a:ext cx="83375" cy="97275"/>
            </a:xfrm>
            <a:custGeom>
              <a:avLst/>
              <a:gdLst/>
              <a:ahLst/>
              <a:cxnLst/>
              <a:rect l="l" t="t" r="r" b="b"/>
              <a:pathLst>
                <a:path w="3335" h="3891" extrusionOk="0">
                  <a:moveTo>
                    <a:pt x="2058" y="1"/>
                  </a:moveTo>
                  <a:cubicBezTo>
                    <a:pt x="1429" y="1"/>
                    <a:pt x="739" y="581"/>
                    <a:pt x="402" y="1444"/>
                  </a:cubicBezTo>
                  <a:cubicBezTo>
                    <a:pt x="1" y="2497"/>
                    <a:pt x="252" y="3550"/>
                    <a:pt x="928" y="3825"/>
                  </a:cubicBezTo>
                  <a:cubicBezTo>
                    <a:pt x="1040" y="3869"/>
                    <a:pt x="1157" y="3890"/>
                    <a:pt x="1276" y="3890"/>
                  </a:cubicBezTo>
                  <a:cubicBezTo>
                    <a:pt x="1905" y="3890"/>
                    <a:pt x="2596" y="3307"/>
                    <a:pt x="2933" y="2422"/>
                  </a:cubicBezTo>
                  <a:cubicBezTo>
                    <a:pt x="3334" y="1394"/>
                    <a:pt x="3084" y="342"/>
                    <a:pt x="2407" y="66"/>
                  </a:cubicBezTo>
                  <a:cubicBezTo>
                    <a:pt x="2295" y="22"/>
                    <a:pt x="2177" y="1"/>
                    <a:pt x="2058" y="1"/>
                  </a:cubicBezTo>
                  <a:close/>
                </a:path>
              </a:pathLst>
            </a:custGeom>
            <a:solidFill>
              <a:srgbClr val="FE6361"/>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58" name="Google Shape;425;p19">
              <a:extLst>
                <a:ext uri="{FF2B5EF4-FFF2-40B4-BE49-F238E27FC236}">
                  <a16:creationId xmlns:a16="http://schemas.microsoft.com/office/drawing/2014/main" id="{518A9F0B-5D90-956B-BB49-A959B092D2EA}"/>
                </a:ext>
              </a:extLst>
            </p:cNvPr>
            <p:cNvSpPr/>
            <p:nvPr/>
          </p:nvSpPr>
          <p:spPr>
            <a:xfrm>
              <a:off x="4243650" y="3716675"/>
              <a:ext cx="137875" cy="109425"/>
            </a:xfrm>
            <a:custGeom>
              <a:avLst/>
              <a:gdLst/>
              <a:ahLst/>
              <a:cxnLst/>
              <a:rect l="l" t="t" r="r" b="b"/>
              <a:pathLst>
                <a:path w="5515" h="4377" extrusionOk="0">
                  <a:moveTo>
                    <a:pt x="3666" y="0"/>
                  </a:moveTo>
                  <a:cubicBezTo>
                    <a:pt x="3038" y="0"/>
                    <a:pt x="2304" y="260"/>
                    <a:pt x="1655" y="771"/>
                  </a:cubicBezTo>
                  <a:cubicBezTo>
                    <a:pt x="477" y="1674"/>
                    <a:pt x="1" y="3052"/>
                    <a:pt x="627" y="3854"/>
                  </a:cubicBezTo>
                  <a:cubicBezTo>
                    <a:pt x="899" y="4205"/>
                    <a:pt x="1344" y="4377"/>
                    <a:pt x="1859" y="4377"/>
                  </a:cubicBezTo>
                  <a:cubicBezTo>
                    <a:pt x="2485" y="4377"/>
                    <a:pt x="3214" y="4123"/>
                    <a:pt x="3860" y="3628"/>
                  </a:cubicBezTo>
                  <a:cubicBezTo>
                    <a:pt x="5038" y="2701"/>
                    <a:pt x="5514" y="1323"/>
                    <a:pt x="4888" y="521"/>
                  </a:cubicBezTo>
                  <a:cubicBezTo>
                    <a:pt x="4618" y="172"/>
                    <a:pt x="4177" y="0"/>
                    <a:pt x="3666" y="0"/>
                  </a:cubicBezTo>
                  <a:close/>
                </a:path>
              </a:pathLst>
            </a:custGeom>
            <a:solidFill>
              <a:srgbClr val="FE6361"/>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59" name="Google Shape;426;p19">
              <a:extLst>
                <a:ext uri="{FF2B5EF4-FFF2-40B4-BE49-F238E27FC236}">
                  <a16:creationId xmlns:a16="http://schemas.microsoft.com/office/drawing/2014/main" id="{605B60CF-D91A-C1E8-057E-46866579CC83}"/>
                </a:ext>
              </a:extLst>
            </p:cNvPr>
            <p:cNvSpPr/>
            <p:nvPr/>
          </p:nvSpPr>
          <p:spPr>
            <a:xfrm>
              <a:off x="4400300" y="3574600"/>
              <a:ext cx="134725" cy="164825"/>
            </a:xfrm>
            <a:custGeom>
              <a:avLst/>
              <a:gdLst/>
              <a:ahLst/>
              <a:cxnLst/>
              <a:rect l="l" t="t" r="r" b="b"/>
              <a:pathLst>
                <a:path w="5389" h="6593" extrusionOk="0">
                  <a:moveTo>
                    <a:pt x="3217" y="0"/>
                  </a:moveTo>
                  <a:cubicBezTo>
                    <a:pt x="2130" y="0"/>
                    <a:pt x="989" y="1083"/>
                    <a:pt x="527" y="2670"/>
                  </a:cubicBezTo>
                  <a:cubicBezTo>
                    <a:pt x="0" y="4449"/>
                    <a:pt x="552" y="6179"/>
                    <a:pt x="1730" y="6529"/>
                  </a:cubicBezTo>
                  <a:cubicBezTo>
                    <a:pt x="1875" y="6572"/>
                    <a:pt x="2023" y="6592"/>
                    <a:pt x="2173" y="6592"/>
                  </a:cubicBezTo>
                  <a:cubicBezTo>
                    <a:pt x="3259" y="6592"/>
                    <a:pt x="4400" y="5512"/>
                    <a:pt x="4862" y="3948"/>
                  </a:cubicBezTo>
                  <a:cubicBezTo>
                    <a:pt x="5389" y="2143"/>
                    <a:pt x="4837" y="414"/>
                    <a:pt x="3659" y="63"/>
                  </a:cubicBezTo>
                  <a:cubicBezTo>
                    <a:pt x="3514" y="21"/>
                    <a:pt x="3366" y="0"/>
                    <a:pt x="3217" y="0"/>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60" name="Google Shape;427;p19">
              <a:extLst>
                <a:ext uri="{FF2B5EF4-FFF2-40B4-BE49-F238E27FC236}">
                  <a16:creationId xmlns:a16="http://schemas.microsoft.com/office/drawing/2014/main" id="{28E4AEE2-F0B1-99D6-EBF7-6EE97D700485}"/>
                </a:ext>
              </a:extLst>
            </p:cNvPr>
            <p:cNvSpPr/>
            <p:nvPr/>
          </p:nvSpPr>
          <p:spPr>
            <a:xfrm>
              <a:off x="4443525" y="3390750"/>
              <a:ext cx="107800" cy="132150"/>
            </a:xfrm>
            <a:custGeom>
              <a:avLst/>
              <a:gdLst/>
              <a:ahLst/>
              <a:cxnLst/>
              <a:rect l="l" t="t" r="r" b="b"/>
              <a:pathLst>
                <a:path w="4312" h="5286" extrusionOk="0">
                  <a:moveTo>
                    <a:pt x="1724" y="0"/>
                  </a:moveTo>
                  <a:cubicBezTo>
                    <a:pt x="1608" y="0"/>
                    <a:pt x="1492" y="16"/>
                    <a:pt x="1379" y="49"/>
                  </a:cubicBezTo>
                  <a:cubicBezTo>
                    <a:pt x="427" y="324"/>
                    <a:pt x="1" y="1728"/>
                    <a:pt x="427" y="3157"/>
                  </a:cubicBezTo>
                  <a:cubicBezTo>
                    <a:pt x="780" y="4416"/>
                    <a:pt x="1698" y="5285"/>
                    <a:pt x="2580" y="5285"/>
                  </a:cubicBezTo>
                  <a:cubicBezTo>
                    <a:pt x="2699" y="5285"/>
                    <a:pt x="2817" y="5269"/>
                    <a:pt x="2933" y="5237"/>
                  </a:cubicBezTo>
                  <a:cubicBezTo>
                    <a:pt x="3885" y="4961"/>
                    <a:pt x="4311" y="3558"/>
                    <a:pt x="3885" y="2129"/>
                  </a:cubicBezTo>
                  <a:cubicBezTo>
                    <a:pt x="3510" y="870"/>
                    <a:pt x="2589" y="0"/>
                    <a:pt x="1724" y="0"/>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61" name="Google Shape;428;p19">
              <a:extLst>
                <a:ext uri="{FF2B5EF4-FFF2-40B4-BE49-F238E27FC236}">
                  <a16:creationId xmlns:a16="http://schemas.microsoft.com/office/drawing/2014/main" id="{50F466DF-0043-8385-E3EC-60E49F735B67}"/>
                </a:ext>
              </a:extLst>
            </p:cNvPr>
            <p:cNvSpPr/>
            <p:nvPr/>
          </p:nvSpPr>
          <p:spPr>
            <a:xfrm>
              <a:off x="4542525" y="3474125"/>
              <a:ext cx="151650" cy="191600"/>
            </a:xfrm>
            <a:custGeom>
              <a:avLst/>
              <a:gdLst/>
              <a:ahLst/>
              <a:cxnLst/>
              <a:rect l="l" t="t" r="r" b="b"/>
              <a:pathLst>
                <a:path w="6066" h="7664" extrusionOk="0">
                  <a:moveTo>
                    <a:pt x="3524" y="0"/>
                  </a:moveTo>
                  <a:cubicBezTo>
                    <a:pt x="2240" y="0"/>
                    <a:pt x="932" y="1329"/>
                    <a:pt x="502" y="3230"/>
                  </a:cubicBezTo>
                  <a:cubicBezTo>
                    <a:pt x="0" y="5310"/>
                    <a:pt x="727" y="7290"/>
                    <a:pt x="2131" y="7616"/>
                  </a:cubicBezTo>
                  <a:cubicBezTo>
                    <a:pt x="2267" y="7648"/>
                    <a:pt x="2404" y="7663"/>
                    <a:pt x="2542" y="7663"/>
                  </a:cubicBezTo>
                  <a:cubicBezTo>
                    <a:pt x="3821" y="7663"/>
                    <a:pt x="5112" y="6334"/>
                    <a:pt x="5564" y="4433"/>
                  </a:cubicBezTo>
                  <a:cubicBezTo>
                    <a:pt x="6066" y="2353"/>
                    <a:pt x="5339" y="373"/>
                    <a:pt x="3935" y="47"/>
                  </a:cubicBezTo>
                  <a:cubicBezTo>
                    <a:pt x="3799" y="16"/>
                    <a:pt x="3662" y="0"/>
                    <a:pt x="3524" y="0"/>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62" name="Google Shape;429;p19">
              <a:extLst>
                <a:ext uri="{FF2B5EF4-FFF2-40B4-BE49-F238E27FC236}">
                  <a16:creationId xmlns:a16="http://schemas.microsoft.com/office/drawing/2014/main" id="{C8697D8C-9C76-F191-3E5C-777F22F895DA}"/>
                </a:ext>
              </a:extLst>
            </p:cNvPr>
            <p:cNvSpPr/>
            <p:nvPr/>
          </p:nvSpPr>
          <p:spPr>
            <a:xfrm>
              <a:off x="4018075" y="3173275"/>
              <a:ext cx="731875" cy="740350"/>
            </a:xfrm>
            <a:custGeom>
              <a:avLst/>
              <a:gdLst/>
              <a:ahLst/>
              <a:cxnLst/>
              <a:rect l="l" t="t" r="r" b="b"/>
              <a:pathLst>
                <a:path w="29275" h="29614" extrusionOk="0">
                  <a:moveTo>
                    <a:pt x="20101" y="1"/>
                  </a:moveTo>
                  <a:cubicBezTo>
                    <a:pt x="21480" y="2432"/>
                    <a:pt x="22207" y="5264"/>
                    <a:pt x="22081" y="8272"/>
                  </a:cubicBezTo>
                  <a:cubicBezTo>
                    <a:pt x="21764" y="16628"/>
                    <a:pt x="14896" y="23197"/>
                    <a:pt x="6587" y="23197"/>
                  </a:cubicBezTo>
                  <a:cubicBezTo>
                    <a:pt x="6372" y="23197"/>
                    <a:pt x="6157" y="23193"/>
                    <a:pt x="5941" y="23184"/>
                  </a:cubicBezTo>
                  <a:cubicBezTo>
                    <a:pt x="3836" y="23109"/>
                    <a:pt x="1830" y="22582"/>
                    <a:pt x="1" y="21730"/>
                  </a:cubicBezTo>
                  <a:lnTo>
                    <a:pt x="1" y="21730"/>
                  </a:lnTo>
                  <a:cubicBezTo>
                    <a:pt x="527" y="22658"/>
                    <a:pt x="1154" y="23535"/>
                    <a:pt x="1830" y="24312"/>
                  </a:cubicBezTo>
                  <a:cubicBezTo>
                    <a:pt x="4537" y="27420"/>
                    <a:pt x="8472" y="29425"/>
                    <a:pt x="12908" y="29600"/>
                  </a:cubicBezTo>
                  <a:cubicBezTo>
                    <a:pt x="13125" y="29609"/>
                    <a:pt x="13340" y="29613"/>
                    <a:pt x="13554" y="29613"/>
                  </a:cubicBezTo>
                  <a:cubicBezTo>
                    <a:pt x="21841" y="29613"/>
                    <a:pt x="28731" y="23067"/>
                    <a:pt x="29049" y="14688"/>
                  </a:cubicBezTo>
                  <a:cubicBezTo>
                    <a:pt x="29274" y="9274"/>
                    <a:pt x="26668" y="4387"/>
                    <a:pt x="22582" y="1454"/>
                  </a:cubicBezTo>
                  <a:cubicBezTo>
                    <a:pt x="21806" y="903"/>
                    <a:pt x="20978" y="427"/>
                    <a:pt x="20101" y="1"/>
                  </a:cubicBezTo>
                  <a:close/>
                </a:path>
              </a:pathLst>
            </a:custGeom>
            <a:solidFill>
              <a:srgbClr val="F66E43">
                <a:alpha val="59820"/>
              </a:srgbClr>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63" name="Google Shape;430;p19">
              <a:extLst>
                <a:ext uri="{FF2B5EF4-FFF2-40B4-BE49-F238E27FC236}">
                  <a16:creationId xmlns:a16="http://schemas.microsoft.com/office/drawing/2014/main" id="{D824F9F1-AB01-4467-68BE-4B42A5FAA2E5}"/>
                </a:ext>
              </a:extLst>
            </p:cNvPr>
            <p:cNvSpPr/>
            <p:nvPr/>
          </p:nvSpPr>
          <p:spPr>
            <a:xfrm>
              <a:off x="4102675" y="3214925"/>
              <a:ext cx="133475" cy="126000"/>
            </a:xfrm>
            <a:custGeom>
              <a:avLst/>
              <a:gdLst/>
              <a:ahLst/>
              <a:cxnLst/>
              <a:rect l="l" t="t" r="r" b="b"/>
              <a:pathLst>
                <a:path w="5339" h="5040" extrusionOk="0">
                  <a:moveTo>
                    <a:pt x="3563" y="1"/>
                  </a:moveTo>
                  <a:cubicBezTo>
                    <a:pt x="2800" y="1"/>
                    <a:pt x="1894" y="459"/>
                    <a:pt x="1203" y="1267"/>
                  </a:cubicBezTo>
                  <a:cubicBezTo>
                    <a:pt x="176" y="2470"/>
                    <a:pt x="0" y="4024"/>
                    <a:pt x="802" y="4701"/>
                  </a:cubicBezTo>
                  <a:cubicBezTo>
                    <a:pt x="1065" y="4931"/>
                    <a:pt x="1404" y="5040"/>
                    <a:pt x="1776" y="5040"/>
                  </a:cubicBezTo>
                  <a:cubicBezTo>
                    <a:pt x="2539" y="5040"/>
                    <a:pt x="3445" y="4582"/>
                    <a:pt x="4136" y="3773"/>
                  </a:cubicBezTo>
                  <a:cubicBezTo>
                    <a:pt x="5163" y="2570"/>
                    <a:pt x="5339" y="1042"/>
                    <a:pt x="4537" y="340"/>
                  </a:cubicBezTo>
                  <a:cubicBezTo>
                    <a:pt x="4274" y="110"/>
                    <a:pt x="3935" y="1"/>
                    <a:pt x="3563"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64" name="Google Shape;431;p19">
              <a:extLst>
                <a:ext uri="{FF2B5EF4-FFF2-40B4-BE49-F238E27FC236}">
                  <a16:creationId xmlns:a16="http://schemas.microsoft.com/office/drawing/2014/main" id="{B35E2B6A-F198-40BF-2F1D-3F29364F3918}"/>
                </a:ext>
              </a:extLst>
            </p:cNvPr>
            <p:cNvSpPr/>
            <p:nvPr/>
          </p:nvSpPr>
          <p:spPr>
            <a:xfrm>
              <a:off x="4021850" y="3174500"/>
              <a:ext cx="348400" cy="379900"/>
            </a:xfrm>
            <a:custGeom>
              <a:avLst/>
              <a:gdLst/>
              <a:ahLst/>
              <a:cxnLst/>
              <a:rect l="l" t="t" r="r" b="b"/>
              <a:pathLst>
                <a:path w="13936" h="15196" extrusionOk="0">
                  <a:moveTo>
                    <a:pt x="10089" y="1"/>
                  </a:moveTo>
                  <a:cubicBezTo>
                    <a:pt x="9486" y="1"/>
                    <a:pt x="8869" y="146"/>
                    <a:pt x="8296" y="428"/>
                  </a:cubicBezTo>
                  <a:cubicBezTo>
                    <a:pt x="4211" y="2408"/>
                    <a:pt x="1178" y="6368"/>
                    <a:pt x="351" y="10804"/>
                  </a:cubicBezTo>
                  <a:cubicBezTo>
                    <a:pt x="0" y="12659"/>
                    <a:pt x="852" y="14563"/>
                    <a:pt x="2782" y="15090"/>
                  </a:cubicBezTo>
                  <a:cubicBezTo>
                    <a:pt x="3048" y="15161"/>
                    <a:pt x="3327" y="15195"/>
                    <a:pt x="3612" y="15195"/>
                  </a:cubicBezTo>
                  <a:cubicBezTo>
                    <a:pt x="5126" y="15195"/>
                    <a:pt x="6769" y="14220"/>
                    <a:pt x="7043" y="12659"/>
                  </a:cubicBezTo>
                  <a:cubicBezTo>
                    <a:pt x="7594" y="9802"/>
                    <a:pt x="9173" y="7696"/>
                    <a:pt x="11780" y="6418"/>
                  </a:cubicBezTo>
                  <a:cubicBezTo>
                    <a:pt x="13484" y="5616"/>
                    <a:pt x="13935" y="3210"/>
                    <a:pt x="13033" y="1681"/>
                  </a:cubicBezTo>
                  <a:cubicBezTo>
                    <a:pt x="12372" y="542"/>
                    <a:pt x="11255" y="1"/>
                    <a:pt x="10089" y="1"/>
                  </a:cubicBezTo>
                  <a:close/>
                </a:path>
              </a:pathLst>
            </a:custGeom>
            <a:solidFill>
              <a:srgbClr val="FFFFFF">
                <a:alpha val="27230"/>
              </a:srgbClr>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66" name="Google Shape;433;p19">
              <a:extLst>
                <a:ext uri="{FF2B5EF4-FFF2-40B4-BE49-F238E27FC236}">
                  <a16:creationId xmlns:a16="http://schemas.microsoft.com/office/drawing/2014/main" id="{586B3876-3A76-AF5A-449E-0106152A5267}"/>
                </a:ext>
              </a:extLst>
            </p:cNvPr>
            <p:cNvSpPr/>
            <p:nvPr/>
          </p:nvSpPr>
          <p:spPr>
            <a:xfrm>
              <a:off x="4823225" y="2695600"/>
              <a:ext cx="590875" cy="583825"/>
            </a:xfrm>
            <a:custGeom>
              <a:avLst/>
              <a:gdLst/>
              <a:ahLst/>
              <a:cxnLst/>
              <a:rect l="l" t="t" r="r" b="b"/>
              <a:pathLst>
                <a:path w="23635" h="23353" extrusionOk="0">
                  <a:moveTo>
                    <a:pt x="11794" y="1"/>
                  </a:moveTo>
                  <a:cubicBezTo>
                    <a:pt x="5558" y="1"/>
                    <a:pt x="395" y="4927"/>
                    <a:pt x="126" y="11213"/>
                  </a:cubicBezTo>
                  <a:cubicBezTo>
                    <a:pt x="1" y="14321"/>
                    <a:pt x="1128" y="17203"/>
                    <a:pt x="3008" y="19384"/>
                  </a:cubicBezTo>
                  <a:cubicBezTo>
                    <a:pt x="5063" y="21689"/>
                    <a:pt x="7996" y="23218"/>
                    <a:pt x="11329" y="23343"/>
                  </a:cubicBezTo>
                  <a:cubicBezTo>
                    <a:pt x="11484" y="23349"/>
                    <a:pt x="11639" y="23352"/>
                    <a:pt x="11793" y="23352"/>
                  </a:cubicBezTo>
                  <a:cubicBezTo>
                    <a:pt x="18052" y="23352"/>
                    <a:pt x="23215" y="18427"/>
                    <a:pt x="23459" y="12140"/>
                  </a:cubicBezTo>
                  <a:cubicBezTo>
                    <a:pt x="23635" y="8080"/>
                    <a:pt x="21680" y="4396"/>
                    <a:pt x="18597" y="2190"/>
                  </a:cubicBezTo>
                  <a:cubicBezTo>
                    <a:pt x="16818" y="912"/>
                    <a:pt x="14637" y="110"/>
                    <a:pt x="12256" y="10"/>
                  </a:cubicBezTo>
                  <a:cubicBezTo>
                    <a:pt x="12102" y="4"/>
                    <a:pt x="11947" y="1"/>
                    <a:pt x="11794"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67" name="Google Shape;434;p19">
              <a:extLst>
                <a:ext uri="{FF2B5EF4-FFF2-40B4-BE49-F238E27FC236}">
                  <a16:creationId xmlns:a16="http://schemas.microsoft.com/office/drawing/2014/main" id="{6C6A8087-9E14-FDE8-42BB-D73DF7E2CB6C}"/>
                </a:ext>
              </a:extLst>
            </p:cNvPr>
            <p:cNvSpPr/>
            <p:nvPr/>
          </p:nvSpPr>
          <p:spPr>
            <a:xfrm>
              <a:off x="5078250" y="2531575"/>
              <a:ext cx="94625" cy="192475"/>
            </a:xfrm>
            <a:custGeom>
              <a:avLst/>
              <a:gdLst/>
              <a:ahLst/>
              <a:cxnLst/>
              <a:rect l="l" t="t" r="r" b="b"/>
              <a:pathLst>
                <a:path w="3785" h="7699" extrusionOk="0">
                  <a:moveTo>
                    <a:pt x="1661" y="1"/>
                  </a:moveTo>
                  <a:cubicBezTo>
                    <a:pt x="1298" y="1"/>
                    <a:pt x="928" y="41"/>
                    <a:pt x="602" y="155"/>
                  </a:cubicBezTo>
                  <a:cubicBezTo>
                    <a:pt x="526" y="180"/>
                    <a:pt x="476" y="205"/>
                    <a:pt x="401" y="230"/>
                  </a:cubicBezTo>
                  <a:cubicBezTo>
                    <a:pt x="276" y="280"/>
                    <a:pt x="176" y="380"/>
                    <a:pt x="100" y="506"/>
                  </a:cubicBezTo>
                  <a:cubicBezTo>
                    <a:pt x="0" y="681"/>
                    <a:pt x="75" y="882"/>
                    <a:pt x="226" y="1032"/>
                  </a:cubicBezTo>
                  <a:cubicBezTo>
                    <a:pt x="451" y="1283"/>
                    <a:pt x="777" y="1458"/>
                    <a:pt x="1153" y="1558"/>
                  </a:cubicBezTo>
                  <a:lnTo>
                    <a:pt x="902" y="7624"/>
                  </a:lnTo>
                  <a:lnTo>
                    <a:pt x="2206" y="7699"/>
                  </a:lnTo>
                  <a:lnTo>
                    <a:pt x="2456" y="1709"/>
                  </a:lnTo>
                  <a:cubicBezTo>
                    <a:pt x="2882" y="1684"/>
                    <a:pt x="3459" y="1533"/>
                    <a:pt x="3584" y="1082"/>
                  </a:cubicBezTo>
                  <a:cubicBezTo>
                    <a:pt x="3785" y="330"/>
                    <a:pt x="2782" y="80"/>
                    <a:pt x="2231" y="30"/>
                  </a:cubicBezTo>
                  <a:cubicBezTo>
                    <a:pt x="2047" y="12"/>
                    <a:pt x="1855" y="1"/>
                    <a:pt x="1661"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68" name="Google Shape;435;p19">
              <a:extLst>
                <a:ext uri="{FF2B5EF4-FFF2-40B4-BE49-F238E27FC236}">
                  <a16:creationId xmlns:a16="http://schemas.microsoft.com/office/drawing/2014/main" id="{3B2903B7-759F-88FC-5B08-AC4CC5382F03}"/>
                </a:ext>
              </a:extLst>
            </p:cNvPr>
            <p:cNvSpPr/>
            <p:nvPr/>
          </p:nvSpPr>
          <p:spPr>
            <a:xfrm>
              <a:off x="5184125" y="2579850"/>
              <a:ext cx="110925" cy="173025"/>
            </a:xfrm>
            <a:custGeom>
              <a:avLst/>
              <a:gdLst/>
              <a:ahLst/>
              <a:cxnLst/>
              <a:rect l="l" t="t" r="r" b="b"/>
              <a:pathLst>
                <a:path w="4437" h="6921" extrusionOk="0">
                  <a:moveTo>
                    <a:pt x="1823" y="1"/>
                  </a:moveTo>
                  <a:cubicBezTo>
                    <a:pt x="1792" y="1"/>
                    <a:pt x="1761" y="2"/>
                    <a:pt x="1730" y="3"/>
                  </a:cubicBezTo>
                  <a:cubicBezTo>
                    <a:pt x="1680" y="3"/>
                    <a:pt x="1605" y="3"/>
                    <a:pt x="1555" y="28"/>
                  </a:cubicBezTo>
                  <a:cubicBezTo>
                    <a:pt x="1429" y="28"/>
                    <a:pt x="1304" y="79"/>
                    <a:pt x="1229" y="179"/>
                  </a:cubicBezTo>
                  <a:cubicBezTo>
                    <a:pt x="1078" y="304"/>
                    <a:pt x="1078" y="505"/>
                    <a:pt x="1179" y="655"/>
                  </a:cubicBezTo>
                  <a:cubicBezTo>
                    <a:pt x="1304" y="956"/>
                    <a:pt x="1555" y="1181"/>
                    <a:pt x="1830" y="1382"/>
                  </a:cubicBezTo>
                  <a:lnTo>
                    <a:pt x="1" y="6520"/>
                  </a:lnTo>
                  <a:lnTo>
                    <a:pt x="1104" y="6921"/>
                  </a:lnTo>
                  <a:lnTo>
                    <a:pt x="2908" y="1833"/>
                  </a:lnTo>
                  <a:cubicBezTo>
                    <a:pt x="3058" y="1873"/>
                    <a:pt x="3237" y="1905"/>
                    <a:pt x="3411" y="1905"/>
                  </a:cubicBezTo>
                  <a:cubicBezTo>
                    <a:pt x="3673" y="1905"/>
                    <a:pt x="3926" y="1833"/>
                    <a:pt x="4061" y="1607"/>
                  </a:cubicBezTo>
                  <a:cubicBezTo>
                    <a:pt x="4437" y="1006"/>
                    <a:pt x="3635" y="505"/>
                    <a:pt x="3184" y="329"/>
                  </a:cubicBezTo>
                  <a:cubicBezTo>
                    <a:pt x="2762" y="165"/>
                    <a:pt x="2274" y="1"/>
                    <a:pt x="1823"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69" name="Google Shape;436;p19">
              <a:extLst>
                <a:ext uri="{FF2B5EF4-FFF2-40B4-BE49-F238E27FC236}">
                  <a16:creationId xmlns:a16="http://schemas.microsoft.com/office/drawing/2014/main" id="{A0EDC690-74F5-93E1-308F-945012F686D7}"/>
                </a:ext>
              </a:extLst>
            </p:cNvPr>
            <p:cNvSpPr/>
            <p:nvPr/>
          </p:nvSpPr>
          <p:spPr>
            <a:xfrm>
              <a:off x="5368350" y="2780975"/>
              <a:ext cx="216800" cy="129175"/>
            </a:xfrm>
            <a:custGeom>
              <a:avLst/>
              <a:gdLst/>
              <a:ahLst/>
              <a:cxnLst/>
              <a:rect l="l" t="t" r="r" b="b"/>
              <a:pathLst>
                <a:path w="8672" h="5167" extrusionOk="0">
                  <a:moveTo>
                    <a:pt x="6914" y="1"/>
                  </a:moveTo>
                  <a:cubicBezTo>
                    <a:pt x="6692" y="1"/>
                    <a:pt x="6536" y="145"/>
                    <a:pt x="6466" y="354"/>
                  </a:cubicBezTo>
                  <a:cubicBezTo>
                    <a:pt x="6291" y="680"/>
                    <a:pt x="6266" y="1106"/>
                    <a:pt x="6291" y="1507"/>
                  </a:cubicBezTo>
                  <a:lnTo>
                    <a:pt x="0" y="3813"/>
                  </a:lnTo>
                  <a:lnTo>
                    <a:pt x="476" y="5166"/>
                  </a:lnTo>
                  <a:lnTo>
                    <a:pt x="6692" y="2911"/>
                  </a:lnTo>
                  <a:cubicBezTo>
                    <a:pt x="6903" y="3310"/>
                    <a:pt x="7247" y="3820"/>
                    <a:pt x="7723" y="3820"/>
                  </a:cubicBezTo>
                  <a:cubicBezTo>
                    <a:pt x="7755" y="3820"/>
                    <a:pt x="7787" y="3818"/>
                    <a:pt x="7820" y="3813"/>
                  </a:cubicBezTo>
                  <a:cubicBezTo>
                    <a:pt x="8672" y="3688"/>
                    <a:pt x="8522" y="2560"/>
                    <a:pt x="8321" y="1984"/>
                  </a:cubicBezTo>
                  <a:cubicBezTo>
                    <a:pt x="8146" y="1432"/>
                    <a:pt x="7920" y="806"/>
                    <a:pt x="7519" y="354"/>
                  </a:cubicBezTo>
                  <a:cubicBezTo>
                    <a:pt x="7469" y="304"/>
                    <a:pt x="7419" y="254"/>
                    <a:pt x="7369" y="204"/>
                  </a:cubicBezTo>
                  <a:cubicBezTo>
                    <a:pt x="7243" y="104"/>
                    <a:pt x="7118" y="29"/>
                    <a:pt x="6968" y="4"/>
                  </a:cubicBezTo>
                  <a:cubicBezTo>
                    <a:pt x="6949" y="2"/>
                    <a:pt x="6932" y="1"/>
                    <a:pt x="6914"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70" name="Google Shape;437;p19">
              <a:extLst>
                <a:ext uri="{FF2B5EF4-FFF2-40B4-BE49-F238E27FC236}">
                  <a16:creationId xmlns:a16="http://schemas.microsoft.com/office/drawing/2014/main" id="{B991DDC4-16BE-8A48-2629-AA088228AA01}"/>
                </a:ext>
              </a:extLst>
            </p:cNvPr>
            <p:cNvSpPr/>
            <p:nvPr/>
          </p:nvSpPr>
          <p:spPr>
            <a:xfrm>
              <a:off x="5291275" y="2699350"/>
              <a:ext cx="168575" cy="140000"/>
            </a:xfrm>
            <a:custGeom>
              <a:avLst/>
              <a:gdLst/>
              <a:ahLst/>
              <a:cxnLst/>
              <a:rect l="l" t="t" r="r" b="b"/>
              <a:pathLst>
                <a:path w="6743" h="5600" extrusionOk="0">
                  <a:moveTo>
                    <a:pt x="4601" y="1"/>
                  </a:moveTo>
                  <a:cubicBezTo>
                    <a:pt x="4569" y="1"/>
                    <a:pt x="4539" y="4"/>
                    <a:pt x="4512" y="10"/>
                  </a:cubicBezTo>
                  <a:cubicBezTo>
                    <a:pt x="4311" y="35"/>
                    <a:pt x="4211" y="211"/>
                    <a:pt x="4186" y="386"/>
                  </a:cubicBezTo>
                  <a:cubicBezTo>
                    <a:pt x="4136" y="712"/>
                    <a:pt x="4211" y="1038"/>
                    <a:pt x="4361" y="1339"/>
                  </a:cubicBezTo>
                  <a:lnTo>
                    <a:pt x="1" y="4672"/>
                  </a:lnTo>
                  <a:lnTo>
                    <a:pt x="727" y="5599"/>
                  </a:lnTo>
                  <a:lnTo>
                    <a:pt x="5013" y="2341"/>
                  </a:lnTo>
                  <a:cubicBezTo>
                    <a:pt x="5215" y="2563"/>
                    <a:pt x="5546" y="2817"/>
                    <a:pt x="5863" y="2817"/>
                  </a:cubicBezTo>
                  <a:cubicBezTo>
                    <a:pt x="5940" y="2817"/>
                    <a:pt x="6017" y="2802"/>
                    <a:pt x="6091" y="2767"/>
                  </a:cubicBezTo>
                  <a:cubicBezTo>
                    <a:pt x="6742" y="2441"/>
                    <a:pt x="6341" y="1614"/>
                    <a:pt x="6041" y="1213"/>
                  </a:cubicBezTo>
                  <a:cubicBezTo>
                    <a:pt x="5765" y="812"/>
                    <a:pt x="5439" y="386"/>
                    <a:pt x="5013" y="136"/>
                  </a:cubicBezTo>
                  <a:cubicBezTo>
                    <a:pt x="4963" y="111"/>
                    <a:pt x="4913" y="86"/>
                    <a:pt x="4863" y="61"/>
                  </a:cubicBezTo>
                  <a:cubicBezTo>
                    <a:pt x="4789" y="24"/>
                    <a:pt x="4689" y="1"/>
                    <a:pt x="4601"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71" name="Google Shape;438;p19">
              <a:extLst>
                <a:ext uri="{FF2B5EF4-FFF2-40B4-BE49-F238E27FC236}">
                  <a16:creationId xmlns:a16="http://schemas.microsoft.com/office/drawing/2014/main" id="{E1A3B0D2-F005-3ECF-1B6F-C31949111FA7}"/>
                </a:ext>
              </a:extLst>
            </p:cNvPr>
            <p:cNvSpPr/>
            <p:nvPr/>
          </p:nvSpPr>
          <p:spPr>
            <a:xfrm>
              <a:off x="5257450" y="2580950"/>
              <a:ext cx="169200" cy="202000"/>
            </a:xfrm>
            <a:custGeom>
              <a:avLst/>
              <a:gdLst/>
              <a:ahLst/>
              <a:cxnLst/>
              <a:rect l="l" t="t" r="r" b="b"/>
              <a:pathLst>
                <a:path w="6768" h="8080" extrusionOk="0">
                  <a:moveTo>
                    <a:pt x="3497" y="0"/>
                  </a:moveTo>
                  <a:cubicBezTo>
                    <a:pt x="3385" y="0"/>
                    <a:pt x="3277" y="28"/>
                    <a:pt x="3183" y="85"/>
                  </a:cubicBezTo>
                  <a:cubicBezTo>
                    <a:pt x="2958" y="210"/>
                    <a:pt x="2932" y="436"/>
                    <a:pt x="2983" y="661"/>
                  </a:cubicBezTo>
                  <a:cubicBezTo>
                    <a:pt x="3083" y="1037"/>
                    <a:pt x="3283" y="1388"/>
                    <a:pt x="3584" y="1689"/>
                  </a:cubicBezTo>
                  <a:lnTo>
                    <a:pt x="0" y="7303"/>
                  </a:lnTo>
                  <a:lnTo>
                    <a:pt x="1228" y="8080"/>
                  </a:lnTo>
                  <a:lnTo>
                    <a:pt x="4737" y="2541"/>
                  </a:lnTo>
                  <a:cubicBezTo>
                    <a:pt x="4988" y="2659"/>
                    <a:pt x="5309" y="2777"/>
                    <a:pt x="5608" y="2777"/>
                  </a:cubicBezTo>
                  <a:cubicBezTo>
                    <a:pt x="5815" y="2777"/>
                    <a:pt x="6011" y="2720"/>
                    <a:pt x="6166" y="2566"/>
                  </a:cubicBezTo>
                  <a:cubicBezTo>
                    <a:pt x="6767" y="1939"/>
                    <a:pt x="5940" y="1162"/>
                    <a:pt x="5439" y="812"/>
                  </a:cubicBezTo>
                  <a:cubicBezTo>
                    <a:pt x="4963" y="486"/>
                    <a:pt x="4411" y="135"/>
                    <a:pt x="3835" y="35"/>
                  </a:cubicBezTo>
                  <a:cubicBezTo>
                    <a:pt x="3760" y="10"/>
                    <a:pt x="3684" y="10"/>
                    <a:pt x="3609" y="10"/>
                  </a:cubicBezTo>
                  <a:cubicBezTo>
                    <a:pt x="3572" y="3"/>
                    <a:pt x="3534" y="0"/>
                    <a:pt x="3497" y="0"/>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72" name="Google Shape;439;p19">
              <a:extLst>
                <a:ext uri="{FF2B5EF4-FFF2-40B4-BE49-F238E27FC236}">
                  <a16:creationId xmlns:a16="http://schemas.microsoft.com/office/drawing/2014/main" id="{EC5B8901-823B-14EC-33C3-D29C3CF843AC}"/>
                </a:ext>
              </a:extLst>
            </p:cNvPr>
            <p:cNvSpPr/>
            <p:nvPr/>
          </p:nvSpPr>
          <p:spPr>
            <a:xfrm>
              <a:off x="5382125" y="2948450"/>
              <a:ext cx="196150" cy="90150"/>
            </a:xfrm>
            <a:custGeom>
              <a:avLst/>
              <a:gdLst/>
              <a:ahLst/>
              <a:cxnLst/>
              <a:rect l="l" t="t" r="r" b="b"/>
              <a:pathLst>
                <a:path w="7846" h="3606" extrusionOk="0">
                  <a:moveTo>
                    <a:pt x="7132" y="1"/>
                  </a:moveTo>
                  <a:cubicBezTo>
                    <a:pt x="6998" y="1"/>
                    <a:pt x="6871" y="69"/>
                    <a:pt x="6768" y="172"/>
                  </a:cubicBezTo>
                  <a:cubicBezTo>
                    <a:pt x="6517" y="397"/>
                    <a:pt x="6341" y="748"/>
                    <a:pt x="6241" y="1099"/>
                  </a:cubicBezTo>
                  <a:lnTo>
                    <a:pt x="51" y="848"/>
                  </a:lnTo>
                  <a:lnTo>
                    <a:pt x="1" y="2202"/>
                  </a:lnTo>
                  <a:lnTo>
                    <a:pt x="6091" y="2427"/>
                  </a:lnTo>
                  <a:cubicBezTo>
                    <a:pt x="6116" y="2853"/>
                    <a:pt x="6266" y="3455"/>
                    <a:pt x="6742" y="3580"/>
                  </a:cubicBezTo>
                  <a:cubicBezTo>
                    <a:pt x="6808" y="3598"/>
                    <a:pt x="6869" y="3606"/>
                    <a:pt x="6927" y="3606"/>
                  </a:cubicBezTo>
                  <a:cubicBezTo>
                    <a:pt x="7536" y="3606"/>
                    <a:pt x="7749" y="2705"/>
                    <a:pt x="7795" y="2202"/>
                  </a:cubicBezTo>
                  <a:cubicBezTo>
                    <a:pt x="7845" y="1676"/>
                    <a:pt x="7845" y="1049"/>
                    <a:pt x="7670" y="548"/>
                  </a:cubicBezTo>
                  <a:cubicBezTo>
                    <a:pt x="7645" y="473"/>
                    <a:pt x="7620" y="422"/>
                    <a:pt x="7595" y="347"/>
                  </a:cubicBezTo>
                  <a:cubicBezTo>
                    <a:pt x="7545" y="222"/>
                    <a:pt x="7444" y="122"/>
                    <a:pt x="7319" y="46"/>
                  </a:cubicBezTo>
                  <a:cubicBezTo>
                    <a:pt x="7256" y="15"/>
                    <a:pt x="7193" y="1"/>
                    <a:pt x="7132"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73" name="Google Shape;440;p19">
              <a:extLst>
                <a:ext uri="{FF2B5EF4-FFF2-40B4-BE49-F238E27FC236}">
                  <a16:creationId xmlns:a16="http://schemas.microsoft.com/office/drawing/2014/main" id="{E7E4BC2B-466D-98A8-E569-4B0AC497DD69}"/>
                </a:ext>
              </a:extLst>
            </p:cNvPr>
            <p:cNvSpPr/>
            <p:nvPr/>
          </p:nvSpPr>
          <p:spPr>
            <a:xfrm>
              <a:off x="5352675" y="3052975"/>
              <a:ext cx="173600" cy="104375"/>
            </a:xfrm>
            <a:custGeom>
              <a:avLst/>
              <a:gdLst/>
              <a:ahLst/>
              <a:cxnLst/>
              <a:rect l="l" t="t" r="r" b="b"/>
              <a:pathLst>
                <a:path w="6944" h="4175" extrusionOk="0">
                  <a:moveTo>
                    <a:pt x="402" y="1"/>
                  </a:moveTo>
                  <a:lnTo>
                    <a:pt x="1" y="1129"/>
                  </a:lnTo>
                  <a:lnTo>
                    <a:pt x="5088" y="2933"/>
                  </a:lnTo>
                  <a:cubicBezTo>
                    <a:pt x="5013" y="3309"/>
                    <a:pt x="4963" y="3860"/>
                    <a:pt x="5339" y="4086"/>
                  </a:cubicBezTo>
                  <a:cubicBezTo>
                    <a:pt x="5444" y="4147"/>
                    <a:pt x="5546" y="4174"/>
                    <a:pt x="5642" y="4174"/>
                  </a:cubicBezTo>
                  <a:cubicBezTo>
                    <a:pt x="6098" y="4174"/>
                    <a:pt x="6447" y="3577"/>
                    <a:pt x="6592" y="3184"/>
                  </a:cubicBezTo>
                  <a:cubicBezTo>
                    <a:pt x="6768" y="2758"/>
                    <a:pt x="6943" y="2231"/>
                    <a:pt x="6943" y="1755"/>
                  </a:cubicBezTo>
                  <a:cubicBezTo>
                    <a:pt x="6943" y="1680"/>
                    <a:pt x="6918" y="1630"/>
                    <a:pt x="6918" y="1580"/>
                  </a:cubicBezTo>
                  <a:cubicBezTo>
                    <a:pt x="6893" y="1454"/>
                    <a:pt x="6868" y="1329"/>
                    <a:pt x="6768" y="1229"/>
                  </a:cubicBezTo>
                  <a:cubicBezTo>
                    <a:pt x="6688" y="1163"/>
                    <a:pt x="6602" y="1131"/>
                    <a:pt x="6512" y="1131"/>
                  </a:cubicBezTo>
                  <a:cubicBezTo>
                    <a:pt x="6432" y="1131"/>
                    <a:pt x="6349" y="1156"/>
                    <a:pt x="6266" y="1204"/>
                  </a:cubicBezTo>
                  <a:cubicBezTo>
                    <a:pt x="5991" y="1329"/>
                    <a:pt x="5765" y="1555"/>
                    <a:pt x="5565" y="1855"/>
                  </a:cubicBezTo>
                  <a:lnTo>
                    <a:pt x="402" y="1"/>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74" name="Google Shape;441;p19">
              <a:extLst>
                <a:ext uri="{FF2B5EF4-FFF2-40B4-BE49-F238E27FC236}">
                  <a16:creationId xmlns:a16="http://schemas.microsoft.com/office/drawing/2014/main" id="{F4AC0716-64FD-9896-F2D1-43F5CD7DBDC9}"/>
                </a:ext>
              </a:extLst>
            </p:cNvPr>
            <p:cNvSpPr/>
            <p:nvPr/>
          </p:nvSpPr>
          <p:spPr>
            <a:xfrm>
              <a:off x="5216075" y="3212125"/>
              <a:ext cx="130375" cy="211950"/>
            </a:xfrm>
            <a:custGeom>
              <a:avLst/>
              <a:gdLst/>
              <a:ahLst/>
              <a:cxnLst/>
              <a:rect l="l" t="t" r="r" b="b"/>
              <a:pathLst>
                <a:path w="5215" h="8478" extrusionOk="0">
                  <a:moveTo>
                    <a:pt x="1379" y="1"/>
                  </a:moveTo>
                  <a:lnTo>
                    <a:pt x="1" y="502"/>
                  </a:lnTo>
                  <a:lnTo>
                    <a:pt x="2257" y="6718"/>
                  </a:lnTo>
                  <a:cubicBezTo>
                    <a:pt x="1856" y="6918"/>
                    <a:pt x="1304" y="7294"/>
                    <a:pt x="1379" y="7820"/>
                  </a:cubicBezTo>
                  <a:cubicBezTo>
                    <a:pt x="1453" y="8324"/>
                    <a:pt x="1877" y="8477"/>
                    <a:pt x="2331" y="8477"/>
                  </a:cubicBezTo>
                  <a:cubicBezTo>
                    <a:pt x="2645" y="8477"/>
                    <a:pt x="2973" y="8404"/>
                    <a:pt x="3209" y="8322"/>
                  </a:cubicBezTo>
                  <a:cubicBezTo>
                    <a:pt x="3760" y="8146"/>
                    <a:pt x="4362" y="7921"/>
                    <a:pt x="4813" y="7520"/>
                  </a:cubicBezTo>
                  <a:cubicBezTo>
                    <a:pt x="4863" y="7469"/>
                    <a:pt x="4938" y="7419"/>
                    <a:pt x="4963" y="7369"/>
                  </a:cubicBezTo>
                  <a:cubicBezTo>
                    <a:pt x="5089" y="7244"/>
                    <a:pt x="5164" y="7119"/>
                    <a:pt x="5164" y="6968"/>
                  </a:cubicBezTo>
                  <a:cubicBezTo>
                    <a:pt x="5214" y="6718"/>
                    <a:pt x="5039" y="6567"/>
                    <a:pt x="4838" y="6467"/>
                  </a:cubicBezTo>
                  <a:cubicBezTo>
                    <a:pt x="4560" y="6328"/>
                    <a:pt x="4250" y="6283"/>
                    <a:pt x="3921" y="6283"/>
                  </a:cubicBezTo>
                  <a:cubicBezTo>
                    <a:pt x="3836" y="6283"/>
                    <a:pt x="3748" y="6286"/>
                    <a:pt x="3660" y="6292"/>
                  </a:cubicBezTo>
                  <a:lnTo>
                    <a:pt x="1379" y="1"/>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75" name="Google Shape;442;p19">
              <a:extLst>
                <a:ext uri="{FF2B5EF4-FFF2-40B4-BE49-F238E27FC236}">
                  <a16:creationId xmlns:a16="http://schemas.microsoft.com/office/drawing/2014/main" id="{7703B4B8-1A46-F32C-D3D7-45F3DC010B13}"/>
                </a:ext>
              </a:extLst>
            </p:cNvPr>
            <p:cNvSpPr/>
            <p:nvPr/>
          </p:nvSpPr>
          <p:spPr>
            <a:xfrm>
              <a:off x="5266200" y="3160750"/>
              <a:ext cx="141025" cy="161050"/>
            </a:xfrm>
            <a:custGeom>
              <a:avLst/>
              <a:gdLst/>
              <a:ahLst/>
              <a:cxnLst/>
              <a:rect l="l" t="t" r="r" b="b"/>
              <a:pathLst>
                <a:path w="5641" h="6442" extrusionOk="0">
                  <a:moveTo>
                    <a:pt x="953" y="1"/>
                  </a:moveTo>
                  <a:lnTo>
                    <a:pt x="1" y="702"/>
                  </a:lnTo>
                  <a:lnTo>
                    <a:pt x="3284" y="5013"/>
                  </a:lnTo>
                  <a:cubicBezTo>
                    <a:pt x="3009" y="5264"/>
                    <a:pt x="2683" y="5715"/>
                    <a:pt x="2858" y="6091"/>
                  </a:cubicBezTo>
                  <a:cubicBezTo>
                    <a:pt x="2977" y="6348"/>
                    <a:pt x="3182" y="6441"/>
                    <a:pt x="3411" y="6441"/>
                  </a:cubicBezTo>
                  <a:cubicBezTo>
                    <a:pt x="3762" y="6441"/>
                    <a:pt x="4169" y="6223"/>
                    <a:pt x="4412" y="6041"/>
                  </a:cubicBezTo>
                  <a:cubicBezTo>
                    <a:pt x="4788" y="5765"/>
                    <a:pt x="5214" y="5439"/>
                    <a:pt x="5465" y="5013"/>
                  </a:cubicBezTo>
                  <a:cubicBezTo>
                    <a:pt x="5490" y="4963"/>
                    <a:pt x="5515" y="4913"/>
                    <a:pt x="5540" y="4863"/>
                  </a:cubicBezTo>
                  <a:cubicBezTo>
                    <a:pt x="5615" y="4737"/>
                    <a:pt x="5640" y="4612"/>
                    <a:pt x="5615" y="4487"/>
                  </a:cubicBezTo>
                  <a:cubicBezTo>
                    <a:pt x="5565" y="4286"/>
                    <a:pt x="5415" y="4211"/>
                    <a:pt x="5214" y="4186"/>
                  </a:cubicBezTo>
                  <a:cubicBezTo>
                    <a:pt x="5151" y="4176"/>
                    <a:pt x="5087" y="4171"/>
                    <a:pt x="5023" y="4171"/>
                  </a:cubicBezTo>
                  <a:cubicBezTo>
                    <a:pt x="4777" y="4171"/>
                    <a:pt x="4519" y="4243"/>
                    <a:pt x="4262" y="4362"/>
                  </a:cubicBezTo>
                  <a:lnTo>
                    <a:pt x="953" y="1"/>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76" name="Google Shape;443;p19">
              <a:extLst>
                <a:ext uri="{FF2B5EF4-FFF2-40B4-BE49-F238E27FC236}">
                  <a16:creationId xmlns:a16="http://schemas.microsoft.com/office/drawing/2014/main" id="{F364C612-DBDD-9245-16AD-21D16056FCE3}"/>
                </a:ext>
              </a:extLst>
            </p:cNvPr>
            <p:cNvSpPr/>
            <p:nvPr/>
          </p:nvSpPr>
          <p:spPr>
            <a:xfrm>
              <a:off x="5323225" y="3126925"/>
              <a:ext cx="201775" cy="159425"/>
            </a:xfrm>
            <a:custGeom>
              <a:avLst/>
              <a:gdLst/>
              <a:ahLst/>
              <a:cxnLst/>
              <a:rect l="l" t="t" r="r" b="b"/>
              <a:pathLst>
                <a:path w="8071" h="6377" extrusionOk="0">
                  <a:moveTo>
                    <a:pt x="753" y="0"/>
                  </a:moveTo>
                  <a:lnTo>
                    <a:pt x="1" y="1203"/>
                  </a:lnTo>
                  <a:lnTo>
                    <a:pt x="5540" y="4737"/>
                  </a:lnTo>
                  <a:cubicBezTo>
                    <a:pt x="5339" y="5163"/>
                    <a:pt x="5139" y="5790"/>
                    <a:pt x="5515" y="6166"/>
                  </a:cubicBezTo>
                  <a:cubicBezTo>
                    <a:pt x="5664" y="6315"/>
                    <a:pt x="5826" y="6376"/>
                    <a:pt x="5990" y="6376"/>
                  </a:cubicBezTo>
                  <a:cubicBezTo>
                    <a:pt x="6487" y="6376"/>
                    <a:pt x="7005" y="5816"/>
                    <a:pt x="7269" y="5439"/>
                  </a:cubicBezTo>
                  <a:cubicBezTo>
                    <a:pt x="7595" y="4963"/>
                    <a:pt x="7921" y="4411"/>
                    <a:pt x="8046" y="3835"/>
                  </a:cubicBezTo>
                  <a:cubicBezTo>
                    <a:pt x="8046" y="3760"/>
                    <a:pt x="8071" y="3684"/>
                    <a:pt x="8071" y="3609"/>
                  </a:cubicBezTo>
                  <a:cubicBezTo>
                    <a:pt x="8071" y="3459"/>
                    <a:pt x="8071" y="3308"/>
                    <a:pt x="7971" y="3183"/>
                  </a:cubicBezTo>
                  <a:cubicBezTo>
                    <a:pt x="7879" y="3019"/>
                    <a:pt x="7735" y="2961"/>
                    <a:pt x="7576" y="2961"/>
                  </a:cubicBezTo>
                  <a:cubicBezTo>
                    <a:pt x="7517" y="2961"/>
                    <a:pt x="7456" y="2969"/>
                    <a:pt x="7394" y="2983"/>
                  </a:cubicBezTo>
                  <a:cubicBezTo>
                    <a:pt x="7043" y="3058"/>
                    <a:pt x="6692" y="3283"/>
                    <a:pt x="6392" y="3559"/>
                  </a:cubicBezTo>
                  <a:lnTo>
                    <a:pt x="753" y="0"/>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77" name="Google Shape;444;p19">
              <a:extLst>
                <a:ext uri="{FF2B5EF4-FFF2-40B4-BE49-F238E27FC236}">
                  <a16:creationId xmlns:a16="http://schemas.microsoft.com/office/drawing/2014/main" id="{65F2D089-258C-F843-054F-0C764A2DC68E}"/>
                </a:ext>
              </a:extLst>
            </p:cNvPr>
            <p:cNvSpPr/>
            <p:nvPr/>
          </p:nvSpPr>
          <p:spPr>
            <a:xfrm>
              <a:off x="5063200" y="3251600"/>
              <a:ext cx="95900" cy="195625"/>
            </a:xfrm>
            <a:custGeom>
              <a:avLst/>
              <a:gdLst/>
              <a:ahLst/>
              <a:cxnLst/>
              <a:rect l="l" t="t" r="r" b="b"/>
              <a:pathLst>
                <a:path w="3836" h="7825" extrusionOk="0">
                  <a:moveTo>
                    <a:pt x="1580" y="1"/>
                  </a:moveTo>
                  <a:lnTo>
                    <a:pt x="1329" y="6091"/>
                  </a:lnTo>
                  <a:cubicBezTo>
                    <a:pt x="903" y="6116"/>
                    <a:pt x="301" y="6241"/>
                    <a:pt x="176" y="6718"/>
                  </a:cubicBezTo>
                  <a:cubicBezTo>
                    <a:pt x="1" y="7494"/>
                    <a:pt x="1003" y="7745"/>
                    <a:pt x="1580" y="7795"/>
                  </a:cubicBezTo>
                  <a:cubicBezTo>
                    <a:pt x="1763" y="7813"/>
                    <a:pt x="1955" y="7824"/>
                    <a:pt x="2151" y="7824"/>
                  </a:cubicBezTo>
                  <a:cubicBezTo>
                    <a:pt x="2516" y="7824"/>
                    <a:pt x="2891" y="7784"/>
                    <a:pt x="3234" y="7670"/>
                  </a:cubicBezTo>
                  <a:cubicBezTo>
                    <a:pt x="3284" y="7645"/>
                    <a:pt x="3359" y="7620"/>
                    <a:pt x="3409" y="7595"/>
                  </a:cubicBezTo>
                  <a:cubicBezTo>
                    <a:pt x="3535" y="7520"/>
                    <a:pt x="3660" y="7444"/>
                    <a:pt x="3735" y="7319"/>
                  </a:cubicBezTo>
                  <a:cubicBezTo>
                    <a:pt x="3835" y="7119"/>
                    <a:pt x="3760" y="6918"/>
                    <a:pt x="3610" y="6768"/>
                  </a:cubicBezTo>
                  <a:cubicBezTo>
                    <a:pt x="3384" y="6517"/>
                    <a:pt x="3033" y="6342"/>
                    <a:pt x="2657" y="6216"/>
                  </a:cubicBezTo>
                  <a:lnTo>
                    <a:pt x="2908" y="51"/>
                  </a:lnTo>
                  <a:lnTo>
                    <a:pt x="1580" y="1"/>
                  </a:lnTo>
                  <a:close/>
                </a:path>
              </a:pathLst>
            </a:custGeom>
            <a:solidFill>
              <a:srgbClr val="57508C"/>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78" name="Google Shape;445;p19">
              <a:extLst>
                <a:ext uri="{FF2B5EF4-FFF2-40B4-BE49-F238E27FC236}">
                  <a16:creationId xmlns:a16="http://schemas.microsoft.com/office/drawing/2014/main" id="{C300FAD1-0F85-8725-E1EF-3E122161464A}"/>
                </a:ext>
              </a:extLst>
            </p:cNvPr>
            <p:cNvSpPr/>
            <p:nvPr/>
          </p:nvSpPr>
          <p:spPr>
            <a:xfrm>
              <a:off x="4941650" y="3222150"/>
              <a:ext cx="110925" cy="173025"/>
            </a:xfrm>
            <a:custGeom>
              <a:avLst/>
              <a:gdLst/>
              <a:ahLst/>
              <a:cxnLst/>
              <a:rect l="l" t="t" r="r" b="b"/>
              <a:pathLst>
                <a:path w="4437" h="6921" extrusionOk="0">
                  <a:moveTo>
                    <a:pt x="3334" y="1"/>
                  </a:moveTo>
                  <a:lnTo>
                    <a:pt x="1529" y="5088"/>
                  </a:lnTo>
                  <a:cubicBezTo>
                    <a:pt x="1388" y="5060"/>
                    <a:pt x="1223" y="5036"/>
                    <a:pt x="1059" y="5036"/>
                  </a:cubicBezTo>
                  <a:cubicBezTo>
                    <a:pt x="786" y="5036"/>
                    <a:pt x="517" y="5104"/>
                    <a:pt x="376" y="5339"/>
                  </a:cubicBezTo>
                  <a:cubicBezTo>
                    <a:pt x="0" y="5941"/>
                    <a:pt x="802" y="6417"/>
                    <a:pt x="1254" y="6592"/>
                  </a:cubicBezTo>
                  <a:cubicBezTo>
                    <a:pt x="1676" y="6756"/>
                    <a:pt x="2141" y="6920"/>
                    <a:pt x="2610" y="6920"/>
                  </a:cubicBezTo>
                  <a:cubicBezTo>
                    <a:pt x="2642" y="6920"/>
                    <a:pt x="2675" y="6920"/>
                    <a:pt x="2707" y="6918"/>
                  </a:cubicBezTo>
                  <a:lnTo>
                    <a:pt x="2883" y="6918"/>
                  </a:lnTo>
                  <a:cubicBezTo>
                    <a:pt x="3008" y="6893"/>
                    <a:pt x="3133" y="6843"/>
                    <a:pt x="3209" y="6768"/>
                  </a:cubicBezTo>
                  <a:cubicBezTo>
                    <a:pt x="3359" y="6617"/>
                    <a:pt x="3334" y="6442"/>
                    <a:pt x="3259" y="6266"/>
                  </a:cubicBezTo>
                  <a:cubicBezTo>
                    <a:pt x="3133" y="5991"/>
                    <a:pt x="2883" y="5740"/>
                    <a:pt x="2607" y="5565"/>
                  </a:cubicBezTo>
                  <a:lnTo>
                    <a:pt x="4437" y="402"/>
                  </a:lnTo>
                  <a:lnTo>
                    <a:pt x="3334" y="1"/>
                  </a:lnTo>
                  <a:close/>
                </a:path>
              </a:pathLst>
            </a:custGeom>
            <a:solidFill>
              <a:srgbClr val="57508C"/>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79" name="Google Shape;446;p19">
              <a:extLst>
                <a:ext uri="{FF2B5EF4-FFF2-40B4-BE49-F238E27FC236}">
                  <a16:creationId xmlns:a16="http://schemas.microsoft.com/office/drawing/2014/main" id="{279101C8-667D-DB92-EE09-A03184F09698}"/>
                </a:ext>
              </a:extLst>
            </p:cNvPr>
            <p:cNvSpPr/>
            <p:nvPr/>
          </p:nvSpPr>
          <p:spPr>
            <a:xfrm>
              <a:off x="4660325" y="3076175"/>
              <a:ext cx="217450" cy="129150"/>
            </a:xfrm>
            <a:custGeom>
              <a:avLst/>
              <a:gdLst/>
              <a:ahLst/>
              <a:cxnLst/>
              <a:rect l="l" t="t" r="r" b="b"/>
              <a:pathLst>
                <a:path w="8698" h="5166" extrusionOk="0">
                  <a:moveTo>
                    <a:pt x="8196" y="0"/>
                  </a:moveTo>
                  <a:lnTo>
                    <a:pt x="1980" y="2256"/>
                  </a:lnTo>
                  <a:cubicBezTo>
                    <a:pt x="1769" y="1856"/>
                    <a:pt x="1425" y="1347"/>
                    <a:pt x="949" y="1347"/>
                  </a:cubicBezTo>
                  <a:cubicBezTo>
                    <a:pt x="917" y="1347"/>
                    <a:pt x="885" y="1349"/>
                    <a:pt x="852" y="1354"/>
                  </a:cubicBezTo>
                  <a:cubicBezTo>
                    <a:pt x="0" y="1479"/>
                    <a:pt x="151" y="2607"/>
                    <a:pt x="351" y="3183"/>
                  </a:cubicBezTo>
                  <a:cubicBezTo>
                    <a:pt x="527" y="3734"/>
                    <a:pt x="777" y="4361"/>
                    <a:pt x="1153" y="4812"/>
                  </a:cubicBezTo>
                  <a:cubicBezTo>
                    <a:pt x="1203" y="4862"/>
                    <a:pt x="1253" y="4912"/>
                    <a:pt x="1304" y="4963"/>
                  </a:cubicBezTo>
                  <a:cubicBezTo>
                    <a:pt x="1429" y="5063"/>
                    <a:pt x="1554" y="5138"/>
                    <a:pt x="1705" y="5163"/>
                  </a:cubicBezTo>
                  <a:cubicBezTo>
                    <a:pt x="1723" y="5165"/>
                    <a:pt x="1741" y="5166"/>
                    <a:pt x="1758" y="5166"/>
                  </a:cubicBezTo>
                  <a:cubicBezTo>
                    <a:pt x="1980" y="5166"/>
                    <a:pt x="2138" y="5021"/>
                    <a:pt x="2231" y="4812"/>
                  </a:cubicBezTo>
                  <a:cubicBezTo>
                    <a:pt x="2381" y="4461"/>
                    <a:pt x="2431" y="4060"/>
                    <a:pt x="2381" y="3659"/>
                  </a:cubicBezTo>
                  <a:lnTo>
                    <a:pt x="8697" y="1354"/>
                  </a:lnTo>
                  <a:lnTo>
                    <a:pt x="8196" y="0"/>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80" name="Google Shape;447;p19">
              <a:extLst>
                <a:ext uri="{FF2B5EF4-FFF2-40B4-BE49-F238E27FC236}">
                  <a16:creationId xmlns:a16="http://schemas.microsoft.com/office/drawing/2014/main" id="{D91A4C6E-F49A-C88B-C732-D8524ECA47FB}"/>
                </a:ext>
              </a:extLst>
            </p:cNvPr>
            <p:cNvSpPr/>
            <p:nvPr/>
          </p:nvSpPr>
          <p:spPr>
            <a:xfrm>
              <a:off x="4776850" y="3135700"/>
              <a:ext cx="168575" cy="140525"/>
            </a:xfrm>
            <a:custGeom>
              <a:avLst/>
              <a:gdLst/>
              <a:ahLst/>
              <a:cxnLst/>
              <a:rect l="l" t="t" r="r" b="b"/>
              <a:pathLst>
                <a:path w="6743" h="5621" extrusionOk="0">
                  <a:moveTo>
                    <a:pt x="6016" y="0"/>
                  </a:moveTo>
                  <a:lnTo>
                    <a:pt x="1730" y="3283"/>
                  </a:lnTo>
                  <a:cubicBezTo>
                    <a:pt x="1511" y="3064"/>
                    <a:pt x="1198" y="2798"/>
                    <a:pt x="877" y="2798"/>
                  </a:cubicBezTo>
                  <a:cubicBezTo>
                    <a:pt x="794" y="2798"/>
                    <a:pt x="710" y="2816"/>
                    <a:pt x="628" y="2857"/>
                  </a:cubicBezTo>
                  <a:cubicBezTo>
                    <a:pt x="1" y="3158"/>
                    <a:pt x="402" y="3985"/>
                    <a:pt x="703" y="4411"/>
                  </a:cubicBezTo>
                  <a:cubicBezTo>
                    <a:pt x="953" y="4787"/>
                    <a:pt x="1304" y="5213"/>
                    <a:pt x="1730" y="5464"/>
                  </a:cubicBezTo>
                  <a:cubicBezTo>
                    <a:pt x="1780" y="5489"/>
                    <a:pt x="1831" y="5514"/>
                    <a:pt x="1881" y="5539"/>
                  </a:cubicBezTo>
                  <a:cubicBezTo>
                    <a:pt x="1963" y="5580"/>
                    <a:pt x="2061" y="5621"/>
                    <a:pt x="2163" y="5621"/>
                  </a:cubicBezTo>
                  <a:cubicBezTo>
                    <a:pt x="2186" y="5621"/>
                    <a:pt x="2209" y="5619"/>
                    <a:pt x="2232" y="5614"/>
                  </a:cubicBezTo>
                  <a:cubicBezTo>
                    <a:pt x="2432" y="5564"/>
                    <a:pt x="2532" y="5414"/>
                    <a:pt x="2557" y="5213"/>
                  </a:cubicBezTo>
                  <a:cubicBezTo>
                    <a:pt x="2582" y="4912"/>
                    <a:pt x="2507" y="4587"/>
                    <a:pt x="2382" y="4261"/>
                  </a:cubicBezTo>
                  <a:lnTo>
                    <a:pt x="6743" y="927"/>
                  </a:lnTo>
                  <a:lnTo>
                    <a:pt x="6016" y="0"/>
                  </a:lnTo>
                  <a:close/>
                </a:path>
              </a:pathLst>
            </a:custGeom>
            <a:solidFill>
              <a:srgbClr val="57508C"/>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81" name="Google Shape;448;p19">
              <a:extLst>
                <a:ext uri="{FF2B5EF4-FFF2-40B4-BE49-F238E27FC236}">
                  <a16:creationId xmlns:a16="http://schemas.microsoft.com/office/drawing/2014/main" id="{77272266-7847-A390-0339-5D705D884CD6}"/>
                </a:ext>
              </a:extLst>
            </p:cNvPr>
            <p:cNvSpPr/>
            <p:nvPr/>
          </p:nvSpPr>
          <p:spPr>
            <a:xfrm>
              <a:off x="4810075" y="3192075"/>
              <a:ext cx="169200" cy="202425"/>
            </a:xfrm>
            <a:custGeom>
              <a:avLst/>
              <a:gdLst/>
              <a:ahLst/>
              <a:cxnLst/>
              <a:rect l="l" t="t" r="r" b="b"/>
              <a:pathLst>
                <a:path w="6768" h="8097" extrusionOk="0">
                  <a:moveTo>
                    <a:pt x="5539" y="1"/>
                  </a:moveTo>
                  <a:lnTo>
                    <a:pt x="2030" y="5565"/>
                  </a:lnTo>
                  <a:cubicBezTo>
                    <a:pt x="1784" y="5434"/>
                    <a:pt x="1471" y="5321"/>
                    <a:pt x="1177" y="5321"/>
                  </a:cubicBezTo>
                  <a:cubicBezTo>
                    <a:pt x="963" y="5321"/>
                    <a:pt x="760" y="5381"/>
                    <a:pt x="602" y="5540"/>
                  </a:cubicBezTo>
                  <a:cubicBezTo>
                    <a:pt x="0" y="6141"/>
                    <a:pt x="802" y="6943"/>
                    <a:pt x="1304" y="7269"/>
                  </a:cubicBezTo>
                  <a:cubicBezTo>
                    <a:pt x="1780" y="7595"/>
                    <a:pt x="2356" y="7946"/>
                    <a:pt x="2933" y="8046"/>
                  </a:cubicBezTo>
                  <a:cubicBezTo>
                    <a:pt x="3008" y="8071"/>
                    <a:pt x="3083" y="8071"/>
                    <a:pt x="3133" y="8096"/>
                  </a:cubicBezTo>
                  <a:cubicBezTo>
                    <a:pt x="3284" y="8096"/>
                    <a:pt x="3459" y="8071"/>
                    <a:pt x="3584" y="7996"/>
                  </a:cubicBezTo>
                  <a:cubicBezTo>
                    <a:pt x="3785" y="7870"/>
                    <a:pt x="3835" y="7645"/>
                    <a:pt x="3785" y="7419"/>
                  </a:cubicBezTo>
                  <a:cubicBezTo>
                    <a:pt x="3685" y="7043"/>
                    <a:pt x="3459" y="6718"/>
                    <a:pt x="3183" y="6417"/>
                  </a:cubicBezTo>
                  <a:lnTo>
                    <a:pt x="6767" y="778"/>
                  </a:lnTo>
                  <a:lnTo>
                    <a:pt x="5539" y="1"/>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82" name="Google Shape;449;p19">
              <a:extLst>
                <a:ext uri="{FF2B5EF4-FFF2-40B4-BE49-F238E27FC236}">
                  <a16:creationId xmlns:a16="http://schemas.microsoft.com/office/drawing/2014/main" id="{C142AE89-D774-7EFF-2866-E688135F3EB2}"/>
                </a:ext>
              </a:extLst>
            </p:cNvPr>
            <p:cNvSpPr/>
            <p:nvPr/>
          </p:nvSpPr>
          <p:spPr>
            <a:xfrm>
              <a:off x="4658450" y="2936550"/>
              <a:ext cx="196125" cy="90475"/>
            </a:xfrm>
            <a:custGeom>
              <a:avLst/>
              <a:gdLst/>
              <a:ahLst/>
              <a:cxnLst/>
              <a:rect l="l" t="t" r="r" b="b"/>
              <a:pathLst>
                <a:path w="7845" h="3619" extrusionOk="0">
                  <a:moveTo>
                    <a:pt x="929" y="1"/>
                  </a:moveTo>
                  <a:cubicBezTo>
                    <a:pt x="288" y="1"/>
                    <a:pt x="73" y="892"/>
                    <a:pt x="50" y="1400"/>
                  </a:cubicBezTo>
                  <a:cubicBezTo>
                    <a:pt x="0" y="1951"/>
                    <a:pt x="0" y="2553"/>
                    <a:pt x="176" y="3079"/>
                  </a:cubicBezTo>
                  <a:cubicBezTo>
                    <a:pt x="201" y="3129"/>
                    <a:pt x="226" y="3204"/>
                    <a:pt x="251" y="3254"/>
                  </a:cubicBezTo>
                  <a:cubicBezTo>
                    <a:pt x="301" y="3380"/>
                    <a:pt x="401" y="3505"/>
                    <a:pt x="526" y="3555"/>
                  </a:cubicBezTo>
                  <a:cubicBezTo>
                    <a:pt x="597" y="3599"/>
                    <a:pt x="664" y="3618"/>
                    <a:pt x="729" y="3618"/>
                  </a:cubicBezTo>
                  <a:cubicBezTo>
                    <a:pt x="850" y="3618"/>
                    <a:pt x="964" y="3552"/>
                    <a:pt x="1078" y="3455"/>
                  </a:cubicBezTo>
                  <a:cubicBezTo>
                    <a:pt x="1328" y="3204"/>
                    <a:pt x="1504" y="2878"/>
                    <a:pt x="1604" y="2502"/>
                  </a:cubicBezTo>
                  <a:lnTo>
                    <a:pt x="7795" y="2753"/>
                  </a:lnTo>
                  <a:lnTo>
                    <a:pt x="7845" y="1425"/>
                  </a:lnTo>
                  <a:lnTo>
                    <a:pt x="1754" y="1174"/>
                  </a:lnTo>
                  <a:cubicBezTo>
                    <a:pt x="1729" y="748"/>
                    <a:pt x="1579" y="146"/>
                    <a:pt x="1103" y="21"/>
                  </a:cubicBezTo>
                  <a:cubicBezTo>
                    <a:pt x="1042" y="7"/>
                    <a:pt x="984" y="1"/>
                    <a:pt x="929" y="1"/>
                  </a:cubicBezTo>
                  <a:close/>
                </a:path>
              </a:pathLst>
            </a:custGeom>
            <a:solidFill>
              <a:srgbClr val="57508C"/>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83" name="Google Shape;450;p19">
              <a:extLst>
                <a:ext uri="{FF2B5EF4-FFF2-40B4-BE49-F238E27FC236}">
                  <a16:creationId xmlns:a16="http://schemas.microsoft.com/office/drawing/2014/main" id="{965B2438-B08B-874B-3535-1C6F17D42408}"/>
                </a:ext>
              </a:extLst>
            </p:cNvPr>
            <p:cNvSpPr/>
            <p:nvPr/>
          </p:nvSpPr>
          <p:spPr>
            <a:xfrm>
              <a:off x="4709825" y="2818100"/>
              <a:ext cx="173575" cy="103950"/>
            </a:xfrm>
            <a:custGeom>
              <a:avLst/>
              <a:gdLst/>
              <a:ahLst/>
              <a:cxnLst/>
              <a:rect l="l" t="t" r="r" b="b"/>
              <a:pathLst>
                <a:path w="6943" h="4158" extrusionOk="0">
                  <a:moveTo>
                    <a:pt x="1316" y="0"/>
                  </a:moveTo>
                  <a:cubicBezTo>
                    <a:pt x="865" y="0"/>
                    <a:pt x="515" y="605"/>
                    <a:pt x="351" y="975"/>
                  </a:cubicBezTo>
                  <a:cubicBezTo>
                    <a:pt x="176" y="1426"/>
                    <a:pt x="0" y="1927"/>
                    <a:pt x="25" y="2428"/>
                  </a:cubicBezTo>
                  <a:cubicBezTo>
                    <a:pt x="25" y="2478"/>
                    <a:pt x="25" y="2529"/>
                    <a:pt x="50" y="2604"/>
                  </a:cubicBezTo>
                  <a:cubicBezTo>
                    <a:pt x="50" y="2729"/>
                    <a:pt x="100" y="2829"/>
                    <a:pt x="201" y="2930"/>
                  </a:cubicBezTo>
                  <a:cubicBezTo>
                    <a:pt x="267" y="3009"/>
                    <a:pt x="354" y="3040"/>
                    <a:pt x="447" y="3040"/>
                  </a:cubicBezTo>
                  <a:cubicBezTo>
                    <a:pt x="531" y="3040"/>
                    <a:pt x="619" y="3015"/>
                    <a:pt x="702" y="2980"/>
                  </a:cubicBezTo>
                  <a:cubicBezTo>
                    <a:pt x="978" y="2854"/>
                    <a:pt x="1203" y="2604"/>
                    <a:pt x="1404" y="2328"/>
                  </a:cubicBezTo>
                  <a:lnTo>
                    <a:pt x="6567" y="4158"/>
                  </a:lnTo>
                  <a:lnTo>
                    <a:pt x="6943" y="3055"/>
                  </a:lnTo>
                  <a:lnTo>
                    <a:pt x="1880" y="1225"/>
                  </a:lnTo>
                  <a:cubicBezTo>
                    <a:pt x="1955" y="849"/>
                    <a:pt x="2005" y="323"/>
                    <a:pt x="1629" y="97"/>
                  </a:cubicBezTo>
                  <a:cubicBezTo>
                    <a:pt x="1521" y="30"/>
                    <a:pt x="1416" y="0"/>
                    <a:pt x="1316" y="0"/>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84" name="Google Shape;451;p19">
              <a:extLst>
                <a:ext uri="{FF2B5EF4-FFF2-40B4-BE49-F238E27FC236}">
                  <a16:creationId xmlns:a16="http://schemas.microsoft.com/office/drawing/2014/main" id="{7430E00A-9C7C-334C-111F-EC674BA080CD}"/>
                </a:ext>
              </a:extLst>
            </p:cNvPr>
            <p:cNvSpPr/>
            <p:nvPr/>
          </p:nvSpPr>
          <p:spPr>
            <a:xfrm>
              <a:off x="4888400" y="2513700"/>
              <a:ext cx="143500" cy="234800"/>
            </a:xfrm>
            <a:custGeom>
              <a:avLst/>
              <a:gdLst/>
              <a:ahLst/>
              <a:cxnLst/>
              <a:rect l="l" t="t" r="r" b="b"/>
              <a:pathLst>
                <a:path w="5740" h="9392" extrusionOk="0">
                  <a:moveTo>
                    <a:pt x="3189" y="1"/>
                  </a:moveTo>
                  <a:cubicBezTo>
                    <a:pt x="2837" y="1"/>
                    <a:pt x="2467" y="85"/>
                    <a:pt x="2206" y="168"/>
                  </a:cubicBezTo>
                  <a:cubicBezTo>
                    <a:pt x="1579" y="369"/>
                    <a:pt x="902" y="619"/>
                    <a:pt x="401" y="1070"/>
                  </a:cubicBezTo>
                  <a:cubicBezTo>
                    <a:pt x="351" y="1121"/>
                    <a:pt x="301" y="1171"/>
                    <a:pt x="251" y="1221"/>
                  </a:cubicBezTo>
                  <a:cubicBezTo>
                    <a:pt x="125" y="1346"/>
                    <a:pt x="25" y="1496"/>
                    <a:pt x="25" y="1672"/>
                  </a:cubicBezTo>
                  <a:cubicBezTo>
                    <a:pt x="0" y="1948"/>
                    <a:pt x="176" y="2123"/>
                    <a:pt x="401" y="2248"/>
                  </a:cubicBezTo>
                  <a:cubicBezTo>
                    <a:pt x="668" y="2373"/>
                    <a:pt x="972" y="2422"/>
                    <a:pt x="1287" y="2422"/>
                  </a:cubicBezTo>
                  <a:cubicBezTo>
                    <a:pt x="1417" y="2422"/>
                    <a:pt x="1548" y="2413"/>
                    <a:pt x="1679" y="2399"/>
                  </a:cubicBezTo>
                  <a:lnTo>
                    <a:pt x="4236" y="9391"/>
                  </a:lnTo>
                  <a:lnTo>
                    <a:pt x="5740" y="8840"/>
                  </a:lnTo>
                  <a:lnTo>
                    <a:pt x="3233" y="1973"/>
                  </a:lnTo>
                  <a:cubicBezTo>
                    <a:pt x="3709" y="1722"/>
                    <a:pt x="4311" y="1296"/>
                    <a:pt x="4211" y="720"/>
                  </a:cubicBezTo>
                  <a:cubicBezTo>
                    <a:pt x="4138" y="164"/>
                    <a:pt x="3681" y="1"/>
                    <a:pt x="3189"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85" name="Google Shape;452;p19">
              <a:extLst>
                <a:ext uri="{FF2B5EF4-FFF2-40B4-BE49-F238E27FC236}">
                  <a16:creationId xmlns:a16="http://schemas.microsoft.com/office/drawing/2014/main" id="{216FE344-06D0-716C-F0E3-FDC80F60A78E}"/>
                </a:ext>
              </a:extLst>
            </p:cNvPr>
            <p:cNvSpPr/>
            <p:nvPr/>
          </p:nvSpPr>
          <p:spPr>
            <a:xfrm>
              <a:off x="4829500" y="2653700"/>
              <a:ext cx="141000" cy="161200"/>
            </a:xfrm>
            <a:custGeom>
              <a:avLst/>
              <a:gdLst/>
              <a:ahLst/>
              <a:cxnLst/>
              <a:rect l="l" t="t" r="r" b="b"/>
              <a:pathLst>
                <a:path w="5640" h="6448" extrusionOk="0">
                  <a:moveTo>
                    <a:pt x="2238" y="0"/>
                  </a:moveTo>
                  <a:cubicBezTo>
                    <a:pt x="1885" y="0"/>
                    <a:pt x="1473" y="215"/>
                    <a:pt x="1228" y="383"/>
                  </a:cubicBezTo>
                  <a:cubicBezTo>
                    <a:pt x="852" y="658"/>
                    <a:pt x="426" y="1009"/>
                    <a:pt x="176" y="1410"/>
                  </a:cubicBezTo>
                  <a:cubicBezTo>
                    <a:pt x="126" y="1460"/>
                    <a:pt x="100" y="1511"/>
                    <a:pt x="75" y="1586"/>
                  </a:cubicBezTo>
                  <a:cubicBezTo>
                    <a:pt x="25" y="1686"/>
                    <a:pt x="0" y="1811"/>
                    <a:pt x="25" y="1937"/>
                  </a:cubicBezTo>
                  <a:cubicBezTo>
                    <a:pt x="75" y="2137"/>
                    <a:pt x="226" y="2212"/>
                    <a:pt x="426" y="2237"/>
                  </a:cubicBezTo>
                  <a:cubicBezTo>
                    <a:pt x="491" y="2248"/>
                    <a:pt x="556" y="2253"/>
                    <a:pt x="622" y="2253"/>
                  </a:cubicBezTo>
                  <a:cubicBezTo>
                    <a:pt x="865" y="2253"/>
                    <a:pt x="1117" y="2186"/>
                    <a:pt x="1354" y="2087"/>
                  </a:cubicBezTo>
                  <a:lnTo>
                    <a:pt x="4687" y="6448"/>
                  </a:lnTo>
                  <a:lnTo>
                    <a:pt x="5639" y="5721"/>
                  </a:lnTo>
                  <a:lnTo>
                    <a:pt x="2356" y="1435"/>
                  </a:lnTo>
                  <a:cubicBezTo>
                    <a:pt x="2632" y="1160"/>
                    <a:pt x="2958" y="734"/>
                    <a:pt x="2782" y="333"/>
                  </a:cubicBezTo>
                  <a:cubicBezTo>
                    <a:pt x="2665" y="88"/>
                    <a:pt x="2463" y="0"/>
                    <a:pt x="2238" y="0"/>
                  </a:cubicBezTo>
                  <a:close/>
                </a:path>
              </a:pathLst>
            </a:custGeom>
            <a:solidFill>
              <a:srgbClr val="57508C"/>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86" name="Google Shape;453;p19">
              <a:extLst>
                <a:ext uri="{FF2B5EF4-FFF2-40B4-BE49-F238E27FC236}">
                  <a16:creationId xmlns:a16="http://schemas.microsoft.com/office/drawing/2014/main" id="{87EC4F45-E1B2-E814-6F6E-F5B71E15F6B0}"/>
                </a:ext>
              </a:extLst>
            </p:cNvPr>
            <p:cNvSpPr/>
            <p:nvPr/>
          </p:nvSpPr>
          <p:spPr>
            <a:xfrm>
              <a:off x="4711075" y="2689225"/>
              <a:ext cx="202400" cy="158900"/>
            </a:xfrm>
            <a:custGeom>
              <a:avLst/>
              <a:gdLst/>
              <a:ahLst/>
              <a:cxnLst/>
              <a:rect l="l" t="t" r="r" b="b"/>
              <a:pathLst>
                <a:path w="8096" h="6356" extrusionOk="0">
                  <a:moveTo>
                    <a:pt x="2086" y="0"/>
                  </a:moveTo>
                  <a:cubicBezTo>
                    <a:pt x="1589" y="0"/>
                    <a:pt x="1089" y="542"/>
                    <a:pt x="827" y="917"/>
                  </a:cubicBezTo>
                  <a:cubicBezTo>
                    <a:pt x="502" y="1393"/>
                    <a:pt x="176" y="1969"/>
                    <a:pt x="50" y="2546"/>
                  </a:cubicBezTo>
                  <a:cubicBezTo>
                    <a:pt x="50" y="2621"/>
                    <a:pt x="25" y="2671"/>
                    <a:pt x="25" y="2746"/>
                  </a:cubicBezTo>
                  <a:cubicBezTo>
                    <a:pt x="0" y="2897"/>
                    <a:pt x="25" y="3072"/>
                    <a:pt x="101" y="3197"/>
                  </a:cubicBezTo>
                  <a:cubicBezTo>
                    <a:pt x="209" y="3342"/>
                    <a:pt x="343" y="3395"/>
                    <a:pt x="494" y="3395"/>
                  </a:cubicBezTo>
                  <a:cubicBezTo>
                    <a:pt x="552" y="3395"/>
                    <a:pt x="614" y="3387"/>
                    <a:pt x="677" y="3373"/>
                  </a:cubicBezTo>
                  <a:cubicBezTo>
                    <a:pt x="1053" y="3298"/>
                    <a:pt x="1404" y="3072"/>
                    <a:pt x="1705" y="2796"/>
                  </a:cubicBezTo>
                  <a:lnTo>
                    <a:pt x="7319" y="6355"/>
                  </a:lnTo>
                  <a:lnTo>
                    <a:pt x="8096" y="5152"/>
                  </a:lnTo>
                  <a:lnTo>
                    <a:pt x="2557" y="1643"/>
                  </a:lnTo>
                  <a:cubicBezTo>
                    <a:pt x="2757" y="1217"/>
                    <a:pt x="2958" y="566"/>
                    <a:pt x="2582" y="215"/>
                  </a:cubicBezTo>
                  <a:cubicBezTo>
                    <a:pt x="2423" y="63"/>
                    <a:pt x="2255" y="0"/>
                    <a:pt x="2086" y="0"/>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87" name="Google Shape;454;p19">
              <a:extLst>
                <a:ext uri="{FF2B5EF4-FFF2-40B4-BE49-F238E27FC236}">
                  <a16:creationId xmlns:a16="http://schemas.microsoft.com/office/drawing/2014/main" id="{C99E24AD-94BE-0485-4B72-DC87382B429E}"/>
                </a:ext>
              </a:extLst>
            </p:cNvPr>
            <p:cNvSpPr/>
            <p:nvPr/>
          </p:nvSpPr>
          <p:spPr>
            <a:xfrm>
              <a:off x="4870850" y="2967775"/>
              <a:ext cx="144125" cy="190600"/>
            </a:xfrm>
            <a:custGeom>
              <a:avLst/>
              <a:gdLst/>
              <a:ahLst/>
              <a:cxnLst/>
              <a:rect l="l" t="t" r="r" b="b"/>
              <a:pathLst>
                <a:path w="5765" h="7624" extrusionOk="0">
                  <a:moveTo>
                    <a:pt x="1411" y="0"/>
                  </a:moveTo>
                  <a:cubicBezTo>
                    <a:pt x="1282" y="0"/>
                    <a:pt x="1153" y="16"/>
                    <a:pt x="1028" y="50"/>
                  </a:cubicBezTo>
                  <a:cubicBezTo>
                    <a:pt x="0" y="351"/>
                    <a:pt x="251" y="1705"/>
                    <a:pt x="376" y="2507"/>
                  </a:cubicBezTo>
                  <a:cubicBezTo>
                    <a:pt x="502" y="3509"/>
                    <a:pt x="853" y="4512"/>
                    <a:pt x="1379" y="5389"/>
                  </a:cubicBezTo>
                  <a:cubicBezTo>
                    <a:pt x="1680" y="5890"/>
                    <a:pt x="2030" y="6341"/>
                    <a:pt x="2431" y="6767"/>
                  </a:cubicBezTo>
                  <a:cubicBezTo>
                    <a:pt x="2682" y="7018"/>
                    <a:pt x="2958" y="7268"/>
                    <a:pt x="3284" y="7444"/>
                  </a:cubicBezTo>
                  <a:cubicBezTo>
                    <a:pt x="3522" y="7554"/>
                    <a:pt x="3787" y="7624"/>
                    <a:pt x="4050" y="7624"/>
                  </a:cubicBezTo>
                  <a:cubicBezTo>
                    <a:pt x="4146" y="7624"/>
                    <a:pt x="4242" y="7614"/>
                    <a:pt x="4336" y="7594"/>
                  </a:cubicBezTo>
                  <a:cubicBezTo>
                    <a:pt x="4712" y="7494"/>
                    <a:pt x="5038" y="7218"/>
                    <a:pt x="5238" y="6893"/>
                  </a:cubicBezTo>
                  <a:cubicBezTo>
                    <a:pt x="5439" y="6567"/>
                    <a:pt x="5564" y="6166"/>
                    <a:pt x="5614" y="5790"/>
                  </a:cubicBezTo>
                  <a:cubicBezTo>
                    <a:pt x="5765" y="4662"/>
                    <a:pt x="5539" y="3459"/>
                    <a:pt x="4963" y="2481"/>
                  </a:cubicBezTo>
                  <a:cubicBezTo>
                    <a:pt x="4361" y="1479"/>
                    <a:pt x="3459" y="677"/>
                    <a:pt x="2406" y="251"/>
                  </a:cubicBezTo>
                  <a:cubicBezTo>
                    <a:pt x="2098" y="106"/>
                    <a:pt x="1751" y="0"/>
                    <a:pt x="1411" y="0"/>
                  </a:cubicBezTo>
                  <a:close/>
                </a:path>
              </a:pathLst>
            </a:custGeom>
            <a:solidFill>
              <a:srgbClr val="B80D57"/>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88" name="Google Shape;455;p19">
              <a:extLst>
                <a:ext uri="{FF2B5EF4-FFF2-40B4-BE49-F238E27FC236}">
                  <a16:creationId xmlns:a16="http://schemas.microsoft.com/office/drawing/2014/main" id="{AAACA87A-3709-828F-DB8E-459C8FE087BF}"/>
                </a:ext>
              </a:extLst>
            </p:cNvPr>
            <p:cNvSpPr/>
            <p:nvPr/>
          </p:nvSpPr>
          <p:spPr>
            <a:xfrm>
              <a:off x="4930375" y="2805450"/>
              <a:ext cx="98400" cy="150025"/>
            </a:xfrm>
            <a:custGeom>
              <a:avLst/>
              <a:gdLst/>
              <a:ahLst/>
              <a:cxnLst/>
              <a:rect l="l" t="t" r="r" b="b"/>
              <a:pathLst>
                <a:path w="3936" h="6001" extrusionOk="0">
                  <a:moveTo>
                    <a:pt x="1630" y="1"/>
                  </a:moveTo>
                  <a:cubicBezTo>
                    <a:pt x="1299" y="1"/>
                    <a:pt x="1001" y="107"/>
                    <a:pt x="827" y="378"/>
                  </a:cubicBezTo>
                  <a:cubicBezTo>
                    <a:pt x="326" y="1155"/>
                    <a:pt x="25" y="1982"/>
                    <a:pt x="0" y="2909"/>
                  </a:cubicBezTo>
                  <a:cubicBezTo>
                    <a:pt x="0" y="3436"/>
                    <a:pt x="76" y="3987"/>
                    <a:pt x="251" y="4513"/>
                  </a:cubicBezTo>
                  <a:cubicBezTo>
                    <a:pt x="401" y="4939"/>
                    <a:pt x="602" y="5340"/>
                    <a:pt x="953" y="5641"/>
                  </a:cubicBezTo>
                  <a:cubicBezTo>
                    <a:pt x="1210" y="5861"/>
                    <a:pt x="1560" y="6001"/>
                    <a:pt x="1897" y="6001"/>
                  </a:cubicBezTo>
                  <a:cubicBezTo>
                    <a:pt x="2020" y="6001"/>
                    <a:pt x="2142" y="5982"/>
                    <a:pt x="2256" y="5942"/>
                  </a:cubicBezTo>
                  <a:cubicBezTo>
                    <a:pt x="2532" y="5867"/>
                    <a:pt x="2732" y="5666"/>
                    <a:pt x="2908" y="5441"/>
                  </a:cubicBezTo>
                  <a:cubicBezTo>
                    <a:pt x="3334" y="4889"/>
                    <a:pt x="3584" y="4263"/>
                    <a:pt x="3735" y="3586"/>
                  </a:cubicBezTo>
                  <a:cubicBezTo>
                    <a:pt x="3860" y="3085"/>
                    <a:pt x="3935" y="2558"/>
                    <a:pt x="3835" y="2007"/>
                  </a:cubicBezTo>
                  <a:cubicBezTo>
                    <a:pt x="3760" y="1481"/>
                    <a:pt x="3534" y="954"/>
                    <a:pt x="3108" y="578"/>
                  </a:cubicBezTo>
                  <a:cubicBezTo>
                    <a:pt x="2769" y="271"/>
                    <a:pt x="2157" y="1"/>
                    <a:pt x="1630" y="1"/>
                  </a:cubicBezTo>
                  <a:close/>
                </a:path>
              </a:pathLst>
            </a:custGeom>
            <a:solidFill>
              <a:srgbClr val="B80D57"/>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89" name="Google Shape;456;p19">
              <a:extLst>
                <a:ext uri="{FF2B5EF4-FFF2-40B4-BE49-F238E27FC236}">
                  <a16:creationId xmlns:a16="http://schemas.microsoft.com/office/drawing/2014/main" id="{AE4A3A67-293F-28FD-334A-2F48217D8BEC}"/>
                </a:ext>
              </a:extLst>
            </p:cNvPr>
            <p:cNvSpPr/>
            <p:nvPr/>
          </p:nvSpPr>
          <p:spPr>
            <a:xfrm>
              <a:off x="5080125" y="3013200"/>
              <a:ext cx="158550" cy="122850"/>
            </a:xfrm>
            <a:custGeom>
              <a:avLst/>
              <a:gdLst/>
              <a:ahLst/>
              <a:cxnLst/>
              <a:rect l="l" t="t" r="r" b="b"/>
              <a:pathLst>
                <a:path w="6342" h="4914" extrusionOk="0">
                  <a:moveTo>
                    <a:pt x="1421" y="0"/>
                  </a:moveTo>
                  <a:cubicBezTo>
                    <a:pt x="783" y="0"/>
                    <a:pt x="201" y="194"/>
                    <a:pt x="76" y="890"/>
                  </a:cubicBezTo>
                  <a:cubicBezTo>
                    <a:pt x="0" y="1216"/>
                    <a:pt x="76" y="1567"/>
                    <a:pt x="201" y="1893"/>
                  </a:cubicBezTo>
                  <a:cubicBezTo>
                    <a:pt x="552" y="2820"/>
                    <a:pt x="1203" y="3647"/>
                    <a:pt x="2030" y="4173"/>
                  </a:cubicBezTo>
                  <a:cubicBezTo>
                    <a:pt x="2762" y="4661"/>
                    <a:pt x="3630" y="4913"/>
                    <a:pt x="4497" y="4913"/>
                  </a:cubicBezTo>
                  <a:cubicBezTo>
                    <a:pt x="4611" y="4913"/>
                    <a:pt x="4724" y="4909"/>
                    <a:pt x="4837" y="4900"/>
                  </a:cubicBezTo>
                  <a:cubicBezTo>
                    <a:pt x="5314" y="4875"/>
                    <a:pt x="5790" y="4750"/>
                    <a:pt x="6091" y="4399"/>
                  </a:cubicBezTo>
                  <a:cubicBezTo>
                    <a:pt x="6266" y="4173"/>
                    <a:pt x="6341" y="3873"/>
                    <a:pt x="6316" y="3597"/>
                  </a:cubicBezTo>
                  <a:cubicBezTo>
                    <a:pt x="6316" y="3296"/>
                    <a:pt x="6241" y="3020"/>
                    <a:pt x="6116" y="2770"/>
                  </a:cubicBezTo>
                  <a:cubicBezTo>
                    <a:pt x="5690" y="1792"/>
                    <a:pt x="4837" y="1015"/>
                    <a:pt x="3885" y="564"/>
                  </a:cubicBezTo>
                  <a:cubicBezTo>
                    <a:pt x="3534" y="414"/>
                    <a:pt x="3208" y="314"/>
                    <a:pt x="2858" y="213"/>
                  </a:cubicBezTo>
                  <a:cubicBezTo>
                    <a:pt x="2479" y="124"/>
                    <a:pt x="1932" y="0"/>
                    <a:pt x="1421" y="0"/>
                  </a:cubicBezTo>
                  <a:close/>
                </a:path>
              </a:pathLst>
            </a:custGeom>
            <a:solidFill>
              <a:srgbClr val="B80D57"/>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90" name="Google Shape;457;p19">
              <a:extLst>
                <a:ext uri="{FF2B5EF4-FFF2-40B4-BE49-F238E27FC236}">
                  <a16:creationId xmlns:a16="http://schemas.microsoft.com/office/drawing/2014/main" id="{BC05DA56-0099-7FB4-3201-80F7E58474FB}"/>
                </a:ext>
              </a:extLst>
            </p:cNvPr>
            <p:cNvSpPr/>
            <p:nvPr/>
          </p:nvSpPr>
          <p:spPr>
            <a:xfrm>
              <a:off x="5187275" y="2789000"/>
              <a:ext cx="157275" cy="216675"/>
            </a:xfrm>
            <a:custGeom>
              <a:avLst/>
              <a:gdLst/>
              <a:ahLst/>
              <a:cxnLst/>
              <a:rect l="l" t="t" r="r" b="b"/>
              <a:pathLst>
                <a:path w="6291" h="8667" extrusionOk="0">
                  <a:moveTo>
                    <a:pt x="1827" y="0"/>
                  </a:moveTo>
                  <a:cubicBezTo>
                    <a:pt x="1508" y="0"/>
                    <a:pt x="1193" y="118"/>
                    <a:pt x="902" y="409"/>
                  </a:cubicBezTo>
                  <a:cubicBezTo>
                    <a:pt x="602" y="735"/>
                    <a:pt x="426" y="1161"/>
                    <a:pt x="326" y="1587"/>
                  </a:cubicBezTo>
                  <a:cubicBezTo>
                    <a:pt x="0" y="2840"/>
                    <a:pt x="100" y="4194"/>
                    <a:pt x="602" y="5397"/>
                  </a:cubicBezTo>
                  <a:cubicBezTo>
                    <a:pt x="1103" y="6575"/>
                    <a:pt x="2005" y="7602"/>
                    <a:pt x="3108" y="8254"/>
                  </a:cubicBezTo>
                  <a:cubicBezTo>
                    <a:pt x="3506" y="8482"/>
                    <a:pt x="3963" y="8666"/>
                    <a:pt x="4400" y="8666"/>
                  </a:cubicBezTo>
                  <a:cubicBezTo>
                    <a:pt x="4540" y="8666"/>
                    <a:pt x="4678" y="8647"/>
                    <a:pt x="4812" y="8605"/>
                  </a:cubicBezTo>
                  <a:cubicBezTo>
                    <a:pt x="5188" y="8480"/>
                    <a:pt x="5464" y="8229"/>
                    <a:pt x="5664" y="7903"/>
                  </a:cubicBezTo>
                  <a:cubicBezTo>
                    <a:pt x="5865" y="7602"/>
                    <a:pt x="5990" y="7226"/>
                    <a:pt x="6040" y="6851"/>
                  </a:cubicBezTo>
                  <a:cubicBezTo>
                    <a:pt x="6291" y="5497"/>
                    <a:pt x="5965" y="4043"/>
                    <a:pt x="5238" y="2866"/>
                  </a:cubicBezTo>
                  <a:cubicBezTo>
                    <a:pt x="5013" y="2465"/>
                    <a:pt x="4712" y="2089"/>
                    <a:pt x="4411" y="1738"/>
                  </a:cubicBezTo>
                  <a:cubicBezTo>
                    <a:pt x="3826" y="1096"/>
                    <a:pt x="2801" y="0"/>
                    <a:pt x="1827" y="0"/>
                  </a:cubicBezTo>
                  <a:close/>
                </a:path>
              </a:pathLst>
            </a:custGeom>
            <a:solidFill>
              <a:srgbClr val="B80D57"/>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91" name="Google Shape;458;p19">
              <a:extLst>
                <a:ext uri="{FF2B5EF4-FFF2-40B4-BE49-F238E27FC236}">
                  <a16:creationId xmlns:a16="http://schemas.microsoft.com/office/drawing/2014/main" id="{BFFCA230-9A15-2AA6-B4BF-F362EDA7862F}"/>
                </a:ext>
              </a:extLst>
            </p:cNvPr>
            <p:cNvSpPr/>
            <p:nvPr/>
          </p:nvSpPr>
          <p:spPr>
            <a:xfrm>
              <a:off x="5055675" y="2872350"/>
              <a:ext cx="90875" cy="66500"/>
            </a:xfrm>
            <a:custGeom>
              <a:avLst/>
              <a:gdLst/>
              <a:ahLst/>
              <a:cxnLst/>
              <a:rect l="l" t="t" r="r" b="b"/>
              <a:pathLst>
                <a:path w="3635" h="2660" extrusionOk="0">
                  <a:moveTo>
                    <a:pt x="2299" y="0"/>
                  </a:moveTo>
                  <a:cubicBezTo>
                    <a:pt x="2023" y="0"/>
                    <a:pt x="1742" y="64"/>
                    <a:pt x="1505" y="183"/>
                  </a:cubicBezTo>
                  <a:cubicBezTo>
                    <a:pt x="1154" y="359"/>
                    <a:pt x="878" y="609"/>
                    <a:pt x="602" y="860"/>
                  </a:cubicBezTo>
                  <a:cubicBezTo>
                    <a:pt x="427" y="1010"/>
                    <a:pt x="277" y="1186"/>
                    <a:pt x="176" y="1361"/>
                  </a:cubicBezTo>
                  <a:cubicBezTo>
                    <a:pt x="51" y="1562"/>
                    <a:pt x="1" y="1812"/>
                    <a:pt x="76" y="2013"/>
                  </a:cubicBezTo>
                  <a:cubicBezTo>
                    <a:pt x="151" y="2188"/>
                    <a:pt x="302" y="2339"/>
                    <a:pt x="452" y="2414"/>
                  </a:cubicBezTo>
                  <a:cubicBezTo>
                    <a:pt x="627" y="2514"/>
                    <a:pt x="803" y="2564"/>
                    <a:pt x="978" y="2589"/>
                  </a:cubicBezTo>
                  <a:cubicBezTo>
                    <a:pt x="1211" y="2633"/>
                    <a:pt x="1453" y="2660"/>
                    <a:pt x="1693" y="2660"/>
                  </a:cubicBezTo>
                  <a:cubicBezTo>
                    <a:pt x="1866" y="2660"/>
                    <a:pt x="2038" y="2646"/>
                    <a:pt x="2206" y="2614"/>
                  </a:cubicBezTo>
                  <a:cubicBezTo>
                    <a:pt x="2632" y="2514"/>
                    <a:pt x="3008" y="2313"/>
                    <a:pt x="3259" y="1988"/>
                  </a:cubicBezTo>
                  <a:cubicBezTo>
                    <a:pt x="3535" y="1662"/>
                    <a:pt x="3635" y="1211"/>
                    <a:pt x="3535" y="810"/>
                  </a:cubicBezTo>
                  <a:cubicBezTo>
                    <a:pt x="3369" y="246"/>
                    <a:pt x="2841" y="0"/>
                    <a:pt x="2299" y="0"/>
                  </a:cubicBezTo>
                  <a:close/>
                </a:path>
              </a:pathLst>
            </a:custGeom>
            <a:solidFill>
              <a:srgbClr val="B80D57"/>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92" name="Google Shape;459;p19">
              <a:extLst>
                <a:ext uri="{FF2B5EF4-FFF2-40B4-BE49-F238E27FC236}">
                  <a16:creationId xmlns:a16="http://schemas.microsoft.com/office/drawing/2014/main" id="{C40DB21C-1AFA-4392-0EEB-1824264D1871}"/>
                </a:ext>
              </a:extLst>
            </p:cNvPr>
            <p:cNvSpPr/>
            <p:nvPr/>
          </p:nvSpPr>
          <p:spPr>
            <a:xfrm>
              <a:off x="5030625" y="3156050"/>
              <a:ext cx="85225" cy="57875"/>
            </a:xfrm>
            <a:custGeom>
              <a:avLst/>
              <a:gdLst/>
              <a:ahLst/>
              <a:cxnLst/>
              <a:rect l="l" t="t" r="r" b="b"/>
              <a:pathLst>
                <a:path w="3409" h="2315" extrusionOk="0">
                  <a:moveTo>
                    <a:pt x="1529" y="1"/>
                  </a:moveTo>
                  <a:cubicBezTo>
                    <a:pt x="1360" y="1"/>
                    <a:pt x="1191" y="13"/>
                    <a:pt x="1028" y="38"/>
                  </a:cubicBezTo>
                  <a:cubicBezTo>
                    <a:pt x="827" y="63"/>
                    <a:pt x="627" y="88"/>
                    <a:pt x="452" y="164"/>
                  </a:cubicBezTo>
                  <a:cubicBezTo>
                    <a:pt x="276" y="239"/>
                    <a:pt x="101" y="389"/>
                    <a:pt x="51" y="565"/>
                  </a:cubicBezTo>
                  <a:cubicBezTo>
                    <a:pt x="0" y="715"/>
                    <a:pt x="25" y="890"/>
                    <a:pt x="76" y="1041"/>
                  </a:cubicBezTo>
                  <a:cubicBezTo>
                    <a:pt x="151" y="1191"/>
                    <a:pt x="251" y="1341"/>
                    <a:pt x="351" y="1467"/>
                  </a:cubicBezTo>
                  <a:cubicBezTo>
                    <a:pt x="602" y="1742"/>
                    <a:pt x="878" y="1993"/>
                    <a:pt x="1228" y="2143"/>
                  </a:cubicBezTo>
                  <a:cubicBezTo>
                    <a:pt x="1452" y="2247"/>
                    <a:pt x="1699" y="2314"/>
                    <a:pt x="1954" y="2314"/>
                  </a:cubicBezTo>
                  <a:cubicBezTo>
                    <a:pt x="2070" y="2314"/>
                    <a:pt x="2188" y="2300"/>
                    <a:pt x="2306" y="2269"/>
                  </a:cubicBezTo>
                  <a:cubicBezTo>
                    <a:pt x="2657" y="2194"/>
                    <a:pt x="2983" y="1943"/>
                    <a:pt x="3108" y="1592"/>
                  </a:cubicBezTo>
                  <a:cubicBezTo>
                    <a:pt x="3409" y="865"/>
                    <a:pt x="2707" y="189"/>
                    <a:pt x="2030" y="38"/>
                  </a:cubicBezTo>
                  <a:cubicBezTo>
                    <a:pt x="1868" y="13"/>
                    <a:pt x="1698" y="1"/>
                    <a:pt x="1529" y="1"/>
                  </a:cubicBezTo>
                  <a:close/>
                </a:path>
              </a:pathLst>
            </a:custGeom>
            <a:solidFill>
              <a:srgbClr val="57508C"/>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93" name="Google Shape;460;p19">
              <a:extLst>
                <a:ext uri="{FF2B5EF4-FFF2-40B4-BE49-F238E27FC236}">
                  <a16:creationId xmlns:a16="http://schemas.microsoft.com/office/drawing/2014/main" id="{58009529-6B5B-3EF0-35C3-8344A5756AD4}"/>
                </a:ext>
              </a:extLst>
            </p:cNvPr>
            <p:cNvSpPr/>
            <p:nvPr/>
          </p:nvSpPr>
          <p:spPr>
            <a:xfrm>
              <a:off x="4878375" y="2737175"/>
              <a:ext cx="262550" cy="212700"/>
            </a:xfrm>
            <a:custGeom>
              <a:avLst/>
              <a:gdLst/>
              <a:ahLst/>
              <a:cxnLst/>
              <a:rect l="l" t="t" r="r" b="b"/>
              <a:pathLst>
                <a:path w="10502" h="8508" extrusionOk="0">
                  <a:moveTo>
                    <a:pt x="8462" y="0"/>
                  </a:moveTo>
                  <a:cubicBezTo>
                    <a:pt x="4546" y="0"/>
                    <a:pt x="995" y="2669"/>
                    <a:pt x="176" y="6543"/>
                  </a:cubicBezTo>
                  <a:cubicBezTo>
                    <a:pt x="0" y="7345"/>
                    <a:pt x="326" y="8172"/>
                    <a:pt x="1153" y="8447"/>
                  </a:cubicBezTo>
                  <a:cubicBezTo>
                    <a:pt x="1280" y="8488"/>
                    <a:pt x="1416" y="8508"/>
                    <a:pt x="1556" y="8508"/>
                  </a:cubicBezTo>
                  <a:cubicBezTo>
                    <a:pt x="2190" y="8508"/>
                    <a:pt x="2889" y="8106"/>
                    <a:pt x="3033" y="7470"/>
                  </a:cubicBezTo>
                  <a:cubicBezTo>
                    <a:pt x="3577" y="4897"/>
                    <a:pt x="5684" y="3008"/>
                    <a:pt x="8342" y="3008"/>
                  </a:cubicBezTo>
                  <a:cubicBezTo>
                    <a:pt x="8377" y="3008"/>
                    <a:pt x="8411" y="3008"/>
                    <a:pt x="8446" y="3009"/>
                  </a:cubicBezTo>
                  <a:cubicBezTo>
                    <a:pt x="10376" y="3009"/>
                    <a:pt x="10501" y="26"/>
                    <a:pt x="8572" y="1"/>
                  </a:cubicBezTo>
                  <a:cubicBezTo>
                    <a:pt x="8535" y="1"/>
                    <a:pt x="8499" y="0"/>
                    <a:pt x="8462" y="0"/>
                  </a:cubicBezTo>
                  <a:close/>
                </a:path>
              </a:pathLst>
            </a:custGeom>
            <a:solidFill>
              <a:srgbClr val="FFFFFF">
                <a:alpha val="27230"/>
              </a:srgbClr>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94" name="Google Shape;461;p19">
              <a:extLst>
                <a:ext uri="{FF2B5EF4-FFF2-40B4-BE49-F238E27FC236}">
                  <a16:creationId xmlns:a16="http://schemas.microsoft.com/office/drawing/2014/main" id="{9C798C17-C631-4246-3371-3E81671CE6C9}"/>
                </a:ext>
              </a:extLst>
            </p:cNvPr>
            <p:cNvSpPr/>
            <p:nvPr/>
          </p:nvSpPr>
          <p:spPr>
            <a:xfrm>
              <a:off x="4898425" y="2750350"/>
              <a:ext cx="515675" cy="529075"/>
            </a:xfrm>
            <a:custGeom>
              <a:avLst/>
              <a:gdLst/>
              <a:ahLst/>
              <a:cxnLst/>
              <a:rect l="l" t="t" r="r" b="b"/>
              <a:pathLst>
                <a:path w="20627" h="21163" extrusionOk="0">
                  <a:moveTo>
                    <a:pt x="15589" y="0"/>
                  </a:moveTo>
                  <a:cubicBezTo>
                    <a:pt x="15940" y="652"/>
                    <a:pt x="16216" y="1329"/>
                    <a:pt x="16391" y="2031"/>
                  </a:cubicBezTo>
                  <a:cubicBezTo>
                    <a:pt x="16742" y="3434"/>
                    <a:pt x="16617" y="5063"/>
                    <a:pt x="15689" y="6191"/>
                  </a:cubicBezTo>
                  <a:cubicBezTo>
                    <a:pt x="15138" y="6868"/>
                    <a:pt x="14286" y="7394"/>
                    <a:pt x="14136" y="8271"/>
                  </a:cubicBezTo>
                  <a:cubicBezTo>
                    <a:pt x="14035" y="8923"/>
                    <a:pt x="14386" y="9600"/>
                    <a:pt x="14186" y="10226"/>
                  </a:cubicBezTo>
                  <a:cubicBezTo>
                    <a:pt x="13903" y="11053"/>
                    <a:pt x="12921" y="11294"/>
                    <a:pt x="12011" y="11294"/>
                  </a:cubicBezTo>
                  <a:cubicBezTo>
                    <a:pt x="11873" y="11294"/>
                    <a:pt x="11736" y="11289"/>
                    <a:pt x="11604" y="11279"/>
                  </a:cubicBezTo>
                  <a:cubicBezTo>
                    <a:pt x="11298" y="11255"/>
                    <a:pt x="10970" y="11229"/>
                    <a:pt x="10645" y="11229"/>
                  </a:cubicBezTo>
                  <a:cubicBezTo>
                    <a:pt x="9932" y="11229"/>
                    <a:pt x="9235" y="11354"/>
                    <a:pt x="8822" y="11905"/>
                  </a:cubicBezTo>
                  <a:cubicBezTo>
                    <a:pt x="8095" y="12858"/>
                    <a:pt x="8722" y="14512"/>
                    <a:pt x="7795" y="15264"/>
                  </a:cubicBezTo>
                  <a:cubicBezTo>
                    <a:pt x="7168" y="15790"/>
                    <a:pt x="6166" y="15514"/>
                    <a:pt x="5464" y="15940"/>
                  </a:cubicBezTo>
                  <a:cubicBezTo>
                    <a:pt x="4912" y="16266"/>
                    <a:pt x="4662" y="16918"/>
                    <a:pt x="4236" y="17394"/>
                  </a:cubicBezTo>
                  <a:cubicBezTo>
                    <a:pt x="3767" y="17889"/>
                    <a:pt x="3103" y="18106"/>
                    <a:pt x="2417" y="18106"/>
                  </a:cubicBezTo>
                  <a:cubicBezTo>
                    <a:pt x="1783" y="18106"/>
                    <a:pt x="1132" y="17920"/>
                    <a:pt x="602" y="17595"/>
                  </a:cubicBezTo>
                  <a:cubicBezTo>
                    <a:pt x="376" y="17469"/>
                    <a:pt x="201" y="17344"/>
                    <a:pt x="0" y="17194"/>
                  </a:cubicBezTo>
                  <a:lnTo>
                    <a:pt x="0" y="17194"/>
                  </a:lnTo>
                  <a:cubicBezTo>
                    <a:pt x="2055" y="19499"/>
                    <a:pt x="4988" y="21028"/>
                    <a:pt x="8321" y="21153"/>
                  </a:cubicBezTo>
                  <a:cubicBezTo>
                    <a:pt x="8476" y="21159"/>
                    <a:pt x="8631" y="21162"/>
                    <a:pt x="8785" y="21162"/>
                  </a:cubicBezTo>
                  <a:cubicBezTo>
                    <a:pt x="15044" y="21162"/>
                    <a:pt x="20207" y="16237"/>
                    <a:pt x="20451" y="9950"/>
                  </a:cubicBezTo>
                  <a:cubicBezTo>
                    <a:pt x="20627" y="5890"/>
                    <a:pt x="18672" y="2206"/>
                    <a:pt x="15589" y="0"/>
                  </a:cubicBezTo>
                  <a:close/>
                </a:path>
              </a:pathLst>
            </a:custGeom>
            <a:solidFill>
              <a:srgbClr val="621156">
                <a:alpha val="54910"/>
              </a:srgbClr>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95" name="Google Shape;462;p19">
              <a:extLst>
                <a:ext uri="{FF2B5EF4-FFF2-40B4-BE49-F238E27FC236}">
                  <a16:creationId xmlns:a16="http://schemas.microsoft.com/office/drawing/2014/main" id="{C48B46FF-4B86-BC40-40D2-90F8B736A872}"/>
                </a:ext>
              </a:extLst>
            </p:cNvPr>
            <p:cNvSpPr/>
            <p:nvPr/>
          </p:nvSpPr>
          <p:spPr>
            <a:xfrm>
              <a:off x="3618950" y="2781475"/>
              <a:ext cx="427350" cy="422700"/>
            </a:xfrm>
            <a:custGeom>
              <a:avLst/>
              <a:gdLst/>
              <a:ahLst/>
              <a:cxnLst/>
              <a:rect l="l" t="t" r="r" b="b"/>
              <a:pathLst>
                <a:path w="17094" h="16908" extrusionOk="0">
                  <a:moveTo>
                    <a:pt x="8506" y="1"/>
                  </a:moveTo>
                  <a:cubicBezTo>
                    <a:pt x="4006" y="1"/>
                    <a:pt x="272" y="3565"/>
                    <a:pt x="101" y="8104"/>
                  </a:cubicBezTo>
                  <a:cubicBezTo>
                    <a:pt x="1" y="10360"/>
                    <a:pt x="803" y="12440"/>
                    <a:pt x="2181" y="14019"/>
                  </a:cubicBezTo>
                  <a:cubicBezTo>
                    <a:pt x="3660" y="15698"/>
                    <a:pt x="5790" y="16801"/>
                    <a:pt x="8196" y="16901"/>
                  </a:cubicBezTo>
                  <a:cubicBezTo>
                    <a:pt x="8305" y="16905"/>
                    <a:pt x="8413" y="16907"/>
                    <a:pt x="8520" y="16907"/>
                  </a:cubicBezTo>
                  <a:cubicBezTo>
                    <a:pt x="13039" y="16907"/>
                    <a:pt x="16798" y="13334"/>
                    <a:pt x="16993" y="8781"/>
                  </a:cubicBezTo>
                  <a:cubicBezTo>
                    <a:pt x="17094" y="5823"/>
                    <a:pt x="15690" y="3167"/>
                    <a:pt x="13460" y="1588"/>
                  </a:cubicBezTo>
                  <a:cubicBezTo>
                    <a:pt x="12156" y="635"/>
                    <a:pt x="10577" y="84"/>
                    <a:pt x="8873" y="9"/>
                  </a:cubicBezTo>
                  <a:cubicBezTo>
                    <a:pt x="8750" y="3"/>
                    <a:pt x="8628" y="1"/>
                    <a:pt x="8506"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96" name="Google Shape;463;p19">
              <a:extLst>
                <a:ext uri="{FF2B5EF4-FFF2-40B4-BE49-F238E27FC236}">
                  <a16:creationId xmlns:a16="http://schemas.microsoft.com/office/drawing/2014/main" id="{52E46842-E337-A2EF-003D-F4211531970B}"/>
                </a:ext>
              </a:extLst>
            </p:cNvPr>
            <p:cNvSpPr/>
            <p:nvPr/>
          </p:nvSpPr>
          <p:spPr>
            <a:xfrm>
              <a:off x="3803175" y="2662475"/>
              <a:ext cx="68325" cy="139275"/>
            </a:xfrm>
            <a:custGeom>
              <a:avLst/>
              <a:gdLst/>
              <a:ahLst/>
              <a:cxnLst/>
              <a:rect l="l" t="t" r="r" b="b"/>
              <a:pathLst>
                <a:path w="2733" h="5571" extrusionOk="0">
                  <a:moveTo>
                    <a:pt x="1167" y="0"/>
                  </a:moveTo>
                  <a:cubicBezTo>
                    <a:pt x="915" y="0"/>
                    <a:pt x="657" y="30"/>
                    <a:pt x="426" y="107"/>
                  </a:cubicBezTo>
                  <a:cubicBezTo>
                    <a:pt x="401" y="132"/>
                    <a:pt x="351" y="157"/>
                    <a:pt x="301" y="157"/>
                  </a:cubicBezTo>
                  <a:cubicBezTo>
                    <a:pt x="226" y="207"/>
                    <a:pt x="126" y="282"/>
                    <a:pt x="76" y="358"/>
                  </a:cubicBezTo>
                  <a:cubicBezTo>
                    <a:pt x="0" y="508"/>
                    <a:pt x="76" y="633"/>
                    <a:pt x="176" y="759"/>
                  </a:cubicBezTo>
                  <a:cubicBezTo>
                    <a:pt x="326" y="934"/>
                    <a:pt x="577" y="1059"/>
                    <a:pt x="827" y="1135"/>
                  </a:cubicBezTo>
                  <a:lnTo>
                    <a:pt x="677" y="5520"/>
                  </a:lnTo>
                  <a:lnTo>
                    <a:pt x="1604" y="5571"/>
                  </a:lnTo>
                  <a:lnTo>
                    <a:pt x="1780" y="1235"/>
                  </a:lnTo>
                  <a:cubicBezTo>
                    <a:pt x="2081" y="1210"/>
                    <a:pt x="2507" y="1109"/>
                    <a:pt x="2607" y="784"/>
                  </a:cubicBezTo>
                  <a:cubicBezTo>
                    <a:pt x="2732" y="232"/>
                    <a:pt x="2030" y="57"/>
                    <a:pt x="1629" y="32"/>
                  </a:cubicBezTo>
                  <a:cubicBezTo>
                    <a:pt x="1484" y="12"/>
                    <a:pt x="1327" y="0"/>
                    <a:pt x="1167" y="0"/>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97" name="Google Shape;464;p19">
              <a:extLst>
                <a:ext uri="{FF2B5EF4-FFF2-40B4-BE49-F238E27FC236}">
                  <a16:creationId xmlns:a16="http://schemas.microsoft.com/office/drawing/2014/main" id="{3DF1E0C5-2966-037C-409E-FA895B442935}"/>
                </a:ext>
              </a:extLst>
            </p:cNvPr>
            <p:cNvSpPr/>
            <p:nvPr/>
          </p:nvSpPr>
          <p:spPr>
            <a:xfrm>
              <a:off x="3880250" y="2697625"/>
              <a:ext cx="80225" cy="125425"/>
            </a:xfrm>
            <a:custGeom>
              <a:avLst/>
              <a:gdLst/>
              <a:ahLst/>
              <a:cxnLst/>
              <a:rect l="l" t="t" r="r" b="b"/>
              <a:pathLst>
                <a:path w="3209" h="5017" extrusionOk="0">
                  <a:moveTo>
                    <a:pt x="1345" y="1"/>
                  </a:moveTo>
                  <a:cubicBezTo>
                    <a:pt x="1315" y="1"/>
                    <a:pt x="1284" y="2"/>
                    <a:pt x="1253" y="4"/>
                  </a:cubicBezTo>
                  <a:lnTo>
                    <a:pt x="1128" y="4"/>
                  </a:lnTo>
                  <a:cubicBezTo>
                    <a:pt x="1028" y="29"/>
                    <a:pt x="952" y="54"/>
                    <a:pt x="877" y="104"/>
                  </a:cubicBezTo>
                  <a:cubicBezTo>
                    <a:pt x="777" y="230"/>
                    <a:pt x="777" y="355"/>
                    <a:pt x="852" y="480"/>
                  </a:cubicBezTo>
                  <a:cubicBezTo>
                    <a:pt x="927" y="681"/>
                    <a:pt x="1103" y="856"/>
                    <a:pt x="1328" y="982"/>
                  </a:cubicBezTo>
                  <a:lnTo>
                    <a:pt x="0" y="4716"/>
                  </a:lnTo>
                  <a:lnTo>
                    <a:pt x="802" y="5017"/>
                  </a:lnTo>
                  <a:lnTo>
                    <a:pt x="2105" y="1333"/>
                  </a:lnTo>
                  <a:cubicBezTo>
                    <a:pt x="2214" y="1352"/>
                    <a:pt x="2337" y="1372"/>
                    <a:pt x="2458" y="1372"/>
                  </a:cubicBezTo>
                  <a:cubicBezTo>
                    <a:pt x="2645" y="1372"/>
                    <a:pt x="2826" y="1325"/>
                    <a:pt x="2932" y="1157"/>
                  </a:cubicBezTo>
                  <a:cubicBezTo>
                    <a:pt x="3208" y="706"/>
                    <a:pt x="2632" y="380"/>
                    <a:pt x="2281" y="230"/>
                  </a:cubicBezTo>
                  <a:cubicBezTo>
                    <a:pt x="2006" y="115"/>
                    <a:pt x="1669" y="1"/>
                    <a:pt x="1345"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98" name="Google Shape;465;p19">
              <a:extLst>
                <a:ext uri="{FF2B5EF4-FFF2-40B4-BE49-F238E27FC236}">
                  <a16:creationId xmlns:a16="http://schemas.microsoft.com/office/drawing/2014/main" id="{B7F5F34C-AD57-7002-8351-504B1912906A}"/>
                </a:ext>
              </a:extLst>
            </p:cNvPr>
            <p:cNvSpPr/>
            <p:nvPr/>
          </p:nvSpPr>
          <p:spPr>
            <a:xfrm>
              <a:off x="4013075" y="2843000"/>
              <a:ext cx="157300" cy="93475"/>
            </a:xfrm>
            <a:custGeom>
              <a:avLst/>
              <a:gdLst/>
              <a:ahLst/>
              <a:cxnLst/>
              <a:rect l="l" t="t" r="r" b="b"/>
              <a:pathLst>
                <a:path w="6292" h="3739" extrusionOk="0">
                  <a:moveTo>
                    <a:pt x="5019" y="1"/>
                  </a:moveTo>
                  <a:cubicBezTo>
                    <a:pt x="4866" y="1"/>
                    <a:pt x="4756" y="117"/>
                    <a:pt x="4687" y="254"/>
                  </a:cubicBezTo>
                  <a:cubicBezTo>
                    <a:pt x="4562" y="505"/>
                    <a:pt x="4537" y="806"/>
                    <a:pt x="4587" y="1107"/>
                  </a:cubicBezTo>
                  <a:lnTo>
                    <a:pt x="0" y="2761"/>
                  </a:lnTo>
                  <a:lnTo>
                    <a:pt x="376" y="3738"/>
                  </a:lnTo>
                  <a:lnTo>
                    <a:pt x="4863" y="2109"/>
                  </a:lnTo>
                  <a:cubicBezTo>
                    <a:pt x="5004" y="2392"/>
                    <a:pt x="5257" y="2765"/>
                    <a:pt x="5622" y="2765"/>
                  </a:cubicBezTo>
                  <a:cubicBezTo>
                    <a:pt x="5644" y="2765"/>
                    <a:pt x="5667" y="2764"/>
                    <a:pt x="5690" y="2761"/>
                  </a:cubicBezTo>
                  <a:cubicBezTo>
                    <a:pt x="6291" y="2660"/>
                    <a:pt x="6191" y="1858"/>
                    <a:pt x="6041" y="1432"/>
                  </a:cubicBezTo>
                  <a:cubicBezTo>
                    <a:pt x="5915" y="1031"/>
                    <a:pt x="5740" y="580"/>
                    <a:pt x="5464" y="254"/>
                  </a:cubicBezTo>
                  <a:cubicBezTo>
                    <a:pt x="5414" y="229"/>
                    <a:pt x="5389" y="179"/>
                    <a:pt x="5339" y="154"/>
                  </a:cubicBezTo>
                  <a:cubicBezTo>
                    <a:pt x="5264" y="79"/>
                    <a:pt x="5163" y="29"/>
                    <a:pt x="5063" y="4"/>
                  </a:cubicBezTo>
                  <a:cubicBezTo>
                    <a:pt x="5048" y="2"/>
                    <a:pt x="5033" y="1"/>
                    <a:pt x="5019"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99" name="Google Shape;466;p19">
              <a:extLst>
                <a:ext uri="{FF2B5EF4-FFF2-40B4-BE49-F238E27FC236}">
                  <a16:creationId xmlns:a16="http://schemas.microsoft.com/office/drawing/2014/main" id="{2BC8594B-7DE3-294A-38F9-A26BACB1BCCF}"/>
                </a:ext>
              </a:extLst>
            </p:cNvPr>
            <p:cNvSpPr/>
            <p:nvPr/>
          </p:nvSpPr>
          <p:spPr>
            <a:xfrm>
              <a:off x="3957925" y="2783950"/>
              <a:ext cx="121600" cy="101775"/>
            </a:xfrm>
            <a:custGeom>
              <a:avLst/>
              <a:gdLst/>
              <a:ahLst/>
              <a:cxnLst/>
              <a:rect l="l" t="t" r="r" b="b"/>
              <a:pathLst>
                <a:path w="4864" h="4071" extrusionOk="0">
                  <a:moveTo>
                    <a:pt x="3324" y="0"/>
                  </a:moveTo>
                  <a:cubicBezTo>
                    <a:pt x="3301" y="0"/>
                    <a:pt x="3279" y="3"/>
                    <a:pt x="3259" y="10"/>
                  </a:cubicBezTo>
                  <a:cubicBezTo>
                    <a:pt x="3109" y="35"/>
                    <a:pt x="3033" y="160"/>
                    <a:pt x="3033" y="286"/>
                  </a:cubicBezTo>
                  <a:cubicBezTo>
                    <a:pt x="2983" y="511"/>
                    <a:pt x="3033" y="762"/>
                    <a:pt x="3134" y="987"/>
                  </a:cubicBezTo>
                  <a:lnTo>
                    <a:pt x="1" y="3393"/>
                  </a:lnTo>
                  <a:lnTo>
                    <a:pt x="502" y="4070"/>
                  </a:lnTo>
                  <a:lnTo>
                    <a:pt x="3610" y="1689"/>
                  </a:lnTo>
                  <a:cubicBezTo>
                    <a:pt x="3768" y="1847"/>
                    <a:pt x="3988" y="2036"/>
                    <a:pt x="4221" y="2036"/>
                  </a:cubicBezTo>
                  <a:cubicBezTo>
                    <a:pt x="4284" y="2036"/>
                    <a:pt x="4348" y="2022"/>
                    <a:pt x="4412" y="1990"/>
                  </a:cubicBezTo>
                  <a:cubicBezTo>
                    <a:pt x="4863" y="1789"/>
                    <a:pt x="4562" y="1163"/>
                    <a:pt x="4362" y="887"/>
                  </a:cubicBezTo>
                  <a:cubicBezTo>
                    <a:pt x="4161" y="586"/>
                    <a:pt x="3936" y="286"/>
                    <a:pt x="3610" y="110"/>
                  </a:cubicBezTo>
                  <a:cubicBezTo>
                    <a:pt x="3585" y="85"/>
                    <a:pt x="3560" y="60"/>
                    <a:pt x="3510" y="60"/>
                  </a:cubicBezTo>
                  <a:cubicBezTo>
                    <a:pt x="3455" y="23"/>
                    <a:pt x="3386" y="0"/>
                    <a:pt x="3324" y="0"/>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00" name="Google Shape;467;p19">
              <a:extLst>
                <a:ext uri="{FF2B5EF4-FFF2-40B4-BE49-F238E27FC236}">
                  <a16:creationId xmlns:a16="http://schemas.microsoft.com/office/drawing/2014/main" id="{F057F1B3-3701-37C7-7A89-F3DEB4FBA786}"/>
                </a:ext>
              </a:extLst>
            </p:cNvPr>
            <p:cNvSpPr/>
            <p:nvPr/>
          </p:nvSpPr>
          <p:spPr>
            <a:xfrm>
              <a:off x="3933500" y="2698350"/>
              <a:ext cx="122200" cy="146000"/>
            </a:xfrm>
            <a:custGeom>
              <a:avLst/>
              <a:gdLst/>
              <a:ahLst/>
              <a:cxnLst/>
              <a:rect l="l" t="t" r="r" b="b"/>
              <a:pathLst>
                <a:path w="4888" h="5840" extrusionOk="0">
                  <a:moveTo>
                    <a:pt x="2607" y="0"/>
                  </a:moveTo>
                  <a:cubicBezTo>
                    <a:pt x="2507" y="0"/>
                    <a:pt x="2381" y="0"/>
                    <a:pt x="2281" y="50"/>
                  </a:cubicBezTo>
                  <a:cubicBezTo>
                    <a:pt x="2131" y="151"/>
                    <a:pt x="2106" y="326"/>
                    <a:pt x="2156" y="476"/>
                  </a:cubicBezTo>
                  <a:cubicBezTo>
                    <a:pt x="2206" y="752"/>
                    <a:pt x="2381" y="1003"/>
                    <a:pt x="2582" y="1203"/>
                  </a:cubicBezTo>
                  <a:lnTo>
                    <a:pt x="0" y="5289"/>
                  </a:lnTo>
                  <a:lnTo>
                    <a:pt x="878" y="5840"/>
                  </a:lnTo>
                  <a:lnTo>
                    <a:pt x="3409" y="1830"/>
                  </a:lnTo>
                  <a:cubicBezTo>
                    <a:pt x="3588" y="1919"/>
                    <a:pt x="3828" y="2009"/>
                    <a:pt x="4047" y="2009"/>
                  </a:cubicBezTo>
                  <a:cubicBezTo>
                    <a:pt x="4196" y="2009"/>
                    <a:pt x="4335" y="1967"/>
                    <a:pt x="4437" y="1855"/>
                  </a:cubicBezTo>
                  <a:cubicBezTo>
                    <a:pt x="4888" y="1404"/>
                    <a:pt x="4286" y="827"/>
                    <a:pt x="3935" y="577"/>
                  </a:cubicBezTo>
                  <a:cubicBezTo>
                    <a:pt x="3584" y="351"/>
                    <a:pt x="3183" y="101"/>
                    <a:pt x="2757" y="25"/>
                  </a:cubicBezTo>
                  <a:cubicBezTo>
                    <a:pt x="2707" y="0"/>
                    <a:pt x="2657" y="0"/>
                    <a:pt x="2607" y="0"/>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01" name="Google Shape;468;p19">
              <a:extLst>
                <a:ext uri="{FF2B5EF4-FFF2-40B4-BE49-F238E27FC236}">
                  <a16:creationId xmlns:a16="http://schemas.microsoft.com/office/drawing/2014/main" id="{D8846946-5F02-2E3A-01D3-7BCFFA6A1A97}"/>
                </a:ext>
              </a:extLst>
            </p:cNvPr>
            <p:cNvSpPr/>
            <p:nvPr/>
          </p:nvSpPr>
          <p:spPr>
            <a:xfrm>
              <a:off x="4023725" y="2964350"/>
              <a:ext cx="141625" cy="65325"/>
            </a:xfrm>
            <a:custGeom>
              <a:avLst/>
              <a:gdLst/>
              <a:ahLst/>
              <a:cxnLst/>
              <a:rect l="l" t="t" r="r" b="b"/>
              <a:pathLst>
                <a:path w="5665" h="2613" extrusionOk="0">
                  <a:moveTo>
                    <a:pt x="5146" y="1"/>
                  </a:moveTo>
                  <a:cubicBezTo>
                    <a:pt x="5055" y="1"/>
                    <a:pt x="4971" y="45"/>
                    <a:pt x="4888" y="112"/>
                  </a:cubicBezTo>
                  <a:cubicBezTo>
                    <a:pt x="4712" y="288"/>
                    <a:pt x="4587" y="538"/>
                    <a:pt x="4487" y="789"/>
                  </a:cubicBezTo>
                  <a:lnTo>
                    <a:pt x="26" y="613"/>
                  </a:lnTo>
                  <a:lnTo>
                    <a:pt x="0" y="1591"/>
                  </a:lnTo>
                  <a:lnTo>
                    <a:pt x="4386" y="1766"/>
                  </a:lnTo>
                  <a:cubicBezTo>
                    <a:pt x="4412" y="2067"/>
                    <a:pt x="4512" y="2518"/>
                    <a:pt x="4863" y="2593"/>
                  </a:cubicBezTo>
                  <a:cubicBezTo>
                    <a:pt x="4912" y="2607"/>
                    <a:pt x="4958" y="2613"/>
                    <a:pt x="5001" y="2613"/>
                  </a:cubicBezTo>
                  <a:cubicBezTo>
                    <a:pt x="5444" y="2613"/>
                    <a:pt x="5594" y="1956"/>
                    <a:pt x="5640" y="1591"/>
                  </a:cubicBezTo>
                  <a:cubicBezTo>
                    <a:pt x="5665" y="1215"/>
                    <a:pt x="5665" y="764"/>
                    <a:pt x="5539" y="388"/>
                  </a:cubicBezTo>
                  <a:cubicBezTo>
                    <a:pt x="5514" y="338"/>
                    <a:pt x="5514" y="288"/>
                    <a:pt x="5489" y="263"/>
                  </a:cubicBezTo>
                  <a:cubicBezTo>
                    <a:pt x="5439" y="162"/>
                    <a:pt x="5389" y="87"/>
                    <a:pt x="5289" y="37"/>
                  </a:cubicBezTo>
                  <a:cubicBezTo>
                    <a:pt x="5239" y="12"/>
                    <a:pt x="5191" y="1"/>
                    <a:pt x="5146"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02" name="Google Shape;469;p19">
              <a:extLst>
                <a:ext uri="{FF2B5EF4-FFF2-40B4-BE49-F238E27FC236}">
                  <a16:creationId xmlns:a16="http://schemas.microsoft.com/office/drawing/2014/main" id="{6BBA5E17-811B-F807-A600-7546A6D9E8CB}"/>
                </a:ext>
              </a:extLst>
            </p:cNvPr>
            <p:cNvSpPr/>
            <p:nvPr/>
          </p:nvSpPr>
          <p:spPr>
            <a:xfrm>
              <a:off x="4002425" y="3040450"/>
              <a:ext cx="125325" cy="75150"/>
            </a:xfrm>
            <a:custGeom>
              <a:avLst/>
              <a:gdLst/>
              <a:ahLst/>
              <a:cxnLst/>
              <a:rect l="l" t="t" r="r" b="b"/>
              <a:pathLst>
                <a:path w="5013" h="3006" extrusionOk="0">
                  <a:moveTo>
                    <a:pt x="276" y="1"/>
                  </a:moveTo>
                  <a:lnTo>
                    <a:pt x="0" y="803"/>
                  </a:lnTo>
                  <a:lnTo>
                    <a:pt x="3685" y="2106"/>
                  </a:lnTo>
                  <a:cubicBezTo>
                    <a:pt x="3609" y="2382"/>
                    <a:pt x="3584" y="2783"/>
                    <a:pt x="3860" y="2933"/>
                  </a:cubicBezTo>
                  <a:cubicBezTo>
                    <a:pt x="3938" y="2983"/>
                    <a:pt x="4013" y="3005"/>
                    <a:pt x="4085" y="3005"/>
                  </a:cubicBezTo>
                  <a:cubicBezTo>
                    <a:pt x="4407" y="3005"/>
                    <a:pt x="4660" y="2568"/>
                    <a:pt x="4762" y="2281"/>
                  </a:cubicBezTo>
                  <a:cubicBezTo>
                    <a:pt x="4888" y="1981"/>
                    <a:pt x="5013" y="1605"/>
                    <a:pt x="5013" y="1254"/>
                  </a:cubicBezTo>
                  <a:cubicBezTo>
                    <a:pt x="5013" y="1204"/>
                    <a:pt x="5013" y="1153"/>
                    <a:pt x="4988" y="1128"/>
                  </a:cubicBezTo>
                  <a:cubicBezTo>
                    <a:pt x="4988" y="1028"/>
                    <a:pt x="4938" y="953"/>
                    <a:pt x="4888" y="878"/>
                  </a:cubicBezTo>
                  <a:cubicBezTo>
                    <a:pt x="4834" y="824"/>
                    <a:pt x="4773" y="799"/>
                    <a:pt x="4709" y="799"/>
                  </a:cubicBezTo>
                  <a:cubicBezTo>
                    <a:pt x="4653" y="799"/>
                    <a:pt x="4595" y="818"/>
                    <a:pt x="4537" y="853"/>
                  </a:cubicBezTo>
                  <a:cubicBezTo>
                    <a:pt x="4311" y="953"/>
                    <a:pt x="4161" y="1103"/>
                    <a:pt x="4010" y="1329"/>
                  </a:cubicBezTo>
                  <a:lnTo>
                    <a:pt x="276" y="1"/>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03" name="Google Shape;470;p19">
              <a:extLst>
                <a:ext uri="{FF2B5EF4-FFF2-40B4-BE49-F238E27FC236}">
                  <a16:creationId xmlns:a16="http://schemas.microsoft.com/office/drawing/2014/main" id="{22283A4D-14C6-E5E3-E041-AC32A122F2ED}"/>
                </a:ext>
              </a:extLst>
            </p:cNvPr>
            <p:cNvSpPr/>
            <p:nvPr/>
          </p:nvSpPr>
          <p:spPr>
            <a:xfrm>
              <a:off x="3903425" y="3155125"/>
              <a:ext cx="94000" cy="153575"/>
            </a:xfrm>
            <a:custGeom>
              <a:avLst/>
              <a:gdLst/>
              <a:ahLst/>
              <a:cxnLst/>
              <a:rect l="l" t="t" r="r" b="b"/>
              <a:pathLst>
                <a:path w="3760" h="6143" extrusionOk="0">
                  <a:moveTo>
                    <a:pt x="978" y="0"/>
                  </a:moveTo>
                  <a:lnTo>
                    <a:pt x="0" y="351"/>
                  </a:lnTo>
                  <a:lnTo>
                    <a:pt x="1629" y="4862"/>
                  </a:lnTo>
                  <a:cubicBezTo>
                    <a:pt x="1329" y="5013"/>
                    <a:pt x="928" y="5288"/>
                    <a:pt x="978" y="5664"/>
                  </a:cubicBezTo>
                  <a:cubicBezTo>
                    <a:pt x="1037" y="6035"/>
                    <a:pt x="1342" y="6142"/>
                    <a:pt x="1670" y="6142"/>
                  </a:cubicBezTo>
                  <a:cubicBezTo>
                    <a:pt x="1896" y="6142"/>
                    <a:pt x="2132" y="6091"/>
                    <a:pt x="2306" y="6040"/>
                  </a:cubicBezTo>
                  <a:cubicBezTo>
                    <a:pt x="2707" y="5915"/>
                    <a:pt x="3158" y="5739"/>
                    <a:pt x="3484" y="5439"/>
                  </a:cubicBezTo>
                  <a:cubicBezTo>
                    <a:pt x="3509" y="5414"/>
                    <a:pt x="3559" y="5363"/>
                    <a:pt x="3584" y="5338"/>
                  </a:cubicBezTo>
                  <a:cubicBezTo>
                    <a:pt x="3660" y="5263"/>
                    <a:pt x="3735" y="5163"/>
                    <a:pt x="3735" y="5038"/>
                  </a:cubicBezTo>
                  <a:cubicBezTo>
                    <a:pt x="3760" y="4862"/>
                    <a:pt x="3635" y="4737"/>
                    <a:pt x="3484" y="4687"/>
                  </a:cubicBezTo>
                  <a:cubicBezTo>
                    <a:pt x="3290" y="4590"/>
                    <a:pt x="3065" y="4553"/>
                    <a:pt x="2834" y="4553"/>
                  </a:cubicBezTo>
                  <a:cubicBezTo>
                    <a:pt x="2767" y="4553"/>
                    <a:pt x="2700" y="4556"/>
                    <a:pt x="2632" y="4561"/>
                  </a:cubicBezTo>
                  <a:lnTo>
                    <a:pt x="978" y="0"/>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04" name="Google Shape;471;p19">
              <a:extLst>
                <a:ext uri="{FF2B5EF4-FFF2-40B4-BE49-F238E27FC236}">
                  <a16:creationId xmlns:a16="http://schemas.microsoft.com/office/drawing/2014/main" id="{796AD8C7-E57D-1C4C-68AE-163F5E17CCB4}"/>
                </a:ext>
              </a:extLst>
            </p:cNvPr>
            <p:cNvSpPr/>
            <p:nvPr/>
          </p:nvSpPr>
          <p:spPr>
            <a:xfrm>
              <a:off x="3939775" y="3118150"/>
              <a:ext cx="101525" cy="116350"/>
            </a:xfrm>
            <a:custGeom>
              <a:avLst/>
              <a:gdLst/>
              <a:ahLst/>
              <a:cxnLst/>
              <a:rect l="l" t="t" r="r" b="b"/>
              <a:pathLst>
                <a:path w="4061" h="4654" extrusionOk="0">
                  <a:moveTo>
                    <a:pt x="677" y="0"/>
                  </a:moveTo>
                  <a:lnTo>
                    <a:pt x="0" y="502"/>
                  </a:lnTo>
                  <a:lnTo>
                    <a:pt x="2356" y="3609"/>
                  </a:lnTo>
                  <a:cubicBezTo>
                    <a:pt x="2155" y="3810"/>
                    <a:pt x="1930" y="4111"/>
                    <a:pt x="2055" y="4411"/>
                  </a:cubicBezTo>
                  <a:cubicBezTo>
                    <a:pt x="2144" y="4589"/>
                    <a:pt x="2290" y="4654"/>
                    <a:pt x="2454" y="4654"/>
                  </a:cubicBezTo>
                  <a:cubicBezTo>
                    <a:pt x="2707" y="4654"/>
                    <a:pt x="3000" y="4498"/>
                    <a:pt x="3183" y="4361"/>
                  </a:cubicBezTo>
                  <a:cubicBezTo>
                    <a:pt x="3459" y="4161"/>
                    <a:pt x="3759" y="3935"/>
                    <a:pt x="3960" y="3634"/>
                  </a:cubicBezTo>
                  <a:cubicBezTo>
                    <a:pt x="3960" y="3584"/>
                    <a:pt x="3985" y="3559"/>
                    <a:pt x="4010" y="3509"/>
                  </a:cubicBezTo>
                  <a:cubicBezTo>
                    <a:pt x="4035" y="3434"/>
                    <a:pt x="4060" y="3334"/>
                    <a:pt x="4060" y="3258"/>
                  </a:cubicBezTo>
                  <a:cubicBezTo>
                    <a:pt x="4010" y="3108"/>
                    <a:pt x="3910" y="3033"/>
                    <a:pt x="3759" y="3033"/>
                  </a:cubicBezTo>
                  <a:cubicBezTo>
                    <a:pt x="3699" y="3019"/>
                    <a:pt x="3639" y="3013"/>
                    <a:pt x="3578" y="3013"/>
                  </a:cubicBezTo>
                  <a:cubicBezTo>
                    <a:pt x="3413" y="3013"/>
                    <a:pt x="3248" y="3060"/>
                    <a:pt x="3083" y="3133"/>
                  </a:cubicBezTo>
                  <a:lnTo>
                    <a:pt x="677" y="0"/>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05" name="Google Shape;472;p19">
              <a:extLst>
                <a:ext uri="{FF2B5EF4-FFF2-40B4-BE49-F238E27FC236}">
                  <a16:creationId xmlns:a16="http://schemas.microsoft.com/office/drawing/2014/main" id="{BAB3EBFF-1636-3F6D-1889-CEE7069EFC43}"/>
                </a:ext>
              </a:extLst>
            </p:cNvPr>
            <p:cNvSpPr/>
            <p:nvPr/>
          </p:nvSpPr>
          <p:spPr>
            <a:xfrm>
              <a:off x="3980500" y="3093700"/>
              <a:ext cx="146625" cy="115225"/>
            </a:xfrm>
            <a:custGeom>
              <a:avLst/>
              <a:gdLst/>
              <a:ahLst/>
              <a:cxnLst/>
              <a:rect l="l" t="t" r="r" b="b"/>
              <a:pathLst>
                <a:path w="5865" h="4609" extrusionOk="0">
                  <a:moveTo>
                    <a:pt x="552" y="1"/>
                  </a:moveTo>
                  <a:lnTo>
                    <a:pt x="0" y="878"/>
                  </a:lnTo>
                  <a:lnTo>
                    <a:pt x="4010" y="3409"/>
                  </a:lnTo>
                  <a:cubicBezTo>
                    <a:pt x="3860" y="3710"/>
                    <a:pt x="3734" y="4186"/>
                    <a:pt x="4010" y="4462"/>
                  </a:cubicBezTo>
                  <a:cubicBezTo>
                    <a:pt x="4114" y="4566"/>
                    <a:pt x="4228" y="4609"/>
                    <a:pt x="4343" y="4609"/>
                  </a:cubicBezTo>
                  <a:cubicBezTo>
                    <a:pt x="4699" y="4609"/>
                    <a:pt x="5074" y="4201"/>
                    <a:pt x="5263" y="3936"/>
                  </a:cubicBezTo>
                  <a:cubicBezTo>
                    <a:pt x="5514" y="3585"/>
                    <a:pt x="5740" y="3184"/>
                    <a:pt x="5840" y="2758"/>
                  </a:cubicBezTo>
                  <a:cubicBezTo>
                    <a:pt x="5840" y="2708"/>
                    <a:pt x="5840" y="2658"/>
                    <a:pt x="5840" y="2607"/>
                  </a:cubicBezTo>
                  <a:cubicBezTo>
                    <a:pt x="5865" y="2507"/>
                    <a:pt x="5840" y="2382"/>
                    <a:pt x="5790" y="2282"/>
                  </a:cubicBezTo>
                  <a:cubicBezTo>
                    <a:pt x="5720" y="2177"/>
                    <a:pt x="5625" y="2133"/>
                    <a:pt x="5515" y="2133"/>
                  </a:cubicBezTo>
                  <a:cubicBezTo>
                    <a:pt x="5468" y="2133"/>
                    <a:pt x="5417" y="2141"/>
                    <a:pt x="5364" y="2156"/>
                  </a:cubicBezTo>
                  <a:cubicBezTo>
                    <a:pt x="5113" y="2206"/>
                    <a:pt x="4862" y="2382"/>
                    <a:pt x="4637" y="2582"/>
                  </a:cubicBezTo>
                  <a:lnTo>
                    <a:pt x="552" y="1"/>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06" name="Google Shape;473;p19">
              <a:extLst>
                <a:ext uri="{FF2B5EF4-FFF2-40B4-BE49-F238E27FC236}">
                  <a16:creationId xmlns:a16="http://schemas.microsoft.com/office/drawing/2014/main" id="{7F7FE957-0F15-D7BC-0748-7666C5310BB0}"/>
                </a:ext>
              </a:extLst>
            </p:cNvPr>
            <p:cNvSpPr/>
            <p:nvPr/>
          </p:nvSpPr>
          <p:spPr>
            <a:xfrm>
              <a:off x="3792525" y="3183925"/>
              <a:ext cx="69575" cy="141350"/>
            </a:xfrm>
            <a:custGeom>
              <a:avLst/>
              <a:gdLst/>
              <a:ahLst/>
              <a:cxnLst/>
              <a:rect l="l" t="t" r="r" b="b"/>
              <a:pathLst>
                <a:path w="2783" h="5654" extrusionOk="0">
                  <a:moveTo>
                    <a:pt x="1153" y="1"/>
                  </a:moveTo>
                  <a:lnTo>
                    <a:pt x="978" y="4387"/>
                  </a:lnTo>
                  <a:cubicBezTo>
                    <a:pt x="652" y="4412"/>
                    <a:pt x="226" y="4512"/>
                    <a:pt x="126" y="4863"/>
                  </a:cubicBezTo>
                  <a:cubicBezTo>
                    <a:pt x="0" y="5414"/>
                    <a:pt x="727" y="5615"/>
                    <a:pt x="1128" y="5640"/>
                  </a:cubicBezTo>
                  <a:cubicBezTo>
                    <a:pt x="1252" y="5648"/>
                    <a:pt x="1378" y="5653"/>
                    <a:pt x="1505" y="5653"/>
                  </a:cubicBezTo>
                  <a:cubicBezTo>
                    <a:pt x="1788" y="5653"/>
                    <a:pt x="2071" y="5626"/>
                    <a:pt x="2331" y="5540"/>
                  </a:cubicBezTo>
                  <a:cubicBezTo>
                    <a:pt x="2381" y="5515"/>
                    <a:pt x="2431" y="5515"/>
                    <a:pt x="2482" y="5490"/>
                  </a:cubicBezTo>
                  <a:cubicBezTo>
                    <a:pt x="2557" y="5440"/>
                    <a:pt x="2657" y="5389"/>
                    <a:pt x="2707" y="5289"/>
                  </a:cubicBezTo>
                  <a:cubicBezTo>
                    <a:pt x="2782" y="5139"/>
                    <a:pt x="2732" y="5013"/>
                    <a:pt x="2607" y="4888"/>
                  </a:cubicBezTo>
                  <a:cubicBezTo>
                    <a:pt x="2431" y="4713"/>
                    <a:pt x="2206" y="4587"/>
                    <a:pt x="1930" y="4487"/>
                  </a:cubicBezTo>
                  <a:lnTo>
                    <a:pt x="2106" y="26"/>
                  </a:lnTo>
                  <a:lnTo>
                    <a:pt x="1153" y="1"/>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07" name="Google Shape;474;p19">
              <a:extLst>
                <a:ext uri="{FF2B5EF4-FFF2-40B4-BE49-F238E27FC236}">
                  <a16:creationId xmlns:a16="http://schemas.microsoft.com/office/drawing/2014/main" id="{FA456B25-7D0D-78A3-C5E4-28B470C041D8}"/>
                </a:ext>
              </a:extLst>
            </p:cNvPr>
            <p:cNvSpPr/>
            <p:nvPr/>
          </p:nvSpPr>
          <p:spPr>
            <a:xfrm>
              <a:off x="3704800" y="3162625"/>
              <a:ext cx="80225" cy="125350"/>
            </a:xfrm>
            <a:custGeom>
              <a:avLst/>
              <a:gdLst/>
              <a:ahLst/>
              <a:cxnLst/>
              <a:rect l="l" t="t" r="r" b="b"/>
              <a:pathLst>
                <a:path w="3209" h="5014" extrusionOk="0">
                  <a:moveTo>
                    <a:pt x="2407" y="1"/>
                  </a:moveTo>
                  <a:lnTo>
                    <a:pt x="1078" y="3685"/>
                  </a:lnTo>
                  <a:cubicBezTo>
                    <a:pt x="982" y="3656"/>
                    <a:pt x="864" y="3635"/>
                    <a:pt x="745" y="3635"/>
                  </a:cubicBezTo>
                  <a:cubicBezTo>
                    <a:pt x="553" y="3635"/>
                    <a:pt x="359" y="3690"/>
                    <a:pt x="251" y="3860"/>
                  </a:cubicBezTo>
                  <a:cubicBezTo>
                    <a:pt x="1" y="4287"/>
                    <a:pt x="577" y="4637"/>
                    <a:pt x="903" y="4763"/>
                  </a:cubicBezTo>
                  <a:cubicBezTo>
                    <a:pt x="1229" y="4888"/>
                    <a:pt x="1605" y="5013"/>
                    <a:pt x="1955" y="5013"/>
                  </a:cubicBezTo>
                  <a:cubicBezTo>
                    <a:pt x="1980" y="5013"/>
                    <a:pt x="2031" y="5013"/>
                    <a:pt x="2081" y="4988"/>
                  </a:cubicBezTo>
                  <a:cubicBezTo>
                    <a:pt x="2156" y="4988"/>
                    <a:pt x="2256" y="4963"/>
                    <a:pt x="2306" y="4888"/>
                  </a:cubicBezTo>
                  <a:cubicBezTo>
                    <a:pt x="2432" y="4788"/>
                    <a:pt x="2407" y="4662"/>
                    <a:pt x="2356" y="4537"/>
                  </a:cubicBezTo>
                  <a:cubicBezTo>
                    <a:pt x="2256" y="4337"/>
                    <a:pt x="2081" y="4161"/>
                    <a:pt x="1880" y="4011"/>
                  </a:cubicBezTo>
                  <a:lnTo>
                    <a:pt x="3209" y="276"/>
                  </a:lnTo>
                  <a:lnTo>
                    <a:pt x="2407" y="1"/>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08" name="Google Shape;475;p19">
              <a:extLst>
                <a:ext uri="{FF2B5EF4-FFF2-40B4-BE49-F238E27FC236}">
                  <a16:creationId xmlns:a16="http://schemas.microsoft.com/office/drawing/2014/main" id="{79B0A690-A05E-D442-00B3-E2564EC79DB9}"/>
                </a:ext>
              </a:extLst>
            </p:cNvPr>
            <p:cNvSpPr/>
            <p:nvPr/>
          </p:nvSpPr>
          <p:spPr>
            <a:xfrm>
              <a:off x="3501175" y="3056750"/>
              <a:ext cx="156650" cy="93450"/>
            </a:xfrm>
            <a:custGeom>
              <a:avLst/>
              <a:gdLst/>
              <a:ahLst/>
              <a:cxnLst/>
              <a:rect l="l" t="t" r="r" b="b"/>
              <a:pathLst>
                <a:path w="6266" h="3738" extrusionOk="0">
                  <a:moveTo>
                    <a:pt x="5915" y="0"/>
                  </a:moveTo>
                  <a:lnTo>
                    <a:pt x="1429" y="1629"/>
                  </a:lnTo>
                  <a:cubicBezTo>
                    <a:pt x="1287" y="1346"/>
                    <a:pt x="1012" y="973"/>
                    <a:pt x="666" y="973"/>
                  </a:cubicBezTo>
                  <a:cubicBezTo>
                    <a:pt x="645" y="973"/>
                    <a:pt x="623" y="975"/>
                    <a:pt x="602" y="978"/>
                  </a:cubicBezTo>
                  <a:cubicBezTo>
                    <a:pt x="0" y="1078"/>
                    <a:pt x="100" y="1880"/>
                    <a:pt x="251" y="2306"/>
                  </a:cubicBezTo>
                  <a:cubicBezTo>
                    <a:pt x="376" y="2707"/>
                    <a:pt x="551" y="3158"/>
                    <a:pt x="827" y="3484"/>
                  </a:cubicBezTo>
                  <a:cubicBezTo>
                    <a:pt x="877" y="3509"/>
                    <a:pt x="902" y="3559"/>
                    <a:pt x="952" y="3584"/>
                  </a:cubicBezTo>
                  <a:cubicBezTo>
                    <a:pt x="1028" y="3659"/>
                    <a:pt x="1128" y="3735"/>
                    <a:pt x="1228" y="3735"/>
                  </a:cubicBezTo>
                  <a:cubicBezTo>
                    <a:pt x="1243" y="3737"/>
                    <a:pt x="1258" y="3738"/>
                    <a:pt x="1273" y="3738"/>
                  </a:cubicBezTo>
                  <a:cubicBezTo>
                    <a:pt x="1425" y="3738"/>
                    <a:pt x="1535" y="3621"/>
                    <a:pt x="1604" y="3484"/>
                  </a:cubicBezTo>
                  <a:cubicBezTo>
                    <a:pt x="1729" y="3233"/>
                    <a:pt x="1755" y="2933"/>
                    <a:pt x="1704" y="2632"/>
                  </a:cubicBezTo>
                  <a:lnTo>
                    <a:pt x="6266" y="978"/>
                  </a:lnTo>
                  <a:lnTo>
                    <a:pt x="5915" y="0"/>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09" name="Google Shape;476;p19">
              <a:extLst>
                <a:ext uri="{FF2B5EF4-FFF2-40B4-BE49-F238E27FC236}">
                  <a16:creationId xmlns:a16="http://schemas.microsoft.com/office/drawing/2014/main" id="{4EC8E56A-F030-0D98-DB91-7A7AC46408ED}"/>
                </a:ext>
              </a:extLst>
            </p:cNvPr>
            <p:cNvSpPr/>
            <p:nvPr/>
          </p:nvSpPr>
          <p:spPr>
            <a:xfrm>
              <a:off x="3585125" y="3099975"/>
              <a:ext cx="122200" cy="101525"/>
            </a:xfrm>
            <a:custGeom>
              <a:avLst/>
              <a:gdLst/>
              <a:ahLst/>
              <a:cxnLst/>
              <a:rect l="l" t="t" r="r" b="b"/>
              <a:pathLst>
                <a:path w="4888" h="4061" extrusionOk="0">
                  <a:moveTo>
                    <a:pt x="4361" y="1"/>
                  </a:moveTo>
                  <a:lnTo>
                    <a:pt x="1254" y="2356"/>
                  </a:lnTo>
                  <a:cubicBezTo>
                    <a:pt x="1113" y="2196"/>
                    <a:pt x="877" y="2020"/>
                    <a:pt x="647" y="2020"/>
                  </a:cubicBezTo>
                  <a:cubicBezTo>
                    <a:pt x="589" y="2020"/>
                    <a:pt x="532" y="2031"/>
                    <a:pt x="477" y="2056"/>
                  </a:cubicBezTo>
                  <a:cubicBezTo>
                    <a:pt x="1" y="2281"/>
                    <a:pt x="301" y="2883"/>
                    <a:pt x="502" y="3183"/>
                  </a:cubicBezTo>
                  <a:cubicBezTo>
                    <a:pt x="702" y="3459"/>
                    <a:pt x="953" y="3760"/>
                    <a:pt x="1254" y="3960"/>
                  </a:cubicBezTo>
                  <a:cubicBezTo>
                    <a:pt x="1279" y="3960"/>
                    <a:pt x="1329" y="3985"/>
                    <a:pt x="1354" y="4011"/>
                  </a:cubicBezTo>
                  <a:cubicBezTo>
                    <a:pt x="1454" y="4061"/>
                    <a:pt x="1529" y="4061"/>
                    <a:pt x="1630" y="4061"/>
                  </a:cubicBezTo>
                  <a:cubicBezTo>
                    <a:pt x="1780" y="4011"/>
                    <a:pt x="1830" y="3910"/>
                    <a:pt x="1855" y="3760"/>
                  </a:cubicBezTo>
                  <a:cubicBezTo>
                    <a:pt x="1880" y="3534"/>
                    <a:pt x="1830" y="3309"/>
                    <a:pt x="1730" y="3083"/>
                  </a:cubicBezTo>
                  <a:lnTo>
                    <a:pt x="4888" y="677"/>
                  </a:lnTo>
                  <a:lnTo>
                    <a:pt x="4361" y="1"/>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10" name="Google Shape;477;p19">
              <a:extLst>
                <a:ext uri="{FF2B5EF4-FFF2-40B4-BE49-F238E27FC236}">
                  <a16:creationId xmlns:a16="http://schemas.microsoft.com/office/drawing/2014/main" id="{BEBEBDF8-8B7A-F95A-79E1-BCC363CB101B}"/>
                </a:ext>
              </a:extLst>
            </p:cNvPr>
            <p:cNvSpPr/>
            <p:nvPr/>
          </p:nvSpPr>
          <p:spPr>
            <a:xfrm>
              <a:off x="3609550" y="3140700"/>
              <a:ext cx="122225" cy="146275"/>
            </a:xfrm>
            <a:custGeom>
              <a:avLst/>
              <a:gdLst/>
              <a:ahLst/>
              <a:cxnLst/>
              <a:rect l="l" t="t" r="r" b="b"/>
              <a:pathLst>
                <a:path w="4889" h="5851" extrusionOk="0">
                  <a:moveTo>
                    <a:pt x="4011" y="1"/>
                  </a:moveTo>
                  <a:lnTo>
                    <a:pt x="1455" y="4011"/>
                  </a:lnTo>
                  <a:cubicBezTo>
                    <a:pt x="1283" y="3925"/>
                    <a:pt x="1063" y="3848"/>
                    <a:pt x="855" y="3848"/>
                  </a:cubicBezTo>
                  <a:cubicBezTo>
                    <a:pt x="697" y="3848"/>
                    <a:pt x="546" y="3892"/>
                    <a:pt x="427" y="4011"/>
                  </a:cubicBezTo>
                  <a:cubicBezTo>
                    <a:pt x="1" y="4437"/>
                    <a:pt x="577" y="5013"/>
                    <a:pt x="928" y="5264"/>
                  </a:cubicBezTo>
                  <a:cubicBezTo>
                    <a:pt x="1279" y="5514"/>
                    <a:pt x="1680" y="5740"/>
                    <a:pt x="2106" y="5840"/>
                  </a:cubicBezTo>
                  <a:lnTo>
                    <a:pt x="2257" y="5840"/>
                  </a:lnTo>
                  <a:cubicBezTo>
                    <a:pt x="2290" y="5847"/>
                    <a:pt x="2322" y="5850"/>
                    <a:pt x="2352" y="5850"/>
                  </a:cubicBezTo>
                  <a:cubicBezTo>
                    <a:pt x="2436" y="5850"/>
                    <a:pt x="2509" y="5827"/>
                    <a:pt x="2582" y="5790"/>
                  </a:cubicBezTo>
                  <a:cubicBezTo>
                    <a:pt x="2733" y="5690"/>
                    <a:pt x="2758" y="5539"/>
                    <a:pt x="2733" y="5364"/>
                  </a:cubicBezTo>
                  <a:cubicBezTo>
                    <a:pt x="2658" y="5113"/>
                    <a:pt x="2507" y="4863"/>
                    <a:pt x="2307" y="4637"/>
                  </a:cubicBezTo>
                  <a:lnTo>
                    <a:pt x="4888" y="577"/>
                  </a:lnTo>
                  <a:lnTo>
                    <a:pt x="4011" y="1"/>
                  </a:ln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11" name="Google Shape;478;p19">
              <a:extLst>
                <a:ext uri="{FF2B5EF4-FFF2-40B4-BE49-F238E27FC236}">
                  <a16:creationId xmlns:a16="http://schemas.microsoft.com/office/drawing/2014/main" id="{60F02CC0-884B-2A94-7CEC-55EE39402BAE}"/>
                </a:ext>
              </a:extLst>
            </p:cNvPr>
            <p:cNvSpPr/>
            <p:nvPr/>
          </p:nvSpPr>
          <p:spPr>
            <a:xfrm>
              <a:off x="3499275" y="2955500"/>
              <a:ext cx="142275" cy="65800"/>
            </a:xfrm>
            <a:custGeom>
              <a:avLst/>
              <a:gdLst/>
              <a:ahLst/>
              <a:cxnLst/>
              <a:rect l="l" t="t" r="r" b="b"/>
              <a:pathLst>
                <a:path w="5691" h="2632" extrusionOk="0">
                  <a:moveTo>
                    <a:pt x="681" y="1"/>
                  </a:moveTo>
                  <a:cubicBezTo>
                    <a:pt x="225" y="1"/>
                    <a:pt x="74" y="648"/>
                    <a:pt x="51" y="1018"/>
                  </a:cubicBezTo>
                  <a:cubicBezTo>
                    <a:pt x="1" y="1419"/>
                    <a:pt x="1" y="1845"/>
                    <a:pt x="126" y="2221"/>
                  </a:cubicBezTo>
                  <a:cubicBezTo>
                    <a:pt x="151" y="2271"/>
                    <a:pt x="176" y="2321"/>
                    <a:pt x="201" y="2371"/>
                  </a:cubicBezTo>
                  <a:cubicBezTo>
                    <a:pt x="226" y="2446"/>
                    <a:pt x="302" y="2546"/>
                    <a:pt x="377" y="2597"/>
                  </a:cubicBezTo>
                  <a:cubicBezTo>
                    <a:pt x="425" y="2621"/>
                    <a:pt x="473" y="2632"/>
                    <a:pt x="520" y="2632"/>
                  </a:cubicBezTo>
                  <a:cubicBezTo>
                    <a:pt x="618" y="2632"/>
                    <a:pt x="710" y="2581"/>
                    <a:pt x="778" y="2496"/>
                  </a:cubicBezTo>
                  <a:cubicBezTo>
                    <a:pt x="978" y="2346"/>
                    <a:pt x="1104" y="2095"/>
                    <a:pt x="1179" y="1820"/>
                  </a:cubicBezTo>
                  <a:lnTo>
                    <a:pt x="5640" y="1995"/>
                  </a:lnTo>
                  <a:lnTo>
                    <a:pt x="5690" y="1043"/>
                  </a:lnTo>
                  <a:lnTo>
                    <a:pt x="1279" y="867"/>
                  </a:lnTo>
                  <a:cubicBezTo>
                    <a:pt x="1254" y="541"/>
                    <a:pt x="1154" y="115"/>
                    <a:pt x="803" y="15"/>
                  </a:cubicBezTo>
                  <a:cubicBezTo>
                    <a:pt x="760" y="5"/>
                    <a:pt x="720" y="1"/>
                    <a:pt x="681"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12" name="Google Shape;479;p19">
              <a:extLst>
                <a:ext uri="{FF2B5EF4-FFF2-40B4-BE49-F238E27FC236}">
                  <a16:creationId xmlns:a16="http://schemas.microsoft.com/office/drawing/2014/main" id="{F05ADC5A-F1FA-92C5-E53A-F653993BAF82}"/>
                </a:ext>
              </a:extLst>
            </p:cNvPr>
            <p:cNvSpPr/>
            <p:nvPr/>
          </p:nvSpPr>
          <p:spPr>
            <a:xfrm>
              <a:off x="3536875" y="2869750"/>
              <a:ext cx="125975" cy="75475"/>
            </a:xfrm>
            <a:custGeom>
              <a:avLst/>
              <a:gdLst/>
              <a:ahLst/>
              <a:cxnLst/>
              <a:rect l="l" t="t" r="r" b="b"/>
              <a:pathLst>
                <a:path w="5039" h="3019" extrusionOk="0">
                  <a:moveTo>
                    <a:pt x="959" y="0"/>
                  </a:moveTo>
                  <a:cubicBezTo>
                    <a:pt x="622" y="0"/>
                    <a:pt x="376" y="443"/>
                    <a:pt x="251" y="713"/>
                  </a:cubicBezTo>
                  <a:cubicBezTo>
                    <a:pt x="126" y="1039"/>
                    <a:pt x="1" y="1415"/>
                    <a:pt x="26" y="1766"/>
                  </a:cubicBezTo>
                  <a:cubicBezTo>
                    <a:pt x="26" y="1791"/>
                    <a:pt x="26" y="1841"/>
                    <a:pt x="26" y="1891"/>
                  </a:cubicBezTo>
                  <a:cubicBezTo>
                    <a:pt x="51" y="1966"/>
                    <a:pt x="76" y="2067"/>
                    <a:pt x="126" y="2117"/>
                  </a:cubicBezTo>
                  <a:cubicBezTo>
                    <a:pt x="193" y="2184"/>
                    <a:pt x="261" y="2208"/>
                    <a:pt x="328" y="2208"/>
                  </a:cubicBezTo>
                  <a:cubicBezTo>
                    <a:pt x="386" y="2208"/>
                    <a:pt x="444" y="2190"/>
                    <a:pt x="502" y="2167"/>
                  </a:cubicBezTo>
                  <a:cubicBezTo>
                    <a:pt x="702" y="2067"/>
                    <a:pt x="878" y="1891"/>
                    <a:pt x="1003" y="1691"/>
                  </a:cubicBezTo>
                  <a:lnTo>
                    <a:pt x="4738" y="3019"/>
                  </a:lnTo>
                  <a:lnTo>
                    <a:pt x="5038" y="2217"/>
                  </a:lnTo>
                  <a:lnTo>
                    <a:pt x="1354" y="914"/>
                  </a:lnTo>
                  <a:cubicBezTo>
                    <a:pt x="1404" y="638"/>
                    <a:pt x="1454" y="237"/>
                    <a:pt x="1179" y="62"/>
                  </a:cubicBezTo>
                  <a:cubicBezTo>
                    <a:pt x="1102" y="19"/>
                    <a:pt x="1028" y="0"/>
                    <a:pt x="959" y="0"/>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13" name="Google Shape;480;p19">
              <a:extLst>
                <a:ext uri="{FF2B5EF4-FFF2-40B4-BE49-F238E27FC236}">
                  <a16:creationId xmlns:a16="http://schemas.microsoft.com/office/drawing/2014/main" id="{2A851860-EC32-C644-95B8-E5B0C80FC4ED}"/>
                </a:ext>
              </a:extLst>
            </p:cNvPr>
            <p:cNvSpPr/>
            <p:nvPr/>
          </p:nvSpPr>
          <p:spPr>
            <a:xfrm>
              <a:off x="3665950" y="2649625"/>
              <a:ext cx="104050" cy="169675"/>
            </a:xfrm>
            <a:custGeom>
              <a:avLst/>
              <a:gdLst/>
              <a:ahLst/>
              <a:cxnLst/>
              <a:rect l="l" t="t" r="r" b="b"/>
              <a:pathLst>
                <a:path w="4162" h="6787" extrusionOk="0">
                  <a:moveTo>
                    <a:pt x="2299" y="1"/>
                  </a:moveTo>
                  <a:cubicBezTo>
                    <a:pt x="2049" y="1"/>
                    <a:pt x="1789" y="58"/>
                    <a:pt x="1605" y="120"/>
                  </a:cubicBezTo>
                  <a:cubicBezTo>
                    <a:pt x="1154" y="270"/>
                    <a:pt x="652" y="445"/>
                    <a:pt x="301" y="771"/>
                  </a:cubicBezTo>
                  <a:cubicBezTo>
                    <a:pt x="251" y="796"/>
                    <a:pt x="226" y="846"/>
                    <a:pt x="176" y="897"/>
                  </a:cubicBezTo>
                  <a:cubicBezTo>
                    <a:pt x="101" y="972"/>
                    <a:pt x="26" y="1097"/>
                    <a:pt x="26" y="1222"/>
                  </a:cubicBezTo>
                  <a:cubicBezTo>
                    <a:pt x="1" y="1423"/>
                    <a:pt x="126" y="1548"/>
                    <a:pt x="301" y="1623"/>
                  </a:cubicBezTo>
                  <a:cubicBezTo>
                    <a:pt x="515" y="1721"/>
                    <a:pt x="759" y="1757"/>
                    <a:pt x="1010" y="1757"/>
                  </a:cubicBezTo>
                  <a:cubicBezTo>
                    <a:pt x="1082" y="1757"/>
                    <a:pt x="1155" y="1754"/>
                    <a:pt x="1229" y="1749"/>
                  </a:cubicBezTo>
                  <a:lnTo>
                    <a:pt x="3058" y="6786"/>
                  </a:lnTo>
                  <a:lnTo>
                    <a:pt x="4161" y="6385"/>
                  </a:lnTo>
                  <a:lnTo>
                    <a:pt x="2331" y="1423"/>
                  </a:lnTo>
                  <a:cubicBezTo>
                    <a:pt x="2682" y="1247"/>
                    <a:pt x="3108" y="947"/>
                    <a:pt x="3058" y="521"/>
                  </a:cubicBezTo>
                  <a:cubicBezTo>
                    <a:pt x="2999" y="121"/>
                    <a:pt x="2660" y="1"/>
                    <a:pt x="2299" y="1"/>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14" name="Google Shape;481;p19">
              <a:extLst>
                <a:ext uri="{FF2B5EF4-FFF2-40B4-BE49-F238E27FC236}">
                  <a16:creationId xmlns:a16="http://schemas.microsoft.com/office/drawing/2014/main" id="{CAA49DD8-E219-57AC-6D3C-80A1EE5ACA69}"/>
                </a:ext>
              </a:extLst>
            </p:cNvPr>
            <p:cNvSpPr/>
            <p:nvPr/>
          </p:nvSpPr>
          <p:spPr>
            <a:xfrm>
              <a:off x="3623350" y="2750875"/>
              <a:ext cx="102150" cy="116675"/>
            </a:xfrm>
            <a:custGeom>
              <a:avLst/>
              <a:gdLst/>
              <a:ahLst/>
              <a:cxnLst/>
              <a:rect l="l" t="t" r="r" b="b"/>
              <a:pathLst>
                <a:path w="4086" h="4667" extrusionOk="0">
                  <a:moveTo>
                    <a:pt x="1606" y="0"/>
                  </a:moveTo>
                  <a:cubicBezTo>
                    <a:pt x="1356" y="0"/>
                    <a:pt x="1070" y="159"/>
                    <a:pt x="903" y="280"/>
                  </a:cubicBezTo>
                  <a:cubicBezTo>
                    <a:pt x="602" y="481"/>
                    <a:pt x="301" y="731"/>
                    <a:pt x="126" y="1032"/>
                  </a:cubicBezTo>
                  <a:cubicBezTo>
                    <a:pt x="101" y="1057"/>
                    <a:pt x="76" y="1107"/>
                    <a:pt x="50" y="1132"/>
                  </a:cubicBezTo>
                  <a:cubicBezTo>
                    <a:pt x="25" y="1233"/>
                    <a:pt x="0" y="1308"/>
                    <a:pt x="25" y="1408"/>
                  </a:cubicBezTo>
                  <a:cubicBezTo>
                    <a:pt x="50" y="1558"/>
                    <a:pt x="176" y="1609"/>
                    <a:pt x="301" y="1634"/>
                  </a:cubicBezTo>
                  <a:cubicBezTo>
                    <a:pt x="340" y="1638"/>
                    <a:pt x="379" y="1640"/>
                    <a:pt x="419" y="1640"/>
                  </a:cubicBezTo>
                  <a:cubicBezTo>
                    <a:pt x="612" y="1640"/>
                    <a:pt x="816" y="1591"/>
                    <a:pt x="1003" y="1508"/>
                  </a:cubicBezTo>
                  <a:lnTo>
                    <a:pt x="3409" y="4666"/>
                  </a:lnTo>
                  <a:lnTo>
                    <a:pt x="4086" y="4140"/>
                  </a:lnTo>
                  <a:lnTo>
                    <a:pt x="1705" y="1032"/>
                  </a:lnTo>
                  <a:cubicBezTo>
                    <a:pt x="1905" y="857"/>
                    <a:pt x="2156" y="531"/>
                    <a:pt x="2005" y="255"/>
                  </a:cubicBezTo>
                  <a:cubicBezTo>
                    <a:pt x="1916" y="67"/>
                    <a:pt x="1769" y="0"/>
                    <a:pt x="1606" y="0"/>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15" name="Google Shape;482;p19">
              <a:extLst>
                <a:ext uri="{FF2B5EF4-FFF2-40B4-BE49-F238E27FC236}">
                  <a16:creationId xmlns:a16="http://schemas.microsoft.com/office/drawing/2014/main" id="{BF80A0D4-2445-EDF9-11E4-741EAB3B8E5F}"/>
                </a:ext>
              </a:extLst>
            </p:cNvPr>
            <p:cNvSpPr/>
            <p:nvPr/>
          </p:nvSpPr>
          <p:spPr>
            <a:xfrm>
              <a:off x="3538125" y="2776675"/>
              <a:ext cx="146025" cy="115300"/>
            </a:xfrm>
            <a:custGeom>
              <a:avLst/>
              <a:gdLst/>
              <a:ahLst/>
              <a:cxnLst/>
              <a:rect l="l" t="t" r="r" b="b"/>
              <a:pathLst>
                <a:path w="5841" h="4612" extrusionOk="0">
                  <a:moveTo>
                    <a:pt x="1501" y="0"/>
                  </a:moveTo>
                  <a:cubicBezTo>
                    <a:pt x="1136" y="0"/>
                    <a:pt x="765" y="395"/>
                    <a:pt x="577" y="677"/>
                  </a:cubicBezTo>
                  <a:cubicBezTo>
                    <a:pt x="352" y="1003"/>
                    <a:pt x="101" y="1429"/>
                    <a:pt x="26" y="1830"/>
                  </a:cubicBezTo>
                  <a:cubicBezTo>
                    <a:pt x="1" y="1880"/>
                    <a:pt x="1" y="1930"/>
                    <a:pt x="1" y="2005"/>
                  </a:cubicBezTo>
                  <a:cubicBezTo>
                    <a:pt x="1" y="2105"/>
                    <a:pt x="1" y="2206"/>
                    <a:pt x="51" y="2306"/>
                  </a:cubicBezTo>
                  <a:cubicBezTo>
                    <a:pt x="130" y="2424"/>
                    <a:pt x="255" y="2465"/>
                    <a:pt x="377" y="2465"/>
                  </a:cubicBezTo>
                  <a:cubicBezTo>
                    <a:pt x="411" y="2465"/>
                    <a:pt x="445" y="2462"/>
                    <a:pt x="477" y="2456"/>
                  </a:cubicBezTo>
                  <a:cubicBezTo>
                    <a:pt x="753" y="2381"/>
                    <a:pt x="1003" y="2231"/>
                    <a:pt x="1204" y="2030"/>
                  </a:cubicBezTo>
                  <a:lnTo>
                    <a:pt x="5289" y="4612"/>
                  </a:lnTo>
                  <a:lnTo>
                    <a:pt x="5840" y="3734"/>
                  </a:lnTo>
                  <a:lnTo>
                    <a:pt x="1830" y="1178"/>
                  </a:lnTo>
                  <a:cubicBezTo>
                    <a:pt x="1981" y="877"/>
                    <a:pt x="2131" y="426"/>
                    <a:pt x="1855" y="150"/>
                  </a:cubicBezTo>
                  <a:cubicBezTo>
                    <a:pt x="1743" y="44"/>
                    <a:pt x="1622" y="0"/>
                    <a:pt x="1501" y="0"/>
                  </a:cubicBezTo>
                  <a:close/>
                </a:path>
              </a:pathLst>
            </a:custGeom>
            <a:solidFill>
              <a:srgbClr val="721B65"/>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16" name="Google Shape;483;p19">
              <a:extLst>
                <a:ext uri="{FF2B5EF4-FFF2-40B4-BE49-F238E27FC236}">
                  <a16:creationId xmlns:a16="http://schemas.microsoft.com/office/drawing/2014/main" id="{C39F53DD-28E2-8301-C538-8F03075EE61F}"/>
                </a:ext>
              </a:extLst>
            </p:cNvPr>
            <p:cNvSpPr/>
            <p:nvPr/>
          </p:nvSpPr>
          <p:spPr>
            <a:xfrm>
              <a:off x="3653425" y="2978300"/>
              <a:ext cx="104025" cy="137850"/>
            </a:xfrm>
            <a:custGeom>
              <a:avLst/>
              <a:gdLst/>
              <a:ahLst/>
              <a:cxnLst/>
              <a:rect l="l" t="t" r="r" b="b"/>
              <a:pathLst>
                <a:path w="4161" h="5514" extrusionOk="0">
                  <a:moveTo>
                    <a:pt x="1018" y="1"/>
                  </a:moveTo>
                  <a:cubicBezTo>
                    <a:pt x="929" y="1"/>
                    <a:pt x="840" y="10"/>
                    <a:pt x="752" y="30"/>
                  </a:cubicBezTo>
                  <a:cubicBezTo>
                    <a:pt x="0" y="256"/>
                    <a:pt x="176" y="1233"/>
                    <a:pt x="251" y="1810"/>
                  </a:cubicBezTo>
                  <a:cubicBezTo>
                    <a:pt x="376" y="2537"/>
                    <a:pt x="627" y="3263"/>
                    <a:pt x="1003" y="3915"/>
                  </a:cubicBezTo>
                  <a:cubicBezTo>
                    <a:pt x="1203" y="4266"/>
                    <a:pt x="1454" y="4592"/>
                    <a:pt x="1755" y="4893"/>
                  </a:cubicBezTo>
                  <a:cubicBezTo>
                    <a:pt x="1930" y="5093"/>
                    <a:pt x="2131" y="5269"/>
                    <a:pt x="2381" y="5369"/>
                  </a:cubicBezTo>
                  <a:cubicBezTo>
                    <a:pt x="2549" y="5462"/>
                    <a:pt x="2743" y="5513"/>
                    <a:pt x="2935" y="5513"/>
                  </a:cubicBezTo>
                  <a:cubicBezTo>
                    <a:pt x="3002" y="5513"/>
                    <a:pt x="3068" y="5507"/>
                    <a:pt x="3133" y="5494"/>
                  </a:cubicBezTo>
                  <a:cubicBezTo>
                    <a:pt x="3409" y="5419"/>
                    <a:pt x="3634" y="5218"/>
                    <a:pt x="3785" y="4993"/>
                  </a:cubicBezTo>
                  <a:cubicBezTo>
                    <a:pt x="3935" y="4742"/>
                    <a:pt x="4010" y="4467"/>
                    <a:pt x="4061" y="4191"/>
                  </a:cubicBezTo>
                  <a:cubicBezTo>
                    <a:pt x="4161" y="3364"/>
                    <a:pt x="4010" y="2512"/>
                    <a:pt x="3584" y="1785"/>
                  </a:cubicBezTo>
                  <a:cubicBezTo>
                    <a:pt x="3158" y="1083"/>
                    <a:pt x="2507" y="507"/>
                    <a:pt x="1730" y="181"/>
                  </a:cubicBezTo>
                  <a:cubicBezTo>
                    <a:pt x="1510" y="71"/>
                    <a:pt x="1262" y="1"/>
                    <a:pt x="1018" y="1"/>
                  </a:cubicBezTo>
                  <a:close/>
                </a:path>
              </a:pathLst>
            </a:custGeom>
            <a:solidFill>
              <a:srgbClr val="B80D57"/>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17" name="Google Shape;484;p19">
              <a:extLst>
                <a:ext uri="{FF2B5EF4-FFF2-40B4-BE49-F238E27FC236}">
                  <a16:creationId xmlns:a16="http://schemas.microsoft.com/office/drawing/2014/main" id="{8F659EFE-C83E-19B0-3388-4B0071DB3B0F}"/>
                </a:ext>
              </a:extLst>
            </p:cNvPr>
            <p:cNvSpPr/>
            <p:nvPr/>
          </p:nvSpPr>
          <p:spPr>
            <a:xfrm>
              <a:off x="3696025" y="2860725"/>
              <a:ext cx="71450" cy="108675"/>
            </a:xfrm>
            <a:custGeom>
              <a:avLst/>
              <a:gdLst/>
              <a:ahLst/>
              <a:cxnLst/>
              <a:rect l="l" t="t" r="r" b="b"/>
              <a:pathLst>
                <a:path w="2858" h="4347" extrusionOk="0">
                  <a:moveTo>
                    <a:pt x="1205" y="0"/>
                  </a:moveTo>
                  <a:cubicBezTo>
                    <a:pt x="961" y="0"/>
                    <a:pt x="738" y="78"/>
                    <a:pt x="602" y="272"/>
                  </a:cubicBezTo>
                  <a:cubicBezTo>
                    <a:pt x="251" y="824"/>
                    <a:pt x="26" y="1450"/>
                    <a:pt x="26" y="2102"/>
                  </a:cubicBezTo>
                  <a:cubicBezTo>
                    <a:pt x="1" y="2503"/>
                    <a:pt x="76" y="2904"/>
                    <a:pt x="201" y="3280"/>
                  </a:cubicBezTo>
                  <a:cubicBezTo>
                    <a:pt x="301" y="3580"/>
                    <a:pt x="452" y="3856"/>
                    <a:pt x="702" y="4082"/>
                  </a:cubicBezTo>
                  <a:cubicBezTo>
                    <a:pt x="887" y="4248"/>
                    <a:pt x="1154" y="4346"/>
                    <a:pt x="1401" y="4346"/>
                  </a:cubicBezTo>
                  <a:cubicBezTo>
                    <a:pt x="1490" y="4346"/>
                    <a:pt x="1576" y="4334"/>
                    <a:pt x="1655" y="4307"/>
                  </a:cubicBezTo>
                  <a:cubicBezTo>
                    <a:pt x="1855" y="4232"/>
                    <a:pt x="2006" y="4107"/>
                    <a:pt x="2131" y="3956"/>
                  </a:cubicBezTo>
                  <a:cubicBezTo>
                    <a:pt x="2432" y="3555"/>
                    <a:pt x="2607" y="3079"/>
                    <a:pt x="2707" y="2603"/>
                  </a:cubicBezTo>
                  <a:cubicBezTo>
                    <a:pt x="2808" y="2227"/>
                    <a:pt x="2858" y="1851"/>
                    <a:pt x="2808" y="1475"/>
                  </a:cubicBezTo>
                  <a:cubicBezTo>
                    <a:pt x="2732" y="1074"/>
                    <a:pt x="2582" y="698"/>
                    <a:pt x="2256" y="423"/>
                  </a:cubicBezTo>
                  <a:cubicBezTo>
                    <a:pt x="2026" y="193"/>
                    <a:pt x="1590" y="0"/>
                    <a:pt x="1205" y="0"/>
                  </a:cubicBezTo>
                  <a:close/>
                </a:path>
              </a:pathLst>
            </a:custGeom>
            <a:solidFill>
              <a:srgbClr val="B80D57"/>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18" name="Google Shape;485;p19">
              <a:extLst>
                <a:ext uri="{FF2B5EF4-FFF2-40B4-BE49-F238E27FC236}">
                  <a16:creationId xmlns:a16="http://schemas.microsoft.com/office/drawing/2014/main" id="{212BAF19-D493-B7DC-8CC5-9177676DD325}"/>
                </a:ext>
              </a:extLst>
            </p:cNvPr>
            <p:cNvSpPr/>
            <p:nvPr/>
          </p:nvSpPr>
          <p:spPr>
            <a:xfrm>
              <a:off x="3805050" y="3011375"/>
              <a:ext cx="114700" cy="88825"/>
            </a:xfrm>
            <a:custGeom>
              <a:avLst/>
              <a:gdLst/>
              <a:ahLst/>
              <a:cxnLst/>
              <a:rect l="l" t="t" r="r" b="b"/>
              <a:pathLst>
                <a:path w="4588" h="3553" extrusionOk="0">
                  <a:moveTo>
                    <a:pt x="999" y="1"/>
                  </a:moveTo>
                  <a:cubicBezTo>
                    <a:pt x="543" y="1"/>
                    <a:pt x="134" y="140"/>
                    <a:pt x="51" y="637"/>
                  </a:cubicBezTo>
                  <a:cubicBezTo>
                    <a:pt x="1" y="888"/>
                    <a:pt x="51" y="1138"/>
                    <a:pt x="126" y="1364"/>
                  </a:cubicBezTo>
                  <a:cubicBezTo>
                    <a:pt x="377" y="2041"/>
                    <a:pt x="853" y="2617"/>
                    <a:pt x="1454" y="3018"/>
                  </a:cubicBezTo>
                  <a:cubicBezTo>
                    <a:pt x="1989" y="3375"/>
                    <a:pt x="2623" y="3553"/>
                    <a:pt x="3267" y="3553"/>
                  </a:cubicBezTo>
                  <a:cubicBezTo>
                    <a:pt x="3348" y="3553"/>
                    <a:pt x="3429" y="3550"/>
                    <a:pt x="3509" y="3545"/>
                  </a:cubicBezTo>
                  <a:cubicBezTo>
                    <a:pt x="3835" y="3519"/>
                    <a:pt x="4186" y="3444"/>
                    <a:pt x="4387" y="3169"/>
                  </a:cubicBezTo>
                  <a:cubicBezTo>
                    <a:pt x="4512" y="3018"/>
                    <a:pt x="4587" y="2793"/>
                    <a:pt x="4562" y="2592"/>
                  </a:cubicBezTo>
                  <a:cubicBezTo>
                    <a:pt x="4562" y="2392"/>
                    <a:pt x="4512" y="2166"/>
                    <a:pt x="4412" y="1991"/>
                  </a:cubicBezTo>
                  <a:cubicBezTo>
                    <a:pt x="4111" y="1289"/>
                    <a:pt x="3484" y="737"/>
                    <a:pt x="2783" y="412"/>
                  </a:cubicBezTo>
                  <a:cubicBezTo>
                    <a:pt x="2557" y="286"/>
                    <a:pt x="2306" y="211"/>
                    <a:pt x="2056" y="161"/>
                  </a:cubicBezTo>
                  <a:cubicBezTo>
                    <a:pt x="1774" y="93"/>
                    <a:pt x="1371" y="1"/>
                    <a:pt x="999" y="1"/>
                  </a:cubicBezTo>
                  <a:close/>
                </a:path>
              </a:pathLst>
            </a:custGeom>
            <a:solidFill>
              <a:srgbClr val="B80D57"/>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19" name="Google Shape;486;p19">
              <a:extLst>
                <a:ext uri="{FF2B5EF4-FFF2-40B4-BE49-F238E27FC236}">
                  <a16:creationId xmlns:a16="http://schemas.microsoft.com/office/drawing/2014/main" id="{866006E4-0A5A-C8FF-626E-DAD9CEB9E030}"/>
                </a:ext>
              </a:extLst>
            </p:cNvPr>
            <p:cNvSpPr/>
            <p:nvPr/>
          </p:nvSpPr>
          <p:spPr>
            <a:xfrm>
              <a:off x="3882125" y="2848850"/>
              <a:ext cx="114050" cy="156950"/>
            </a:xfrm>
            <a:custGeom>
              <a:avLst/>
              <a:gdLst/>
              <a:ahLst/>
              <a:cxnLst/>
              <a:rect l="l" t="t" r="r" b="b"/>
              <a:pathLst>
                <a:path w="4562" h="6278" extrusionOk="0">
                  <a:moveTo>
                    <a:pt x="1342" y="1"/>
                  </a:moveTo>
                  <a:cubicBezTo>
                    <a:pt x="1113" y="1"/>
                    <a:pt x="887" y="86"/>
                    <a:pt x="677" y="296"/>
                  </a:cubicBezTo>
                  <a:cubicBezTo>
                    <a:pt x="451" y="522"/>
                    <a:pt x="326" y="847"/>
                    <a:pt x="251" y="1148"/>
                  </a:cubicBezTo>
                  <a:cubicBezTo>
                    <a:pt x="0" y="2050"/>
                    <a:pt x="75" y="3053"/>
                    <a:pt x="451" y="3905"/>
                  </a:cubicBezTo>
                  <a:cubicBezTo>
                    <a:pt x="802" y="4757"/>
                    <a:pt x="1454" y="5509"/>
                    <a:pt x="2256" y="5960"/>
                  </a:cubicBezTo>
                  <a:cubicBezTo>
                    <a:pt x="2545" y="6134"/>
                    <a:pt x="2879" y="6278"/>
                    <a:pt x="3212" y="6278"/>
                  </a:cubicBezTo>
                  <a:cubicBezTo>
                    <a:pt x="3311" y="6278"/>
                    <a:pt x="3411" y="6265"/>
                    <a:pt x="3509" y="6236"/>
                  </a:cubicBezTo>
                  <a:cubicBezTo>
                    <a:pt x="3760" y="6136"/>
                    <a:pt x="3960" y="5960"/>
                    <a:pt x="4111" y="5735"/>
                  </a:cubicBezTo>
                  <a:cubicBezTo>
                    <a:pt x="4261" y="5509"/>
                    <a:pt x="4336" y="5233"/>
                    <a:pt x="4386" y="4958"/>
                  </a:cubicBezTo>
                  <a:cubicBezTo>
                    <a:pt x="4562" y="3980"/>
                    <a:pt x="4311" y="2928"/>
                    <a:pt x="3810" y="2076"/>
                  </a:cubicBezTo>
                  <a:cubicBezTo>
                    <a:pt x="3634" y="1775"/>
                    <a:pt x="3434" y="1499"/>
                    <a:pt x="3208" y="1248"/>
                  </a:cubicBezTo>
                  <a:cubicBezTo>
                    <a:pt x="2774" y="795"/>
                    <a:pt x="2041" y="1"/>
                    <a:pt x="1342" y="1"/>
                  </a:cubicBezTo>
                  <a:close/>
                </a:path>
              </a:pathLst>
            </a:custGeom>
            <a:solidFill>
              <a:srgbClr val="B80D57"/>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20" name="Google Shape;487;p19">
              <a:extLst>
                <a:ext uri="{FF2B5EF4-FFF2-40B4-BE49-F238E27FC236}">
                  <a16:creationId xmlns:a16="http://schemas.microsoft.com/office/drawing/2014/main" id="{AD98FABB-E6EE-56F9-37DA-BD600570450E}"/>
                </a:ext>
              </a:extLst>
            </p:cNvPr>
            <p:cNvSpPr/>
            <p:nvPr/>
          </p:nvSpPr>
          <p:spPr>
            <a:xfrm>
              <a:off x="3787500" y="2909275"/>
              <a:ext cx="65825" cy="48125"/>
            </a:xfrm>
            <a:custGeom>
              <a:avLst/>
              <a:gdLst/>
              <a:ahLst/>
              <a:cxnLst/>
              <a:rect l="l" t="t" r="r" b="b"/>
              <a:pathLst>
                <a:path w="2633" h="1925" extrusionOk="0">
                  <a:moveTo>
                    <a:pt x="1663" y="1"/>
                  </a:moveTo>
                  <a:cubicBezTo>
                    <a:pt x="1459" y="1"/>
                    <a:pt x="1251" y="49"/>
                    <a:pt x="1079" y="135"/>
                  </a:cubicBezTo>
                  <a:cubicBezTo>
                    <a:pt x="828" y="260"/>
                    <a:pt x="627" y="435"/>
                    <a:pt x="427" y="611"/>
                  </a:cubicBezTo>
                  <a:cubicBezTo>
                    <a:pt x="302" y="736"/>
                    <a:pt x="176" y="836"/>
                    <a:pt x="101" y="987"/>
                  </a:cubicBezTo>
                  <a:cubicBezTo>
                    <a:pt x="26" y="1137"/>
                    <a:pt x="1" y="1313"/>
                    <a:pt x="51" y="1463"/>
                  </a:cubicBezTo>
                  <a:cubicBezTo>
                    <a:pt x="101" y="1588"/>
                    <a:pt x="201" y="1689"/>
                    <a:pt x="302" y="1739"/>
                  </a:cubicBezTo>
                  <a:cubicBezTo>
                    <a:pt x="427" y="1814"/>
                    <a:pt x="552" y="1839"/>
                    <a:pt x="703" y="1864"/>
                  </a:cubicBezTo>
                  <a:cubicBezTo>
                    <a:pt x="854" y="1905"/>
                    <a:pt x="1021" y="1924"/>
                    <a:pt x="1187" y="1924"/>
                  </a:cubicBezTo>
                  <a:cubicBezTo>
                    <a:pt x="1322" y="1924"/>
                    <a:pt x="1456" y="1912"/>
                    <a:pt x="1580" y="1889"/>
                  </a:cubicBezTo>
                  <a:cubicBezTo>
                    <a:pt x="1881" y="1814"/>
                    <a:pt x="2156" y="1664"/>
                    <a:pt x="2357" y="1438"/>
                  </a:cubicBezTo>
                  <a:cubicBezTo>
                    <a:pt x="2532" y="1212"/>
                    <a:pt x="2632" y="887"/>
                    <a:pt x="2532" y="586"/>
                  </a:cubicBezTo>
                  <a:cubicBezTo>
                    <a:pt x="2433" y="175"/>
                    <a:pt x="2054" y="1"/>
                    <a:pt x="1663" y="1"/>
                  </a:cubicBezTo>
                  <a:close/>
                </a:path>
              </a:pathLst>
            </a:custGeom>
            <a:solidFill>
              <a:srgbClr val="B80D57"/>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21" name="Google Shape;488;p19">
              <a:extLst>
                <a:ext uri="{FF2B5EF4-FFF2-40B4-BE49-F238E27FC236}">
                  <a16:creationId xmlns:a16="http://schemas.microsoft.com/office/drawing/2014/main" id="{2176CBE7-F38E-F4D5-EEC6-2A256C726D09}"/>
                </a:ext>
              </a:extLst>
            </p:cNvPr>
            <p:cNvSpPr/>
            <p:nvPr/>
          </p:nvSpPr>
          <p:spPr>
            <a:xfrm>
              <a:off x="3768700" y="3114600"/>
              <a:ext cx="62075" cy="41775"/>
            </a:xfrm>
            <a:custGeom>
              <a:avLst/>
              <a:gdLst/>
              <a:ahLst/>
              <a:cxnLst/>
              <a:rect l="l" t="t" r="r" b="b"/>
              <a:pathLst>
                <a:path w="2483" h="1671" extrusionOk="0">
                  <a:moveTo>
                    <a:pt x="1062" y="1"/>
                  </a:moveTo>
                  <a:cubicBezTo>
                    <a:pt x="960" y="1"/>
                    <a:pt x="857" y="7"/>
                    <a:pt x="753" y="17"/>
                  </a:cubicBezTo>
                  <a:cubicBezTo>
                    <a:pt x="602" y="42"/>
                    <a:pt x="477" y="67"/>
                    <a:pt x="327" y="117"/>
                  </a:cubicBezTo>
                  <a:cubicBezTo>
                    <a:pt x="201" y="167"/>
                    <a:pt x="76" y="268"/>
                    <a:pt x="51" y="418"/>
                  </a:cubicBezTo>
                  <a:cubicBezTo>
                    <a:pt x="1" y="518"/>
                    <a:pt x="26" y="644"/>
                    <a:pt x="76" y="769"/>
                  </a:cubicBezTo>
                  <a:cubicBezTo>
                    <a:pt x="126" y="869"/>
                    <a:pt x="201" y="969"/>
                    <a:pt x="277" y="1045"/>
                  </a:cubicBezTo>
                  <a:cubicBezTo>
                    <a:pt x="452" y="1245"/>
                    <a:pt x="653" y="1421"/>
                    <a:pt x="903" y="1546"/>
                  </a:cubicBezTo>
                  <a:cubicBezTo>
                    <a:pt x="1057" y="1631"/>
                    <a:pt x="1235" y="1670"/>
                    <a:pt x="1420" y="1670"/>
                  </a:cubicBezTo>
                  <a:cubicBezTo>
                    <a:pt x="1506" y="1670"/>
                    <a:pt x="1593" y="1662"/>
                    <a:pt x="1680" y="1646"/>
                  </a:cubicBezTo>
                  <a:cubicBezTo>
                    <a:pt x="1931" y="1571"/>
                    <a:pt x="2156" y="1395"/>
                    <a:pt x="2257" y="1145"/>
                  </a:cubicBezTo>
                  <a:cubicBezTo>
                    <a:pt x="2482" y="619"/>
                    <a:pt x="1981" y="142"/>
                    <a:pt x="1480" y="42"/>
                  </a:cubicBezTo>
                  <a:cubicBezTo>
                    <a:pt x="1347" y="13"/>
                    <a:pt x="1207" y="1"/>
                    <a:pt x="1062" y="1"/>
                  </a:cubicBezTo>
                  <a:close/>
                </a:path>
              </a:pathLst>
            </a:custGeom>
            <a:solidFill>
              <a:srgbClr val="B80D57"/>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22" name="Google Shape;489;p19">
              <a:extLst>
                <a:ext uri="{FF2B5EF4-FFF2-40B4-BE49-F238E27FC236}">
                  <a16:creationId xmlns:a16="http://schemas.microsoft.com/office/drawing/2014/main" id="{3E57A1E1-A1E5-368E-925A-B06B952289AE}"/>
                </a:ext>
              </a:extLst>
            </p:cNvPr>
            <p:cNvSpPr/>
            <p:nvPr/>
          </p:nvSpPr>
          <p:spPr>
            <a:xfrm>
              <a:off x="3659050" y="2811125"/>
              <a:ext cx="189675" cy="154150"/>
            </a:xfrm>
            <a:custGeom>
              <a:avLst/>
              <a:gdLst/>
              <a:ahLst/>
              <a:cxnLst/>
              <a:rect l="l" t="t" r="r" b="b"/>
              <a:pathLst>
                <a:path w="7587" h="6166" extrusionOk="0">
                  <a:moveTo>
                    <a:pt x="6137" y="0"/>
                  </a:moveTo>
                  <a:cubicBezTo>
                    <a:pt x="3301" y="0"/>
                    <a:pt x="724" y="1948"/>
                    <a:pt x="126" y="4762"/>
                  </a:cubicBezTo>
                  <a:cubicBezTo>
                    <a:pt x="1" y="5314"/>
                    <a:pt x="226" y="5915"/>
                    <a:pt x="828" y="6116"/>
                  </a:cubicBezTo>
                  <a:cubicBezTo>
                    <a:pt x="924" y="6150"/>
                    <a:pt x="1029" y="6166"/>
                    <a:pt x="1136" y="6166"/>
                  </a:cubicBezTo>
                  <a:cubicBezTo>
                    <a:pt x="1586" y="6166"/>
                    <a:pt x="2080" y="5880"/>
                    <a:pt x="2181" y="5414"/>
                  </a:cubicBezTo>
                  <a:cubicBezTo>
                    <a:pt x="2579" y="3551"/>
                    <a:pt x="4109" y="2181"/>
                    <a:pt x="6039" y="2181"/>
                  </a:cubicBezTo>
                  <a:cubicBezTo>
                    <a:pt x="6056" y="2181"/>
                    <a:pt x="6074" y="2181"/>
                    <a:pt x="6091" y="2181"/>
                  </a:cubicBezTo>
                  <a:cubicBezTo>
                    <a:pt x="6099" y="2181"/>
                    <a:pt x="6107" y="2181"/>
                    <a:pt x="6115" y="2181"/>
                  </a:cubicBezTo>
                  <a:cubicBezTo>
                    <a:pt x="7496" y="2181"/>
                    <a:pt x="7587" y="25"/>
                    <a:pt x="6191" y="1"/>
                  </a:cubicBezTo>
                  <a:cubicBezTo>
                    <a:pt x="6173" y="0"/>
                    <a:pt x="6155" y="0"/>
                    <a:pt x="6137" y="0"/>
                  </a:cubicBezTo>
                  <a:close/>
                </a:path>
              </a:pathLst>
            </a:custGeom>
            <a:solidFill>
              <a:srgbClr val="FFFFFF">
                <a:alpha val="27230"/>
              </a:srgbClr>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23" name="Google Shape;490;p19">
              <a:extLst>
                <a:ext uri="{FF2B5EF4-FFF2-40B4-BE49-F238E27FC236}">
                  <a16:creationId xmlns:a16="http://schemas.microsoft.com/office/drawing/2014/main" id="{BBDDAA7C-5948-82A1-A598-4E04D33A22C1}"/>
                </a:ext>
              </a:extLst>
            </p:cNvPr>
            <p:cNvSpPr/>
            <p:nvPr/>
          </p:nvSpPr>
          <p:spPr>
            <a:xfrm>
              <a:off x="4578875" y="1782925"/>
              <a:ext cx="202400" cy="262550"/>
            </a:xfrm>
            <a:custGeom>
              <a:avLst/>
              <a:gdLst/>
              <a:ahLst/>
              <a:cxnLst/>
              <a:rect l="l" t="t" r="r" b="b"/>
              <a:pathLst>
                <a:path w="8096" h="10502" extrusionOk="0">
                  <a:moveTo>
                    <a:pt x="4035" y="1"/>
                  </a:moveTo>
                  <a:cubicBezTo>
                    <a:pt x="2206" y="1"/>
                    <a:pt x="727" y="652"/>
                    <a:pt x="727" y="1479"/>
                  </a:cubicBezTo>
                  <a:cubicBezTo>
                    <a:pt x="727" y="1955"/>
                    <a:pt x="1253" y="2381"/>
                    <a:pt x="2055" y="2657"/>
                  </a:cubicBezTo>
                  <a:cubicBezTo>
                    <a:pt x="3183" y="6893"/>
                    <a:pt x="0" y="10502"/>
                    <a:pt x="0" y="10502"/>
                  </a:cubicBezTo>
                  <a:lnTo>
                    <a:pt x="8095" y="10502"/>
                  </a:lnTo>
                  <a:cubicBezTo>
                    <a:pt x="8095" y="10502"/>
                    <a:pt x="4912" y="6893"/>
                    <a:pt x="6040" y="2657"/>
                  </a:cubicBezTo>
                  <a:cubicBezTo>
                    <a:pt x="6842" y="2381"/>
                    <a:pt x="7369" y="1955"/>
                    <a:pt x="7369" y="1479"/>
                  </a:cubicBezTo>
                  <a:cubicBezTo>
                    <a:pt x="7369" y="652"/>
                    <a:pt x="5865" y="1"/>
                    <a:pt x="4035"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24" name="Google Shape;491;p19">
              <a:extLst>
                <a:ext uri="{FF2B5EF4-FFF2-40B4-BE49-F238E27FC236}">
                  <a16:creationId xmlns:a16="http://schemas.microsoft.com/office/drawing/2014/main" id="{848B4500-704C-5E6B-9F08-E187370F93C0}"/>
                </a:ext>
              </a:extLst>
            </p:cNvPr>
            <p:cNvSpPr/>
            <p:nvPr/>
          </p:nvSpPr>
          <p:spPr>
            <a:xfrm>
              <a:off x="4749300" y="1888350"/>
              <a:ext cx="238750" cy="246100"/>
            </a:xfrm>
            <a:custGeom>
              <a:avLst/>
              <a:gdLst/>
              <a:ahLst/>
              <a:cxnLst/>
              <a:rect l="l" t="t" r="r" b="b"/>
              <a:pathLst>
                <a:path w="9550" h="9844" extrusionOk="0">
                  <a:moveTo>
                    <a:pt x="5407" y="0"/>
                  </a:moveTo>
                  <a:cubicBezTo>
                    <a:pt x="5052" y="0"/>
                    <a:pt x="4778" y="104"/>
                    <a:pt x="4637" y="320"/>
                  </a:cubicBezTo>
                  <a:cubicBezTo>
                    <a:pt x="4411" y="646"/>
                    <a:pt x="4587" y="1172"/>
                    <a:pt x="5013" y="1723"/>
                  </a:cubicBezTo>
                  <a:cubicBezTo>
                    <a:pt x="3835" y="5132"/>
                    <a:pt x="0" y="6134"/>
                    <a:pt x="0" y="6134"/>
                  </a:cubicBezTo>
                  <a:lnTo>
                    <a:pt x="2757" y="7989"/>
                  </a:lnTo>
                  <a:lnTo>
                    <a:pt x="5514" y="9844"/>
                  </a:lnTo>
                  <a:cubicBezTo>
                    <a:pt x="5514" y="9844"/>
                    <a:pt x="5013" y="5909"/>
                    <a:pt x="7720" y="3553"/>
                  </a:cubicBezTo>
                  <a:cubicBezTo>
                    <a:pt x="7972" y="3618"/>
                    <a:pt x="8207" y="3653"/>
                    <a:pt x="8415" y="3653"/>
                  </a:cubicBezTo>
                  <a:cubicBezTo>
                    <a:pt x="8763" y="3653"/>
                    <a:pt x="9032" y="3557"/>
                    <a:pt x="9173" y="3352"/>
                  </a:cubicBezTo>
                  <a:cubicBezTo>
                    <a:pt x="9549" y="2801"/>
                    <a:pt x="8847" y="1673"/>
                    <a:pt x="7594" y="821"/>
                  </a:cubicBezTo>
                  <a:cubicBezTo>
                    <a:pt x="6811" y="288"/>
                    <a:pt x="5998" y="0"/>
                    <a:pt x="5407" y="0"/>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25" name="Google Shape;492;p19">
              <a:extLst>
                <a:ext uri="{FF2B5EF4-FFF2-40B4-BE49-F238E27FC236}">
                  <a16:creationId xmlns:a16="http://schemas.microsoft.com/office/drawing/2014/main" id="{1A1035D1-140E-8263-306B-06FF5B95A460}"/>
                </a:ext>
              </a:extLst>
            </p:cNvPr>
            <p:cNvSpPr/>
            <p:nvPr/>
          </p:nvSpPr>
          <p:spPr>
            <a:xfrm>
              <a:off x="4867075" y="1995100"/>
              <a:ext cx="307675" cy="284725"/>
            </a:xfrm>
            <a:custGeom>
              <a:avLst/>
              <a:gdLst/>
              <a:ahLst/>
              <a:cxnLst/>
              <a:rect l="l" t="t" r="r" b="b"/>
              <a:pathLst>
                <a:path w="12307" h="11389" extrusionOk="0">
                  <a:moveTo>
                    <a:pt x="8245" y="1"/>
                  </a:moveTo>
                  <a:cubicBezTo>
                    <a:pt x="8073" y="1"/>
                    <a:pt x="7920" y="44"/>
                    <a:pt x="7796" y="135"/>
                  </a:cubicBezTo>
                  <a:cubicBezTo>
                    <a:pt x="7395" y="411"/>
                    <a:pt x="7344" y="1088"/>
                    <a:pt x="7595" y="1915"/>
                  </a:cubicBezTo>
                  <a:cubicBezTo>
                    <a:pt x="5430" y="4525"/>
                    <a:pt x="2086" y="4823"/>
                    <a:pt x="670" y="4823"/>
                  </a:cubicBezTo>
                  <a:cubicBezTo>
                    <a:pt x="251" y="4823"/>
                    <a:pt x="1" y="4797"/>
                    <a:pt x="1" y="4797"/>
                  </a:cubicBezTo>
                  <a:lnTo>
                    <a:pt x="1" y="4797"/>
                  </a:lnTo>
                  <a:lnTo>
                    <a:pt x="2357" y="8080"/>
                  </a:lnTo>
                  <a:lnTo>
                    <a:pt x="4713" y="11388"/>
                  </a:lnTo>
                  <a:cubicBezTo>
                    <a:pt x="4713" y="11388"/>
                    <a:pt x="5790" y="6702"/>
                    <a:pt x="9901" y="5148"/>
                  </a:cubicBezTo>
                  <a:cubicBezTo>
                    <a:pt x="10378" y="5489"/>
                    <a:pt x="10832" y="5679"/>
                    <a:pt x="11192" y="5679"/>
                  </a:cubicBezTo>
                  <a:cubicBezTo>
                    <a:pt x="11362" y="5679"/>
                    <a:pt x="11510" y="5637"/>
                    <a:pt x="11630" y="5549"/>
                  </a:cubicBezTo>
                  <a:cubicBezTo>
                    <a:pt x="12307" y="5072"/>
                    <a:pt x="11981" y="3468"/>
                    <a:pt x="10928" y="1990"/>
                  </a:cubicBezTo>
                  <a:cubicBezTo>
                    <a:pt x="10057" y="774"/>
                    <a:pt x="8973" y="1"/>
                    <a:pt x="8245"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26" name="Google Shape;493;p19">
              <a:extLst>
                <a:ext uri="{FF2B5EF4-FFF2-40B4-BE49-F238E27FC236}">
                  <a16:creationId xmlns:a16="http://schemas.microsoft.com/office/drawing/2014/main" id="{A0849152-537B-56EC-B3AF-252C35DB116C}"/>
                </a:ext>
              </a:extLst>
            </p:cNvPr>
            <p:cNvSpPr/>
            <p:nvPr/>
          </p:nvSpPr>
          <p:spPr>
            <a:xfrm>
              <a:off x="4966075" y="2172650"/>
              <a:ext cx="247525" cy="216200"/>
            </a:xfrm>
            <a:custGeom>
              <a:avLst/>
              <a:gdLst/>
              <a:ahLst/>
              <a:cxnLst/>
              <a:rect l="l" t="t" r="r" b="b"/>
              <a:pathLst>
                <a:path w="9901" h="8648" extrusionOk="0">
                  <a:moveTo>
                    <a:pt x="7259" y="0"/>
                  </a:moveTo>
                  <a:cubicBezTo>
                    <a:pt x="7174" y="0"/>
                    <a:pt x="7093" y="16"/>
                    <a:pt x="7018" y="51"/>
                  </a:cubicBezTo>
                  <a:cubicBezTo>
                    <a:pt x="6643" y="226"/>
                    <a:pt x="6517" y="752"/>
                    <a:pt x="6592" y="1454"/>
                  </a:cubicBezTo>
                  <a:cubicBezTo>
                    <a:pt x="5194" y="2601"/>
                    <a:pt x="3535" y="2886"/>
                    <a:pt x="2232" y="2886"/>
                  </a:cubicBezTo>
                  <a:cubicBezTo>
                    <a:pt x="943" y="2886"/>
                    <a:pt x="1" y="2607"/>
                    <a:pt x="1" y="2607"/>
                  </a:cubicBezTo>
                  <a:lnTo>
                    <a:pt x="1" y="2607"/>
                  </a:lnTo>
                  <a:lnTo>
                    <a:pt x="1404" y="5640"/>
                  </a:lnTo>
                  <a:lnTo>
                    <a:pt x="2783" y="8647"/>
                  </a:lnTo>
                  <a:cubicBezTo>
                    <a:pt x="2783" y="8647"/>
                    <a:pt x="4387" y="5038"/>
                    <a:pt x="7946" y="4412"/>
                  </a:cubicBezTo>
                  <a:cubicBezTo>
                    <a:pt x="8329" y="4815"/>
                    <a:pt x="8729" y="5056"/>
                    <a:pt x="9067" y="5056"/>
                  </a:cubicBezTo>
                  <a:cubicBezTo>
                    <a:pt x="9148" y="5056"/>
                    <a:pt x="9226" y="5042"/>
                    <a:pt x="9299" y="5013"/>
                  </a:cubicBezTo>
                  <a:cubicBezTo>
                    <a:pt x="9901" y="4712"/>
                    <a:pt x="9876" y="3384"/>
                    <a:pt x="9249" y="2006"/>
                  </a:cubicBezTo>
                  <a:cubicBezTo>
                    <a:pt x="8700" y="820"/>
                    <a:pt x="7863" y="0"/>
                    <a:pt x="7259" y="0"/>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27" name="Google Shape;494;p19">
              <a:extLst>
                <a:ext uri="{FF2B5EF4-FFF2-40B4-BE49-F238E27FC236}">
                  <a16:creationId xmlns:a16="http://schemas.microsoft.com/office/drawing/2014/main" id="{D1DE207E-8719-E96E-3BC3-A96FD71B623C}"/>
                </a:ext>
              </a:extLst>
            </p:cNvPr>
            <p:cNvSpPr/>
            <p:nvPr/>
          </p:nvSpPr>
          <p:spPr>
            <a:xfrm>
              <a:off x="5016200" y="2374400"/>
              <a:ext cx="275100" cy="203125"/>
            </a:xfrm>
            <a:custGeom>
              <a:avLst/>
              <a:gdLst/>
              <a:ahLst/>
              <a:cxnLst/>
              <a:rect l="l" t="t" r="r" b="b"/>
              <a:pathLst>
                <a:path w="11004" h="8125" extrusionOk="0">
                  <a:moveTo>
                    <a:pt x="728" y="1"/>
                  </a:moveTo>
                  <a:lnTo>
                    <a:pt x="352" y="4036"/>
                  </a:lnTo>
                  <a:lnTo>
                    <a:pt x="1" y="8071"/>
                  </a:lnTo>
                  <a:cubicBezTo>
                    <a:pt x="1" y="8071"/>
                    <a:pt x="2453" y="6268"/>
                    <a:pt x="5521" y="6268"/>
                  </a:cubicBezTo>
                  <a:cubicBezTo>
                    <a:pt x="6316" y="6268"/>
                    <a:pt x="7151" y="6389"/>
                    <a:pt x="7996" y="6693"/>
                  </a:cubicBezTo>
                  <a:cubicBezTo>
                    <a:pt x="8196" y="7520"/>
                    <a:pt x="8597" y="8096"/>
                    <a:pt x="9074" y="8121"/>
                  </a:cubicBezTo>
                  <a:cubicBezTo>
                    <a:pt x="9094" y="8123"/>
                    <a:pt x="9115" y="8124"/>
                    <a:pt x="9135" y="8124"/>
                  </a:cubicBezTo>
                  <a:cubicBezTo>
                    <a:pt x="9916" y="8124"/>
                    <a:pt x="10682" y="6746"/>
                    <a:pt x="10853" y="4963"/>
                  </a:cubicBezTo>
                  <a:cubicBezTo>
                    <a:pt x="11004" y="3134"/>
                    <a:pt x="10477" y="1605"/>
                    <a:pt x="9650" y="1530"/>
                  </a:cubicBezTo>
                  <a:cubicBezTo>
                    <a:pt x="9627" y="1527"/>
                    <a:pt x="9604" y="1526"/>
                    <a:pt x="9581" y="1526"/>
                  </a:cubicBezTo>
                  <a:cubicBezTo>
                    <a:pt x="9128" y="1526"/>
                    <a:pt x="8681" y="1993"/>
                    <a:pt x="8347" y="2733"/>
                  </a:cubicBezTo>
                  <a:cubicBezTo>
                    <a:pt x="7927" y="2806"/>
                    <a:pt x="7517" y="2839"/>
                    <a:pt x="7118" y="2839"/>
                  </a:cubicBezTo>
                  <a:cubicBezTo>
                    <a:pt x="3423" y="2839"/>
                    <a:pt x="728" y="1"/>
                    <a:pt x="728"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28" name="Google Shape;495;p19">
              <a:extLst>
                <a:ext uri="{FF2B5EF4-FFF2-40B4-BE49-F238E27FC236}">
                  <a16:creationId xmlns:a16="http://schemas.microsoft.com/office/drawing/2014/main" id="{3045606E-D936-2170-97A5-918CAC77284F}"/>
                </a:ext>
              </a:extLst>
            </p:cNvPr>
            <p:cNvSpPr/>
            <p:nvPr/>
          </p:nvSpPr>
          <p:spPr>
            <a:xfrm>
              <a:off x="4934125" y="2542950"/>
              <a:ext cx="246275" cy="212850"/>
            </a:xfrm>
            <a:custGeom>
              <a:avLst/>
              <a:gdLst/>
              <a:ahLst/>
              <a:cxnLst/>
              <a:rect l="l" t="t" r="r" b="b"/>
              <a:pathLst>
                <a:path w="9851" h="8514" extrusionOk="0">
                  <a:moveTo>
                    <a:pt x="2582" y="1"/>
                  </a:moveTo>
                  <a:lnTo>
                    <a:pt x="1304" y="3083"/>
                  </a:lnTo>
                  <a:lnTo>
                    <a:pt x="1" y="6141"/>
                  </a:lnTo>
                  <a:lnTo>
                    <a:pt x="1" y="6141"/>
                  </a:lnTo>
                  <a:cubicBezTo>
                    <a:pt x="1" y="6141"/>
                    <a:pt x="1064" y="5787"/>
                    <a:pt x="2490" y="5787"/>
                  </a:cubicBezTo>
                  <a:cubicBezTo>
                    <a:pt x="3745" y="5787"/>
                    <a:pt x="5280" y="6061"/>
                    <a:pt x="6617" y="7093"/>
                  </a:cubicBezTo>
                  <a:cubicBezTo>
                    <a:pt x="6567" y="7795"/>
                    <a:pt x="6718" y="8322"/>
                    <a:pt x="7093" y="8472"/>
                  </a:cubicBezTo>
                  <a:cubicBezTo>
                    <a:pt x="7161" y="8500"/>
                    <a:pt x="7233" y="8514"/>
                    <a:pt x="7309" y="8514"/>
                  </a:cubicBezTo>
                  <a:cubicBezTo>
                    <a:pt x="7910" y="8514"/>
                    <a:pt x="8740" y="7665"/>
                    <a:pt x="9274" y="6442"/>
                  </a:cubicBezTo>
                  <a:cubicBezTo>
                    <a:pt x="9850" y="5038"/>
                    <a:pt x="9825" y="3710"/>
                    <a:pt x="9199" y="3434"/>
                  </a:cubicBezTo>
                  <a:cubicBezTo>
                    <a:pt x="9130" y="3407"/>
                    <a:pt x="9057" y="3393"/>
                    <a:pt x="8982" y="3393"/>
                  </a:cubicBezTo>
                  <a:cubicBezTo>
                    <a:pt x="8648" y="3393"/>
                    <a:pt x="8259" y="3656"/>
                    <a:pt x="7870" y="4086"/>
                  </a:cubicBezTo>
                  <a:cubicBezTo>
                    <a:pt x="4312" y="3585"/>
                    <a:pt x="2582" y="1"/>
                    <a:pt x="2582"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29" name="Google Shape;496;p19">
              <a:extLst>
                <a:ext uri="{FF2B5EF4-FFF2-40B4-BE49-F238E27FC236}">
                  <a16:creationId xmlns:a16="http://schemas.microsoft.com/office/drawing/2014/main" id="{21A2960E-D643-57B0-E6B0-07C4435C4990}"/>
                </a:ext>
              </a:extLst>
            </p:cNvPr>
            <p:cNvSpPr/>
            <p:nvPr/>
          </p:nvSpPr>
          <p:spPr>
            <a:xfrm>
              <a:off x="4790650" y="2649475"/>
              <a:ext cx="296400" cy="299375"/>
            </a:xfrm>
            <a:custGeom>
              <a:avLst/>
              <a:gdLst/>
              <a:ahLst/>
              <a:cxnLst/>
              <a:rect l="l" t="t" r="r" b="b"/>
              <a:pathLst>
                <a:path w="11856" h="11975" extrusionOk="0">
                  <a:moveTo>
                    <a:pt x="6441" y="0"/>
                  </a:moveTo>
                  <a:lnTo>
                    <a:pt x="3208" y="2457"/>
                  </a:lnTo>
                  <a:lnTo>
                    <a:pt x="0" y="4938"/>
                  </a:lnTo>
                  <a:cubicBezTo>
                    <a:pt x="0" y="4938"/>
                    <a:pt x="4737" y="5865"/>
                    <a:pt x="6416" y="9900"/>
                  </a:cubicBezTo>
                  <a:cubicBezTo>
                    <a:pt x="5940" y="10602"/>
                    <a:pt x="5790" y="11279"/>
                    <a:pt x="6066" y="11655"/>
                  </a:cubicBezTo>
                  <a:cubicBezTo>
                    <a:pt x="6233" y="11872"/>
                    <a:pt x="6519" y="11975"/>
                    <a:pt x="6881" y="11975"/>
                  </a:cubicBezTo>
                  <a:cubicBezTo>
                    <a:pt x="7605" y="11975"/>
                    <a:pt x="8630" y="11563"/>
                    <a:pt x="9599" y="10827"/>
                  </a:cubicBezTo>
                  <a:cubicBezTo>
                    <a:pt x="11078" y="9700"/>
                    <a:pt x="11855" y="8271"/>
                    <a:pt x="11354" y="7619"/>
                  </a:cubicBezTo>
                  <a:cubicBezTo>
                    <a:pt x="11186" y="7410"/>
                    <a:pt x="10901" y="7309"/>
                    <a:pt x="10543" y="7309"/>
                  </a:cubicBezTo>
                  <a:cubicBezTo>
                    <a:pt x="10259" y="7309"/>
                    <a:pt x="9929" y="7372"/>
                    <a:pt x="9574" y="7494"/>
                  </a:cubicBezTo>
                  <a:cubicBezTo>
                    <a:pt x="6091" y="4812"/>
                    <a:pt x="6441" y="1"/>
                    <a:pt x="6441" y="0"/>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30" name="Google Shape;497;p19">
              <a:extLst>
                <a:ext uri="{FF2B5EF4-FFF2-40B4-BE49-F238E27FC236}">
                  <a16:creationId xmlns:a16="http://schemas.microsoft.com/office/drawing/2014/main" id="{366DD829-DD35-F6B8-AB12-097BF78712C8}"/>
                </a:ext>
              </a:extLst>
            </p:cNvPr>
            <p:cNvSpPr/>
            <p:nvPr/>
          </p:nvSpPr>
          <p:spPr>
            <a:xfrm>
              <a:off x="4652175" y="2743450"/>
              <a:ext cx="210550" cy="239800"/>
            </a:xfrm>
            <a:custGeom>
              <a:avLst/>
              <a:gdLst/>
              <a:ahLst/>
              <a:cxnLst/>
              <a:rect l="l" t="t" r="r" b="b"/>
              <a:pathLst>
                <a:path w="8422" h="9592" extrusionOk="0">
                  <a:moveTo>
                    <a:pt x="6266" y="1"/>
                  </a:moveTo>
                  <a:lnTo>
                    <a:pt x="3133" y="1129"/>
                  </a:lnTo>
                  <a:lnTo>
                    <a:pt x="0" y="2231"/>
                  </a:lnTo>
                  <a:cubicBezTo>
                    <a:pt x="0" y="2231"/>
                    <a:pt x="3459" y="4161"/>
                    <a:pt x="3760" y="7745"/>
                  </a:cubicBezTo>
                  <a:cubicBezTo>
                    <a:pt x="3208" y="8171"/>
                    <a:pt x="2933" y="8647"/>
                    <a:pt x="3058" y="9023"/>
                  </a:cubicBezTo>
                  <a:cubicBezTo>
                    <a:pt x="3188" y="9399"/>
                    <a:pt x="3684" y="9591"/>
                    <a:pt x="4353" y="9591"/>
                  </a:cubicBezTo>
                  <a:cubicBezTo>
                    <a:pt x="4847" y="9591"/>
                    <a:pt x="5435" y="9487"/>
                    <a:pt x="6041" y="9274"/>
                  </a:cubicBezTo>
                  <a:cubicBezTo>
                    <a:pt x="7444" y="8748"/>
                    <a:pt x="8422" y="7820"/>
                    <a:pt x="8196" y="7194"/>
                  </a:cubicBezTo>
                  <a:cubicBezTo>
                    <a:pt x="8046" y="6818"/>
                    <a:pt x="7544" y="6642"/>
                    <a:pt x="6843" y="6642"/>
                  </a:cubicBezTo>
                  <a:cubicBezTo>
                    <a:pt x="4787" y="3685"/>
                    <a:pt x="6266" y="1"/>
                    <a:pt x="6266"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31" name="Google Shape;498;p19">
              <a:extLst>
                <a:ext uri="{FF2B5EF4-FFF2-40B4-BE49-F238E27FC236}">
                  <a16:creationId xmlns:a16="http://schemas.microsoft.com/office/drawing/2014/main" id="{E8564A43-F91A-FCC7-C4A2-FEF01A4C9C43}"/>
                </a:ext>
              </a:extLst>
            </p:cNvPr>
            <p:cNvSpPr/>
            <p:nvPr/>
          </p:nvSpPr>
          <p:spPr>
            <a:xfrm>
              <a:off x="4442275" y="2763500"/>
              <a:ext cx="224325" cy="279550"/>
            </a:xfrm>
            <a:custGeom>
              <a:avLst/>
              <a:gdLst/>
              <a:ahLst/>
              <a:cxnLst/>
              <a:rect l="l" t="t" r="r" b="b"/>
              <a:pathLst>
                <a:path w="8973" h="11182" extrusionOk="0">
                  <a:moveTo>
                    <a:pt x="1003" y="1"/>
                  </a:moveTo>
                  <a:cubicBezTo>
                    <a:pt x="1003" y="1"/>
                    <a:pt x="3509" y="4111"/>
                    <a:pt x="1655" y="8096"/>
                  </a:cubicBezTo>
                  <a:cubicBezTo>
                    <a:pt x="802" y="8221"/>
                    <a:pt x="226" y="8547"/>
                    <a:pt x="126" y="9023"/>
                  </a:cubicBezTo>
                  <a:cubicBezTo>
                    <a:pt x="0" y="9825"/>
                    <a:pt x="1329" y="10753"/>
                    <a:pt x="3133" y="11079"/>
                  </a:cubicBezTo>
                  <a:cubicBezTo>
                    <a:pt x="3552" y="11148"/>
                    <a:pt x="3959" y="11182"/>
                    <a:pt x="4339" y="11182"/>
                  </a:cubicBezTo>
                  <a:cubicBezTo>
                    <a:pt x="5594" y="11182"/>
                    <a:pt x="6552" y="10817"/>
                    <a:pt x="6667" y="10201"/>
                  </a:cubicBezTo>
                  <a:cubicBezTo>
                    <a:pt x="6767" y="9725"/>
                    <a:pt x="6316" y="9199"/>
                    <a:pt x="5564" y="8798"/>
                  </a:cubicBezTo>
                  <a:cubicBezTo>
                    <a:pt x="5213" y="4412"/>
                    <a:pt x="8973" y="1429"/>
                    <a:pt x="8973" y="1429"/>
                  </a:cubicBezTo>
                  <a:lnTo>
                    <a:pt x="4988" y="703"/>
                  </a:lnTo>
                  <a:lnTo>
                    <a:pt x="1003" y="1"/>
                  </a:ln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32" name="Google Shape;499;p19">
              <a:extLst>
                <a:ext uri="{FF2B5EF4-FFF2-40B4-BE49-F238E27FC236}">
                  <a16:creationId xmlns:a16="http://schemas.microsoft.com/office/drawing/2014/main" id="{DF854D59-A56D-6EFE-34F3-0A51BFF31EDB}"/>
                </a:ext>
              </a:extLst>
            </p:cNvPr>
            <p:cNvSpPr/>
            <p:nvPr/>
          </p:nvSpPr>
          <p:spPr>
            <a:xfrm>
              <a:off x="4290650" y="2672650"/>
              <a:ext cx="228725" cy="244875"/>
            </a:xfrm>
            <a:custGeom>
              <a:avLst/>
              <a:gdLst/>
              <a:ahLst/>
              <a:cxnLst/>
              <a:rect l="l" t="t" r="r" b="b"/>
              <a:pathLst>
                <a:path w="9149" h="9795" extrusionOk="0">
                  <a:moveTo>
                    <a:pt x="3258" y="1"/>
                  </a:moveTo>
                  <a:cubicBezTo>
                    <a:pt x="3258" y="1"/>
                    <a:pt x="4186" y="3860"/>
                    <a:pt x="1755" y="6492"/>
                  </a:cubicBezTo>
                  <a:cubicBezTo>
                    <a:pt x="1584" y="6468"/>
                    <a:pt x="1423" y="6455"/>
                    <a:pt x="1274" y="6455"/>
                  </a:cubicBezTo>
                  <a:cubicBezTo>
                    <a:pt x="807" y="6455"/>
                    <a:pt x="459" y="6577"/>
                    <a:pt x="326" y="6843"/>
                  </a:cubicBezTo>
                  <a:cubicBezTo>
                    <a:pt x="0" y="7444"/>
                    <a:pt x="827" y="8497"/>
                    <a:pt x="2156" y="9199"/>
                  </a:cubicBezTo>
                  <a:cubicBezTo>
                    <a:pt x="2896" y="9590"/>
                    <a:pt x="3644" y="9794"/>
                    <a:pt x="4214" y="9794"/>
                  </a:cubicBezTo>
                  <a:cubicBezTo>
                    <a:pt x="4666" y="9794"/>
                    <a:pt x="5005" y="9665"/>
                    <a:pt x="5138" y="9399"/>
                  </a:cubicBezTo>
                  <a:cubicBezTo>
                    <a:pt x="5339" y="9048"/>
                    <a:pt x="5113" y="8522"/>
                    <a:pt x="4637" y="8021"/>
                  </a:cubicBezTo>
                  <a:cubicBezTo>
                    <a:pt x="5439" y="4512"/>
                    <a:pt x="9148" y="3108"/>
                    <a:pt x="9148" y="3108"/>
                  </a:cubicBezTo>
                  <a:lnTo>
                    <a:pt x="6216" y="1555"/>
                  </a:lnTo>
                  <a:lnTo>
                    <a:pt x="3258" y="1"/>
                  </a:ln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33" name="Google Shape;500;p19">
              <a:extLst>
                <a:ext uri="{FF2B5EF4-FFF2-40B4-BE49-F238E27FC236}">
                  <a16:creationId xmlns:a16="http://schemas.microsoft.com/office/drawing/2014/main" id="{A8804715-9E4A-FAAB-06F4-60EA4F33AC99}"/>
                </a:ext>
              </a:extLst>
            </p:cNvPr>
            <p:cNvSpPr/>
            <p:nvPr/>
          </p:nvSpPr>
          <p:spPr>
            <a:xfrm>
              <a:off x="4095150" y="2519775"/>
              <a:ext cx="306425" cy="279600"/>
            </a:xfrm>
            <a:custGeom>
              <a:avLst/>
              <a:gdLst/>
              <a:ahLst/>
              <a:cxnLst/>
              <a:rect l="l" t="t" r="r" b="b"/>
              <a:pathLst>
                <a:path w="12257" h="11184" extrusionOk="0">
                  <a:moveTo>
                    <a:pt x="7920" y="0"/>
                  </a:moveTo>
                  <a:cubicBezTo>
                    <a:pt x="7920" y="0"/>
                    <a:pt x="6567" y="4637"/>
                    <a:pt x="2407" y="5940"/>
                  </a:cubicBezTo>
                  <a:cubicBezTo>
                    <a:pt x="1928" y="5568"/>
                    <a:pt x="1461" y="5346"/>
                    <a:pt x="1087" y="5346"/>
                  </a:cubicBezTo>
                  <a:cubicBezTo>
                    <a:pt x="933" y="5346"/>
                    <a:pt x="794" y="5384"/>
                    <a:pt x="677" y="5464"/>
                  </a:cubicBezTo>
                  <a:cubicBezTo>
                    <a:pt x="1" y="5890"/>
                    <a:pt x="226" y="7519"/>
                    <a:pt x="1204" y="9048"/>
                  </a:cubicBezTo>
                  <a:cubicBezTo>
                    <a:pt x="2017" y="10342"/>
                    <a:pt x="3092" y="11184"/>
                    <a:pt x="3834" y="11184"/>
                  </a:cubicBezTo>
                  <a:cubicBezTo>
                    <a:pt x="3983" y="11184"/>
                    <a:pt x="4119" y="11149"/>
                    <a:pt x="4236" y="11078"/>
                  </a:cubicBezTo>
                  <a:cubicBezTo>
                    <a:pt x="4637" y="10802"/>
                    <a:pt x="4737" y="10126"/>
                    <a:pt x="4512" y="9299"/>
                  </a:cubicBezTo>
                  <a:cubicBezTo>
                    <a:pt x="6543" y="7114"/>
                    <a:pt x="9398" y="6766"/>
                    <a:pt x="11014" y="6766"/>
                  </a:cubicBezTo>
                  <a:cubicBezTo>
                    <a:pt x="11771" y="6766"/>
                    <a:pt x="12256" y="6843"/>
                    <a:pt x="12256" y="6843"/>
                  </a:cubicBezTo>
                  <a:lnTo>
                    <a:pt x="10101" y="3434"/>
                  </a:lnTo>
                  <a:lnTo>
                    <a:pt x="7920" y="0"/>
                  </a:ln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34" name="Google Shape;501;p19">
              <a:extLst>
                <a:ext uri="{FF2B5EF4-FFF2-40B4-BE49-F238E27FC236}">
                  <a16:creationId xmlns:a16="http://schemas.microsoft.com/office/drawing/2014/main" id="{3C23AF43-9FC6-2B0D-9F47-6C6C71F4FEE5}"/>
                </a:ext>
              </a:extLst>
            </p:cNvPr>
            <p:cNvSpPr/>
            <p:nvPr/>
          </p:nvSpPr>
          <p:spPr>
            <a:xfrm>
              <a:off x="4076975" y="2348100"/>
              <a:ext cx="217450" cy="166050"/>
            </a:xfrm>
            <a:custGeom>
              <a:avLst/>
              <a:gdLst/>
              <a:ahLst/>
              <a:cxnLst/>
              <a:rect l="l" t="t" r="r" b="b"/>
              <a:pathLst>
                <a:path w="8698" h="6642" extrusionOk="0">
                  <a:moveTo>
                    <a:pt x="8622" y="0"/>
                  </a:moveTo>
                  <a:cubicBezTo>
                    <a:pt x="8622" y="0"/>
                    <a:pt x="6461" y="1942"/>
                    <a:pt x="3658" y="1942"/>
                  </a:cubicBezTo>
                  <a:cubicBezTo>
                    <a:pt x="3182" y="1942"/>
                    <a:pt x="2687" y="1886"/>
                    <a:pt x="2181" y="1755"/>
                  </a:cubicBezTo>
                  <a:cubicBezTo>
                    <a:pt x="1956" y="1103"/>
                    <a:pt x="1605" y="677"/>
                    <a:pt x="1204" y="677"/>
                  </a:cubicBezTo>
                  <a:cubicBezTo>
                    <a:pt x="527" y="677"/>
                    <a:pt x="1" y="1905"/>
                    <a:pt x="1" y="3409"/>
                  </a:cubicBezTo>
                  <a:cubicBezTo>
                    <a:pt x="26" y="4912"/>
                    <a:pt x="602" y="6141"/>
                    <a:pt x="1254" y="6141"/>
                  </a:cubicBezTo>
                  <a:cubicBezTo>
                    <a:pt x="1655" y="6115"/>
                    <a:pt x="2006" y="5689"/>
                    <a:pt x="2231" y="5038"/>
                  </a:cubicBezTo>
                  <a:cubicBezTo>
                    <a:pt x="2782" y="4882"/>
                    <a:pt x="3321" y="4817"/>
                    <a:pt x="3838" y="4817"/>
                  </a:cubicBezTo>
                  <a:cubicBezTo>
                    <a:pt x="6571" y="4817"/>
                    <a:pt x="8698" y="6642"/>
                    <a:pt x="8698" y="6642"/>
                  </a:cubicBezTo>
                  <a:lnTo>
                    <a:pt x="8647" y="3308"/>
                  </a:lnTo>
                  <a:lnTo>
                    <a:pt x="8622" y="0"/>
                  </a:lnTo>
                  <a:close/>
                </a:path>
              </a:pathLst>
            </a:custGeom>
            <a:solidFill>
              <a:srgbClr val="FE6361"/>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35" name="Google Shape;502;p19">
              <a:extLst>
                <a:ext uri="{FF2B5EF4-FFF2-40B4-BE49-F238E27FC236}">
                  <a16:creationId xmlns:a16="http://schemas.microsoft.com/office/drawing/2014/main" id="{6E0FB29B-E291-6BFF-41F8-E3E56A69E609}"/>
                </a:ext>
              </a:extLst>
            </p:cNvPr>
            <p:cNvSpPr/>
            <p:nvPr/>
          </p:nvSpPr>
          <p:spPr>
            <a:xfrm>
              <a:off x="4036875" y="2158200"/>
              <a:ext cx="292025" cy="237525"/>
            </a:xfrm>
            <a:custGeom>
              <a:avLst/>
              <a:gdLst/>
              <a:ahLst/>
              <a:cxnLst/>
              <a:rect l="l" t="t" r="r" b="b"/>
              <a:pathLst>
                <a:path w="11681" h="9501" extrusionOk="0">
                  <a:moveTo>
                    <a:pt x="2591" y="1"/>
                  </a:moveTo>
                  <a:cubicBezTo>
                    <a:pt x="1823" y="1"/>
                    <a:pt x="916" y="1194"/>
                    <a:pt x="477" y="2834"/>
                  </a:cubicBezTo>
                  <a:cubicBezTo>
                    <a:pt x="1" y="4614"/>
                    <a:pt x="251" y="6218"/>
                    <a:pt x="1028" y="6418"/>
                  </a:cubicBezTo>
                  <a:cubicBezTo>
                    <a:pt x="1089" y="6434"/>
                    <a:pt x="1151" y="6442"/>
                    <a:pt x="1214" y="6442"/>
                  </a:cubicBezTo>
                  <a:cubicBezTo>
                    <a:pt x="1644" y="6442"/>
                    <a:pt x="2117" y="6075"/>
                    <a:pt x="2532" y="5441"/>
                  </a:cubicBezTo>
                  <a:cubicBezTo>
                    <a:pt x="6918" y="5466"/>
                    <a:pt x="9575" y="9501"/>
                    <a:pt x="9575" y="9501"/>
                  </a:cubicBezTo>
                  <a:lnTo>
                    <a:pt x="10627" y="5591"/>
                  </a:lnTo>
                  <a:lnTo>
                    <a:pt x="11680" y="1681"/>
                  </a:lnTo>
                  <a:lnTo>
                    <a:pt x="11680" y="1681"/>
                  </a:lnTo>
                  <a:cubicBezTo>
                    <a:pt x="11680" y="1681"/>
                    <a:pt x="9808" y="2606"/>
                    <a:pt x="7442" y="2606"/>
                  </a:cubicBezTo>
                  <a:cubicBezTo>
                    <a:pt x="6217" y="2606"/>
                    <a:pt x="4859" y="2358"/>
                    <a:pt x="3560" y="1606"/>
                  </a:cubicBezTo>
                  <a:cubicBezTo>
                    <a:pt x="3510" y="754"/>
                    <a:pt x="3234" y="153"/>
                    <a:pt x="2783" y="27"/>
                  </a:cubicBezTo>
                  <a:cubicBezTo>
                    <a:pt x="2720" y="10"/>
                    <a:pt x="2656" y="1"/>
                    <a:pt x="2591"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36" name="Google Shape;503;p19">
              <a:extLst>
                <a:ext uri="{FF2B5EF4-FFF2-40B4-BE49-F238E27FC236}">
                  <a16:creationId xmlns:a16="http://schemas.microsoft.com/office/drawing/2014/main" id="{75714CCF-00AE-3DF4-CAC9-8766BB3D601F}"/>
                </a:ext>
              </a:extLst>
            </p:cNvPr>
            <p:cNvSpPr/>
            <p:nvPr/>
          </p:nvSpPr>
          <p:spPr>
            <a:xfrm>
              <a:off x="4183500" y="2022300"/>
              <a:ext cx="251900" cy="230575"/>
            </a:xfrm>
            <a:custGeom>
              <a:avLst/>
              <a:gdLst/>
              <a:ahLst/>
              <a:cxnLst/>
              <a:rect l="l" t="t" r="r" b="b"/>
              <a:pathLst>
                <a:path w="10076" h="9223" extrusionOk="0">
                  <a:moveTo>
                    <a:pt x="3178" y="1"/>
                  </a:moveTo>
                  <a:cubicBezTo>
                    <a:pt x="2566" y="1"/>
                    <a:pt x="1687" y="679"/>
                    <a:pt x="1028" y="1729"/>
                  </a:cubicBezTo>
                  <a:cubicBezTo>
                    <a:pt x="201" y="2982"/>
                    <a:pt x="0" y="4310"/>
                    <a:pt x="552" y="4661"/>
                  </a:cubicBezTo>
                  <a:cubicBezTo>
                    <a:pt x="656" y="4728"/>
                    <a:pt x="776" y="4760"/>
                    <a:pt x="908" y="4760"/>
                  </a:cubicBezTo>
                  <a:cubicBezTo>
                    <a:pt x="1219" y="4760"/>
                    <a:pt x="1593" y="4584"/>
                    <a:pt x="1980" y="4285"/>
                  </a:cubicBezTo>
                  <a:cubicBezTo>
                    <a:pt x="5389" y="5388"/>
                    <a:pt x="6467" y="9223"/>
                    <a:pt x="6467" y="9223"/>
                  </a:cubicBezTo>
                  <a:lnTo>
                    <a:pt x="8271" y="6416"/>
                  </a:lnTo>
                  <a:lnTo>
                    <a:pt x="10076" y="3634"/>
                  </a:lnTo>
                  <a:lnTo>
                    <a:pt x="10076" y="3634"/>
                  </a:lnTo>
                  <a:cubicBezTo>
                    <a:pt x="10076" y="3634"/>
                    <a:pt x="9718" y="3686"/>
                    <a:pt x="9151" y="3686"/>
                  </a:cubicBezTo>
                  <a:cubicBezTo>
                    <a:pt x="7845" y="3686"/>
                    <a:pt x="5430" y="3406"/>
                    <a:pt x="3735" y="1553"/>
                  </a:cubicBezTo>
                  <a:cubicBezTo>
                    <a:pt x="3910" y="877"/>
                    <a:pt x="3860" y="300"/>
                    <a:pt x="3534" y="100"/>
                  </a:cubicBezTo>
                  <a:cubicBezTo>
                    <a:pt x="3431" y="33"/>
                    <a:pt x="3311" y="1"/>
                    <a:pt x="3178"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37" name="Google Shape;504;p19">
              <a:extLst>
                <a:ext uri="{FF2B5EF4-FFF2-40B4-BE49-F238E27FC236}">
                  <a16:creationId xmlns:a16="http://schemas.microsoft.com/office/drawing/2014/main" id="{86D7D6D6-7642-2034-BF8E-6650E3583534}"/>
                </a:ext>
              </a:extLst>
            </p:cNvPr>
            <p:cNvSpPr/>
            <p:nvPr/>
          </p:nvSpPr>
          <p:spPr>
            <a:xfrm>
              <a:off x="4305050" y="1846550"/>
              <a:ext cx="276975" cy="297300"/>
            </a:xfrm>
            <a:custGeom>
              <a:avLst/>
              <a:gdLst/>
              <a:ahLst/>
              <a:cxnLst/>
              <a:rect l="l" t="t" r="r" b="b"/>
              <a:pathLst>
                <a:path w="11079" h="11892" extrusionOk="0">
                  <a:moveTo>
                    <a:pt x="5116" y="0"/>
                  </a:moveTo>
                  <a:cubicBezTo>
                    <a:pt x="4436" y="0"/>
                    <a:pt x="3550" y="235"/>
                    <a:pt x="2657" y="689"/>
                  </a:cubicBezTo>
                  <a:cubicBezTo>
                    <a:pt x="1028" y="1541"/>
                    <a:pt x="1" y="2794"/>
                    <a:pt x="377" y="3521"/>
                  </a:cubicBezTo>
                  <a:cubicBezTo>
                    <a:pt x="548" y="3863"/>
                    <a:pt x="964" y="4018"/>
                    <a:pt x="1527" y="4018"/>
                  </a:cubicBezTo>
                  <a:cubicBezTo>
                    <a:pt x="1706" y="4018"/>
                    <a:pt x="1900" y="4002"/>
                    <a:pt x="2106" y="3972"/>
                  </a:cubicBezTo>
                  <a:cubicBezTo>
                    <a:pt x="5038" y="7230"/>
                    <a:pt x="3860" y="11892"/>
                    <a:pt x="3860" y="11892"/>
                  </a:cubicBezTo>
                  <a:lnTo>
                    <a:pt x="7469" y="10037"/>
                  </a:lnTo>
                  <a:lnTo>
                    <a:pt x="11078" y="8182"/>
                  </a:lnTo>
                  <a:cubicBezTo>
                    <a:pt x="11078" y="8182"/>
                    <a:pt x="6567" y="6428"/>
                    <a:pt x="5640" y="2142"/>
                  </a:cubicBezTo>
                  <a:cubicBezTo>
                    <a:pt x="6241" y="1541"/>
                    <a:pt x="6492" y="914"/>
                    <a:pt x="6266" y="488"/>
                  </a:cubicBezTo>
                  <a:cubicBezTo>
                    <a:pt x="6097" y="160"/>
                    <a:pt x="5676" y="0"/>
                    <a:pt x="5116" y="0"/>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38" name="Google Shape;505;p19">
              <a:extLst>
                <a:ext uri="{FF2B5EF4-FFF2-40B4-BE49-F238E27FC236}">
                  <a16:creationId xmlns:a16="http://schemas.microsoft.com/office/drawing/2014/main" id="{63AC4C8C-2D07-A4BA-FA7D-C360F74D4E25}"/>
                </a:ext>
              </a:extLst>
            </p:cNvPr>
            <p:cNvSpPr/>
            <p:nvPr/>
          </p:nvSpPr>
          <p:spPr>
            <a:xfrm>
              <a:off x="4502425" y="1900475"/>
              <a:ext cx="122825" cy="154400"/>
            </a:xfrm>
            <a:custGeom>
              <a:avLst/>
              <a:gdLst/>
              <a:ahLst/>
              <a:cxnLst/>
              <a:rect l="l" t="t" r="r" b="b"/>
              <a:pathLst>
                <a:path w="4913" h="6176" extrusionOk="0">
                  <a:moveTo>
                    <a:pt x="2416" y="1"/>
                  </a:moveTo>
                  <a:cubicBezTo>
                    <a:pt x="2209" y="1"/>
                    <a:pt x="1986" y="20"/>
                    <a:pt x="1755" y="60"/>
                  </a:cubicBezTo>
                  <a:cubicBezTo>
                    <a:pt x="752" y="236"/>
                    <a:pt x="0" y="737"/>
                    <a:pt x="76" y="1163"/>
                  </a:cubicBezTo>
                  <a:cubicBezTo>
                    <a:pt x="126" y="1439"/>
                    <a:pt x="452" y="1614"/>
                    <a:pt x="903" y="1690"/>
                  </a:cubicBezTo>
                  <a:cubicBezTo>
                    <a:pt x="1905" y="3895"/>
                    <a:pt x="502" y="6176"/>
                    <a:pt x="502" y="6176"/>
                  </a:cubicBezTo>
                  <a:lnTo>
                    <a:pt x="2707" y="5800"/>
                  </a:lnTo>
                  <a:lnTo>
                    <a:pt x="4913" y="5424"/>
                  </a:lnTo>
                  <a:cubicBezTo>
                    <a:pt x="4913" y="5424"/>
                    <a:pt x="2858" y="3745"/>
                    <a:pt x="3083" y="1339"/>
                  </a:cubicBezTo>
                  <a:cubicBezTo>
                    <a:pt x="3484" y="1113"/>
                    <a:pt x="3735" y="837"/>
                    <a:pt x="3685" y="562"/>
                  </a:cubicBezTo>
                  <a:cubicBezTo>
                    <a:pt x="3627" y="214"/>
                    <a:pt x="3109" y="1"/>
                    <a:pt x="2416" y="1"/>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39" name="Google Shape;506;p19">
              <a:extLst>
                <a:ext uri="{FF2B5EF4-FFF2-40B4-BE49-F238E27FC236}">
                  <a16:creationId xmlns:a16="http://schemas.microsoft.com/office/drawing/2014/main" id="{9790F605-7914-E8A0-AA77-8D6299026C59}"/>
                </a:ext>
              </a:extLst>
            </p:cNvPr>
            <p:cNvSpPr/>
            <p:nvPr/>
          </p:nvSpPr>
          <p:spPr>
            <a:xfrm>
              <a:off x="4253050" y="2017575"/>
              <a:ext cx="811425" cy="802050"/>
            </a:xfrm>
            <a:custGeom>
              <a:avLst/>
              <a:gdLst/>
              <a:ahLst/>
              <a:cxnLst/>
              <a:rect l="l" t="t" r="r" b="b"/>
              <a:pathLst>
                <a:path w="32457" h="32082" extrusionOk="0">
                  <a:moveTo>
                    <a:pt x="16197" y="0"/>
                  </a:moveTo>
                  <a:cubicBezTo>
                    <a:pt x="7635" y="0"/>
                    <a:pt x="518" y="6771"/>
                    <a:pt x="176" y="15402"/>
                  </a:cubicBezTo>
                  <a:cubicBezTo>
                    <a:pt x="0" y="19687"/>
                    <a:pt x="1529" y="23647"/>
                    <a:pt x="4136" y="26630"/>
                  </a:cubicBezTo>
                  <a:cubicBezTo>
                    <a:pt x="6943" y="29813"/>
                    <a:pt x="11003" y="31893"/>
                    <a:pt x="15564" y="32068"/>
                  </a:cubicBezTo>
                  <a:cubicBezTo>
                    <a:pt x="15781" y="32077"/>
                    <a:pt x="15997" y="32081"/>
                    <a:pt x="16212" y="32081"/>
                  </a:cubicBezTo>
                  <a:cubicBezTo>
                    <a:pt x="24797" y="32081"/>
                    <a:pt x="31914" y="25311"/>
                    <a:pt x="32256" y="16680"/>
                  </a:cubicBezTo>
                  <a:cubicBezTo>
                    <a:pt x="32457" y="11091"/>
                    <a:pt x="29800" y="6028"/>
                    <a:pt x="25565" y="2996"/>
                  </a:cubicBezTo>
                  <a:cubicBezTo>
                    <a:pt x="23083" y="1216"/>
                    <a:pt x="20101" y="138"/>
                    <a:pt x="16843" y="13"/>
                  </a:cubicBezTo>
                  <a:cubicBezTo>
                    <a:pt x="16626" y="4"/>
                    <a:pt x="16411" y="0"/>
                    <a:pt x="16197" y="0"/>
                  </a:cubicBezTo>
                  <a:close/>
                </a:path>
              </a:pathLst>
            </a:custGeom>
            <a:solidFill>
              <a:srgbClr val="F880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40" name="Google Shape;507;p19">
              <a:extLst>
                <a:ext uri="{FF2B5EF4-FFF2-40B4-BE49-F238E27FC236}">
                  <a16:creationId xmlns:a16="http://schemas.microsoft.com/office/drawing/2014/main" id="{F30D8C00-4D1E-8492-C18A-853835F3FD0B}"/>
                </a:ext>
              </a:extLst>
            </p:cNvPr>
            <p:cNvSpPr/>
            <p:nvPr/>
          </p:nvSpPr>
          <p:spPr>
            <a:xfrm>
              <a:off x="4313825" y="2498400"/>
              <a:ext cx="202400" cy="166825"/>
            </a:xfrm>
            <a:custGeom>
              <a:avLst/>
              <a:gdLst/>
              <a:ahLst/>
              <a:cxnLst/>
              <a:rect l="l" t="t" r="r" b="b"/>
              <a:pathLst>
                <a:path w="8096" h="6673" extrusionOk="0">
                  <a:moveTo>
                    <a:pt x="2714" y="0"/>
                  </a:moveTo>
                  <a:cubicBezTo>
                    <a:pt x="2008" y="0"/>
                    <a:pt x="1389" y="231"/>
                    <a:pt x="978" y="705"/>
                  </a:cubicBezTo>
                  <a:cubicBezTo>
                    <a:pt x="1" y="1858"/>
                    <a:pt x="602" y="3938"/>
                    <a:pt x="2306" y="5392"/>
                  </a:cubicBezTo>
                  <a:cubicBezTo>
                    <a:pt x="3280" y="6234"/>
                    <a:pt x="4422" y="6673"/>
                    <a:pt x="5395" y="6673"/>
                  </a:cubicBezTo>
                  <a:cubicBezTo>
                    <a:pt x="6101" y="6673"/>
                    <a:pt x="6718" y="6442"/>
                    <a:pt x="7118" y="5968"/>
                  </a:cubicBezTo>
                  <a:cubicBezTo>
                    <a:pt x="8096" y="4815"/>
                    <a:pt x="7519" y="2710"/>
                    <a:pt x="5815" y="1281"/>
                  </a:cubicBezTo>
                  <a:cubicBezTo>
                    <a:pt x="4827" y="439"/>
                    <a:pt x="3688" y="0"/>
                    <a:pt x="2714" y="0"/>
                  </a:cubicBezTo>
                  <a:close/>
                </a:path>
              </a:pathLst>
            </a:custGeom>
            <a:solidFill>
              <a:srgbClr val="FE6361"/>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41" name="Google Shape;508;p19">
              <a:extLst>
                <a:ext uri="{FF2B5EF4-FFF2-40B4-BE49-F238E27FC236}">
                  <a16:creationId xmlns:a16="http://schemas.microsoft.com/office/drawing/2014/main" id="{511DA8D7-E99F-24E3-30A5-936E355837E4}"/>
                </a:ext>
              </a:extLst>
            </p:cNvPr>
            <p:cNvSpPr/>
            <p:nvPr/>
          </p:nvSpPr>
          <p:spPr>
            <a:xfrm>
              <a:off x="4698550" y="2089250"/>
              <a:ext cx="202400" cy="166825"/>
            </a:xfrm>
            <a:custGeom>
              <a:avLst/>
              <a:gdLst/>
              <a:ahLst/>
              <a:cxnLst/>
              <a:rect l="l" t="t" r="r" b="b"/>
              <a:pathLst>
                <a:path w="8096" h="6673" extrusionOk="0">
                  <a:moveTo>
                    <a:pt x="2703" y="0"/>
                  </a:moveTo>
                  <a:cubicBezTo>
                    <a:pt x="1995" y="0"/>
                    <a:pt x="1378" y="231"/>
                    <a:pt x="978" y="705"/>
                  </a:cubicBezTo>
                  <a:cubicBezTo>
                    <a:pt x="0" y="1833"/>
                    <a:pt x="577" y="3938"/>
                    <a:pt x="2281" y="5392"/>
                  </a:cubicBezTo>
                  <a:cubicBezTo>
                    <a:pt x="3269" y="6234"/>
                    <a:pt x="4408" y="6673"/>
                    <a:pt x="5382" y="6673"/>
                  </a:cubicBezTo>
                  <a:cubicBezTo>
                    <a:pt x="6088" y="6673"/>
                    <a:pt x="6707" y="6442"/>
                    <a:pt x="7118" y="5968"/>
                  </a:cubicBezTo>
                  <a:cubicBezTo>
                    <a:pt x="8095" y="4815"/>
                    <a:pt x="7494" y="2710"/>
                    <a:pt x="5815" y="1281"/>
                  </a:cubicBezTo>
                  <a:cubicBezTo>
                    <a:pt x="4827" y="439"/>
                    <a:pt x="3679" y="0"/>
                    <a:pt x="2703" y="0"/>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42" name="Google Shape;509;p19">
              <a:extLst>
                <a:ext uri="{FF2B5EF4-FFF2-40B4-BE49-F238E27FC236}">
                  <a16:creationId xmlns:a16="http://schemas.microsoft.com/office/drawing/2014/main" id="{1B506C31-DFD8-7499-7166-E960D8551624}"/>
                </a:ext>
              </a:extLst>
            </p:cNvPr>
            <p:cNvSpPr/>
            <p:nvPr/>
          </p:nvSpPr>
          <p:spPr>
            <a:xfrm>
              <a:off x="4290025" y="2247950"/>
              <a:ext cx="129725" cy="163800"/>
            </a:xfrm>
            <a:custGeom>
              <a:avLst/>
              <a:gdLst/>
              <a:ahLst/>
              <a:cxnLst/>
              <a:rect l="l" t="t" r="r" b="b"/>
              <a:pathLst>
                <a:path w="5189" h="6552" extrusionOk="0">
                  <a:moveTo>
                    <a:pt x="2990" y="1"/>
                  </a:moveTo>
                  <a:cubicBezTo>
                    <a:pt x="1900" y="1"/>
                    <a:pt x="809" y="1154"/>
                    <a:pt x="426" y="2753"/>
                  </a:cubicBezTo>
                  <a:cubicBezTo>
                    <a:pt x="0" y="4558"/>
                    <a:pt x="627" y="6237"/>
                    <a:pt x="1805" y="6512"/>
                  </a:cubicBezTo>
                  <a:cubicBezTo>
                    <a:pt x="1920" y="6539"/>
                    <a:pt x="2037" y="6552"/>
                    <a:pt x="2154" y="6552"/>
                  </a:cubicBezTo>
                  <a:cubicBezTo>
                    <a:pt x="3255" y="6552"/>
                    <a:pt x="4377" y="5414"/>
                    <a:pt x="4762" y="3806"/>
                  </a:cubicBezTo>
                  <a:cubicBezTo>
                    <a:pt x="5188" y="2001"/>
                    <a:pt x="4562" y="322"/>
                    <a:pt x="3359" y="46"/>
                  </a:cubicBezTo>
                  <a:cubicBezTo>
                    <a:pt x="3236" y="16"/>
                    <a:pt x="3113" y="1"/>
                    <a:pt x="2990"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43" name="Google Shape;510;p19">
              <a:extLst>
                <a:ext uri="{FF2B5EF4-FFF2-40B4-BE49-F238E27FC236}">
                  <a16:creationId xmlns:a16="http://schemas.microsoft.com/office/drawing/2014/main" id="{2917F0DC-B0D2-98A5-63EA-D4DF17067E27}"/>
                </a:ext>
              </a:extLst>
            </p:cNvPr>
            <p:cNvSpPr/>
            <p:nvPr/>
          </p:nvSpPr>
          <p:spPr>
            <a:xfrm>
              <a:off x="4409700" y="2358600"/>
              <a:ext cx="111550" cy="136275"/>
            </a:xfrm>
            <a:custGeom>
              <a:avLst/>
              <a:gdLst/>
              <a:ahLst/>
              <a:cxnLst/>
              <a:rect l="l" t="t" r="r" b="b"/>
              <a:pathLst>
                <a:path w="4462" h="5451" extrusionOk="0">
                  <a:moveTo>
                    <a:pt x="1808" y="1"/>
                  </a:moveTo>
                  <a:cubicBezTo>
                    <a:pt x="1681" y="1"/>
                    <a:pt x="1554" y="19"/>
                    <a:pt x="1429" y="56"/>
                  </a:cubicBezTo>
                  <a:cubicBezTo>
                    <a:pt x="426" y="332"/>
                    <a:pt x="0" y="1786"/>
                    <a:pt x="426" y="3264"/>
                  </a:cubicBezTo>
                  <a:cubicBezTo>
                    <a:pt x="821" y="4559"/>
                    <a:pt x="1754" y="5450"/>
                    <a:pt x="2636" y="5450"/>
                  </a:cubicBezTo>
                  <a:cubicBezTo>
                    <a:pt x="2762" y="5450"/>
                    <a:pt x="2886" y="5432"/>
                    <a:pt x="3008" y="5395"/>
                  </a:cubicBezTo>
                  <a:cubicBezTo>
                    <a:pt x="4010" y="5119"/>
                    <a:pt x="4461" y="3665"/>
                    <a:pt x="4010" y="2187"/>
                  </a:cubicBezTo>
                  <a:cubicBezTo>
                    <a:pt x="3637" y="892"/>
                    <a:pt x="2707" y="1"/>
                    <a:pt x="1808"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44" name="Google Shape;511;p19">
              <a:extLst>
                <a:ext uri="{FF2B5EF4-FFF2-40B4-BE49-F238E27FC236}">
                  <a16:creationId xmlns:a16="http://schemas.microsoft.com/office/drawing/2014/main" id="{3DB53D91-07DD-71CD-1047-7380ECE5D1F9}"/>
                </a:ext>
              </a:extLst>
            </p:cNvPr>
            <p:cNvSpPr/>
            <p:nvPr/>
          </p:nvSpPr>
          <p:spPr>
            <a:xfrm>
              <a:off x="4588275" y="2383700"/>
              <a:ext cx="113425" cy="138700"/>
            </a:xfrm>
            <a:custGeom>
              <a:avLst/>
              <a:gdLst/>
              <a:ahLst/>
              <a:cxnLst/>
              <a:rect l="l" t="t" r="r" b="b"/>
              <a:pathLst>
                <a:path w="4537" h="5548" extrusionOk="0">
                  <a:moveTo>
                    <a:pt x="1827" y="0"/>
                  </a:moveTo>
                  <a:cubicBezTo>
                    <a:pt x="1701" y="0"/>
                    <a:pt x="1576" y="18"/>
                    <a:pt x="1454" y="55"/>
                  </a:cubicBezTo>
                  <a:cubicBezTo>
                    <a:pt x="451" y="356"/>
                    <a:pt x="0" y="1809"/>
                    <a:pt x="451" y="3313"/>
                  </a:cubicBezTo>
                  <a:cubicBezTo>
                    <a:pt x="825" y="4633"/>
                    <a:pt x="1779" y="5548"/>
                    <a:pt x="2702" y="5548"/>
                  </a:cubicBezTo>
                  <a:cubicBezTo>
                    <a:pt x="2830" y="5548"/>
                    <a:pt x="2957" y="5530"/>
                    <a:pt x="3083" y="5493"/>
                  </a:cubicBezTo>
                  <a:cubicBezTo>
                    <a:pt x="4085" y="5193"/>
                    <a:pt x="4536" y="3739"/>
                    <a:pt x="4085" y="2235"/>
                  </a:cubicBezTo>
                  <a:cubicBezTo>
                    <a:pt x="3689" y="915"/>
                    <a:pt x="2733" y="0"/>
                    <a:pt x="1827" y="0"/>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45" name="Google Shape;512;p19">
              <a:extLst>
                <a:ext uri="{FF2B5EF4-FFF2-40B4-BE49-F238E27FC236}">
                  <a16:creationId xmlns:a16="http://schemas.microsoft.com/office/drawing/2014/main" id="{701D5A9A-4934-253F-0302-5D8D4C7BE69E}"/>
                </a:ext>
              </a:extLst>
            </p:cNvPr>
            <p:cNvSpPr/>
            <p:nvPr/>
          </p:nvSpPr>
          <p:spPr>
            <a:xfrm>
              <a:off x="4912200" y="2218175"/>
              <a:ext cx="82100" cy="100725"/>
            </a:xfrm>
            <a:custGeom>
              <a:avLst/>
              <a:gdLst/>
              <a:ahLst/>
              <a:cxnLst/>
              <a:rect l="l" t="t" r="r" b="b"/>
              <a:pathLst>
                <a:path w="3284" h="4029" extrusionOk="0">
                  <a:moveTo>
                    <a:pt x="1308" y="0"/>
                  </a:moveTo>
                  <a:cubicBezTo>
                    <a:pt x="1222" y="0"/>
                    <a:pt x="1137" y="11"/>
                    <a:pt x="1053" y="34"/>
                  </a:cubicBezTo>
                  <a:cubicBezTo>
                    <a:pt x="326" y="260"/>
                    <a:pt x="1" y="1312"/>
                    <a:pt x="326" y="2415"/>
                  </a:cubicBezTo>
                  <a:cubicBezTo>
                    <a:pt x="615" y="3369"/>
                    <a:pt x="1315" y="4028"/>
                    <a:pt x="1976" y="4028"/>
                  </a:cubicBezTo>
                  <a:cubicBezTo>
                    <a:pt x="2062" y="4028"/>
                    <a:pt x="2148" y="4017"/>
                    <a:pt x="2231" y="3994"/>
                  </a:cubicBezTo>
                  <a:cubicBezTo>
                    <a:pt x="2958" y="3769"/>
                    <a:pt x="3284" y="2716"/>
                    <a:pt x="2958" y="1613"/>
                  </a:cubicBezTo>
                  <a:cubicBezTo>
                    <a:pt x="2670" y="659"/>
                    <a:pt x="1969" y="0"/>
                    <a:pt x="1308" y="0"/>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46" name="Google Shape;513;p19">
              <a:extLst>
                <a:ext uri="{FF2B5EF4-FFF2-40B4-BE49-F238E27FC236}">
                  <a16:creationId xmlns:a16="http://schemas.microsoft.com/office/drawing/2014/main" id="{0FA70596-0EE3-0C44-202B-3B1A85908565}"/>
                </a:ext>
              </a:extLst>
            </p:cNvPr>
            <p:cNvSpPr/>
            <p:nvPr/>
          </p:nvSpPr>
          <p:spPr>
            <a:xfrm>
              <a:off x="4498050" y="2218425"/>
              <a:ext cx="85850" cy="100200"/>
            </a:xfrm>
            <a:custGeom>
              <a:avLst/>
              <a:gdLst/>
              <a:ahLst/>
              <a:cxnLst/>
              <a:rect l="l" t="t" r="r" b="b"/>
              <a:pathLst>
                <a:path w="3434" h="4008" extrusionOk="0">
                  <a:moveTo>
                    <a:pt x="2107" y="1"/>
                  </a:moveTo>
                  <a:cubicBezTo>
                    <a:pt x="1462" y="1"/>
                    <a:pt x="761" y="604"/>
                    <a:pt x="426" y="1503"/>
                  </a:cubicBezTo>
                  <a:cubicBezTo>
                    <a:pt x="0" y="2581"/>
                    <a:pt x="251" y="3658"/>
                    <a:pt x="977" y="3934"/>
                  </a:cubicBezTo>
                  <a:cubicBezTo>
                    <a:pt x="1094" y="3984"/>
                    <a:pt x="1216" y="4007"/>
                    <a:pt x="1341" y="4007"/>
                  </a:cubicBezTo>
                  <a:cubicBezTo>
                    <a:pt x="1972" y="4007"/>
                    <a:pt x="2677" y="3405"/>
                    <a:pt x="3033" y="2505"/>
                  </a:cubicBezTo>
                  <a:cubicBezTo>
                    <a:pt x="3434" y="1428"/>
                    <a:pt x="3183" y="350"/>
                    <a:pt x="2481" y="74"/>
                  </a:cubicBezTo>
                  <a:cubicBezTo>
                    <a:pt x="2361" y="25"/>
                    <a:pt x="2235" y="1"/>
                    <a:pt x="2107"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47" name="Google Shape;514;p19">
              <a:extLst>
                <a:ext uri="{FF2B5EF4-FFF2-40B4-BE49-F238E27FC236}">
                  <a16:creationId xmlns:a16="http://schemas.microsoft.com/office/drawing/2014/main" id="{DCD55670-D7FA-E35C-B443-A235D2A71091}"/>
                </a:ext>
              </a:extLst>
            </p:cNvPr>
            <p:cNvSpPr/>
            <p:nvPr/>
          </p:nvSpPr>
          <p:spPr>
            <a:xfrm>
              <a:off x="4824475" y="2589625"/>
              <a:ext cx="85875" cy="100350"/>
            </a:xfrm>
            <a:custGeom>
              <a:avLst/>
              <a:gdLst/>
              <a:ahLst/>
              <a:cxnLst/>
              <a:rect l="l" t="t" r="r" b="b"/>
              <a:pathLst>
                <a:path w="3435" h="4014" extrusionOk="0">
                  <a:moveTo>
                    <a:pt x="2108" y="0"/>
                  </a:moveTo>
                  <a:cubicBezTo>
                    <a:pt x="1462" y="0"/>
                    <a:pt x="762" y="607"/>
                    <a:pt x="402" y="1517"/>
                  </a:cubicBezTo>
                  <a:cubicBezTo>
                    <a:pt x="1" y="2570"/>
                    <a:pt x="226" y="3673"/>
                    <a:pt x="953" y="3948"/>
                  </a:cubicBezTo>
                  <a:cubicBezTo>
                    <a:pt x="1069" y="3992"/>
                    <a:pt x="1189" y="4013"/>
                    <a:pt x="1311" y="4013"/>
                  </a:cubicBezTo>
                  <a:cubicBezTo>
                    <a:pt x="1955" y="4013"/>
                    <a:pt x="2650" y="3426"/>
                    <a:pt x="3008" y="2520"/>
                  </a:cubicBezTo>
                  <a:cubicBezTo>
                    <a:pt x="3434" y="1442"/>
                    <a:pt x="3184" y="339"/>
                    <a:pt x="2457" y="64"/>
                  </a:cubicBezTo>
                  <a:cubicBezTo>
                    <a:pt x="2344" y="21"/>
                    <a:pt x="2227" y="0"/>
                    <a:pt x="2108" y="0"/>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48" name="Google Shape;515;p19">
              <a:extLst>
                <a:ext uri="{FF2B5EF4-FFF2-40B4-BE49-F238E27FC236}">
                  <a16:creationId xmlns:a16="http://schemas.microsoft.com/office/drawing/2014/main" id="{9FD650FA-8D3A-3AE7-BA57-258899CFAFCA}"/>
                </a:ext>
              </a:extLst>
            </p:cNvPr>
            <p:cNvSpPr/>
            <p:nvPr/>
          </p:nvSpPr>
          <p:spPr>
            <a:xfrm>
              <a:off x="4541900" y="2616050"/>
              <a:ext cx="142250" cy="113350"/>
            </a:xfrm>
            <a:custGeom>
              <a:avLst/>
              <a:gdLst/>
              <a:ahLst/>
              <a:cxnLst/>
              <a:rect l="l" t="t" r="r" b="b"/>
              <a:pathLst>
                <a:path w="5690" h="4534" extrusionOk="0">
                  <a:moveTo>
                    <a:pt x="3755" y="0"/>
                  </a:moveTo>
                  <a:cubicBezTo>
                    <a:pt x="3107" y="0"/>
                    <a:pt x="2361" y="266"/>
                    <a:pt x="1705" y="786"/>
                  </a:cubicBezTo>
                  <a:cubicBezTo>
                    <a:pt x="477" y="1738"/>
                    <a:pt x="0" y="3167"/>
                    <a:pt x="652" y="3994"/>
                  </a:cubicBezTo>
                  <a:cubicBezTo>
                    <a:pt x="934" y="4355"/>
                    <a:pt x="1394" y="4533"/>
                    <a:pt x="1926" y="4533"/>
                  </a:cubicBezTo>
                  <a:cubicBezTo>
                    <a:pt x="2576" y="4533"/>
                    <a:pt x="3335" y="4267"/>
                    <a:pt x="4010" y="3743"/>
                  </a:cubicBezTo>
                  <a:cubicBezTo>
                    <a:pt x="5213" y="2791"/>
                    <a:pt x="5690" y="1362"/>
                    <a:pt x="5063" y="560"/>
                  </a:cubicBezTo>
                  <a:cubicBezTo>
                    <a:pt x="4767" y="185"/>
                    <a:pt x="4295" y="0"/>
                    <a:pt x="3755" y="0"/>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49" name="Google Shape;516;p19">
              <a:extLst>
                <a:ext uri="{FF2B5EF4-FFF2-40B4-BE49-F238E27FC236}">
                  <a16:creationId xmlns:a16="http://schemas.microsoft.com/office/drawing/2014/main" id="{0CA26C04-B17C-3917-B7B8-18E7D05AF380}"/>
                </a:ext>
              </a:extLst>
            </p:cNvPr>
            <p:cNvSpPr/>
            <p:nvPr/>
          </p:nvSpPr>
          <p:spPr>
            <a:xfrm>
              <a:off x="4703550" y="2469375"/>
              <a:ext cx="139750" cy="170575"/>
            </a:xfrm>
            <a:custGeom>
              <a:avLst/>
              <a:gdLst/>
              <a:ahLst/>
              <a:cxnLst/>
              <a:rect l="l" t="t" r="r" b="b"/>
              <a:pathLst>
                <a:path w="5590" h="6823" extrusionOk="0">
                  <a:moveTo>
                    <a:pt x="3340" y="1"/>
                  </a:moveTo>
                  <a:cubicBezTo>
                    <a:pt x="2210" y="1"/>
                    <a:pt x="1039" y="1128"/>
                    <a:pt x="552" y="2743"/>
                  </a:cubicBezTo>
                  <a:cubicBezTo>
                    <a:pt x="1" y="4598"/>
                    <a:pt x="577" y="6402"/>
                    <a:pt x="1805" y="6753"/>
                  </a:cubicBezTo>
                  <a:cubicBezTo>
                    <a:pt x="1957" y="6800"/>
                    <a:pt x="2112" y="6822"/>
                    <a:pt x="2268" y="6822"/>
                  </a:cubicBezTo>
                  <a:cubicBezTo>
                    <a:pt x="3379" y="6822"/>
                    <a:pt x="4555" y="5697"/>
                    <a:pt x="5038" y="4072"/>
                  </a:cubicBezTo>
                  <a:cubicBezTo>
                    <a:pt x="5590" y="2217"/>
                    <a:pt x="5013" y="437"/>
                    <a:pt x="3785" y="61"/>
                  </a:cubicBezTo>
                  <a:cubicBezTo>
                    <a:pt x="3638" y="20"/>
                    <a:pt x="3489" y="1"/>
                    <a:pt x="3340"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50" name="Google Shape;517;p19">
              <a:extLst>
                <a:ext uri="{FF2B5EF4-FFF2-40B4-BE49-F238E27FC236}">
                  <a16:creationId xmlns:a16="http://schemas.microsoft.com/office/drawing/2014/main" id="{CF7CA12D-E92D-D854-125B-DF8CF68DCDFA}"/>
                </a:ext>
              </a:extLst>
            </p:cNvPr>
            <p:cNvSpPr/>
            <p:nvPr/>
          </p:nvSpPr>
          <p:spPr>
            <a:xfrm>
              <a:off x="4748050" y="2279650"/>
              <a:ext cx="111550" cy="136275"/>
            </a:xfrm>
            <a:custGeom>
              <a:avLst/>
              <a:gdLst/>
              <a:ahLst/>
              <a:cxnLst/>
              <a:rect l="l" t="t" r="r" b="b"/>
              <a:pathLst>
                <a:path w="4462" h="5451" extrusionOk="0">
                  <a:moveTo>
                    <a:pt x="1808" y="1"/>
                  </a:moveTo>
                  <a:cubicBezTo>
                    <a:pt x="1681" y="1"/>
                    <a:pt x="1553" y="19"/>
                    <a:pt x="1429" y="56"/>
                  </a:cubicBezTo>
                  <a:cubicBezTo>
                    <a:pt x="451" y="357"/>
                    <a:pt x="0" y="1786"/>
                    <a:pt x="451" y="3264"/>
                  </a:cubicBezTo>
                  <a:cubicBezTo>
                    <a:pt x="824" y="4559"/>
                    <a:pt x="1754" y="5450"/>
                    <a:pt x="2653" y="5450"/>
                  </a:cubicBezTo>
                  <a:cubicBezTo>
                    <a:pt x="2781" y="5450"/>
                    <a:pt x="2908" y="5432"/>
                    <a:pt x="3033" y="5395"/>
                  </a:cubicBezTo>
                  <a:cubicBezTo>
                    <a:pt x="4035" y="5119"/>
                    <a:pt x="4461" y="3665"/>
                    <a:pt x="4035" y="2187"/>
                  </a:cubicBezTo>
                  <a:cubicBezTo>
                    <a:pt x="3640" y="892"/>
                    <a:pt x="2707" y="1"/>
                    <a:pt x="1808"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51" name="Google Shape;518;p19">
              <a:extLst>
                <a:ext uri="{FF2B5EF4-FFF2-40B4-BE49-F238E27FC236}">
                  <a16:creationId xmlns:a16="http://schemas.microsoft.com/office/drawing/2014/main" id="{3E51D83A-D5CE-7786-3E07-66383E3EEB08}"/>
                </a:ext>
              </a:extLst>
            </p:cNvPr>
            <p:cNvSpPr/>
            <p:nvPr/>
          </p:nvSpPr>
          <p:spPr>
            <a:xfrm>
              <a:off x="4850175" y="2365600"/>
              <a:ext cx="157300" cy="198100"/>
            </a:xfrm>
            <a:custGeom>
              <a:avLst/>
              <a:gdLst/>
              <a:ahLst/>
              <a:cxnLst/>
              <a:rect l="l" t="t" r="r" b="b"/>
              <a:pathLst>
                <a:path w="6292" h="7924" extrusionOk="0">
                  <a:moveTo>
                    <a:pt x="3651" y="1"/>
                  </a:moveTo>
                  <a:cubicBezTo>
                    <a:pt x="2330" y="1"/>
                    <a:pt x="1001" y="1393"/>
                    <a:pt x="527" y="3335"/>
                  </a:cubicBezTo>
                  <a:cubicBezTo>
                    <a:pt x="0" y="5491"/>
                    <a:pt x="777" y="7521"/>
                    <a:pt x="2206" y="7872"/>
                  </a:cubicBezTo>
                  <a:cubicBezTo>
                    <a:pt x="2350" y="7906"/>
                    <a:pt x="2495" y="7923"/>
                    <a:pt x="2641" y="7923"/>
                  </a:cubicBezTo>
                  <a:cubicBezTo>
                    <a:pt x="3966" y="7923"/>
                    <a:pt x="5313" y="6530"/>
                    <a:pt x="5765" y="4588"/>
                  </a:cubicBezTo>
                  <a:cubicBezTo>
                    <a:pt x="6291" y="2433"/>
                    <a:pt x="5539" y="403"/>
                    <a:pt x="4086" y="52"/>
                  </a:cubicBezTo>
                  <a:cubicBezTo>
                    <a:pt x="3942" y="17"/>
                    <a:pt x="3797" y="1"/>
                    <a:pt x="3651"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52" name="Google Shape;519;p19">
              <a:extLst>
                <a:ext uri="{FF2B5EF4-FFF2-40B4-BE49-F238E27FC236}">
                  <a16:creationId xmlns:a16="http://schemas.microsoft.com/office/drawing/2014/main" id="{1DD2A980-5285-3495-0793-F36776C68DAA}"/>
                </a:ext>
              </a:extLst>
            </p:cNvPr>
            <p:cNvSpPr/>
            <p:nvPr/>
          </p:nvSpPr>
          <p:spPr>
            <a:xfrm>
              <a:off x="4309450" y="2054850"/>
              <a:ext cx="755025" cy="764775"/>
            </a:xfrm>
            <a:custGeom>
              <a:avLst/>
              <a:gdLst/>
              <a:ahLst/>
              <a:cxnLst/>
              <a:rect l="l" t="t" r="r" b="b"/>
              <a:pathLst>
                <a:path w="30201" h="30591" extrusionOk="0">
                  <a:moveTo>
                    <a:pt x="20727" y="1"/>
                  </a:moveTo>
                  <a:cubicBezTo>
                    <a:pt x="22156" y="2532"/>
                    <a:pt x="22933" y="5439"/>
                    <a:pt x="22807" y="8547"/>
                  </a:cubicBezTo>
                  <a:cubicBezTo>
                    <a:pt x="22465" y="17179"/>
                    <a:pt x="15347" y="23974"/>
                    <a:pt x="6761" y="23974"/>
                  </a:cubicBezTo>
                  <a:cubicBezTo>
                    <a:pt x="6547" y="23974"/>
                    <a:pt x="6332" y="23969"/>
                    <a:pt x="6115" y="23961"/>
                  </a:cubicBezTo>
                  <a:cubicBezTo>
                    <a:pt x="3935" y="23861"/>
                    <a:pt x="1855" y="23334"/>
                    <a:pt x="0" y="22457"/>
                  </a:cubicBezTo>
                  <a:lnTo>
                    <a:pt x="0" y="22457"/>
                  </a:lnTo>
                  <a:cubicBezTo>
                    <a:pt x="526" y="23409"/>
                    <a:pt x="1153" y="24312"/>
                    <a:pt x="1880" y="25139"/>
                  </a:cubicBezTo>
                  <a:cubicBezTo>
                    <a:pt x="4687" y="28322"/>
                    <a:pt x="8747" y="30402"/>
                    <a:pt x="13308" y="30577"/>
                  </a:cubicBezTo>
                  <a:cubicBezTo>
                    <a:pt x="13525" y="30586"/>
                    <a:pt x="13741" y="30590"/>
                    <a:pt x="13956" y="30590"/>
                  </a:cubicBezTo>
                  <a:cubicBezTo>
                    <a:pt x="22541" y="30590"/>
                    <a:pt x="29658" y="23820"/>
                    <a:pt x="30000" y="15189"/>
                  </a:cubicBezTo>
                  <a:cubicBezTo>
                    <a:pt x="30201" y="9600"/>
                    <a:pt x="27544" y="4537"/>
                    <a:pt x="23309" y="1505"/>
                  </a:cubicBezTo>
                  <a:cubicBezTo>
                    <a:pt x="22506" y="928"/>
                    <a:pt x="21629" y="427"/>
                    <a:pt x="20727" y="1"/>
                  </a:cubicBezTo>
                  <a:close/>
                </a:path>
              </a:pathLst>
            </a:custGeom>
            <a:solidFill>
              <a:srgbClr val="F66E43">
                <a:alpha val="59820"/>
              </a:srgbClr>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53" name="Google Shape;520;p19">
              <a:extLst>
                <a:ext uri="{FF2B5EF4-FFF2-40B4-BE49-F238E27FC236}">
                  <a16:creationId xmlns:a16="http://schemas.microsoft.com/office/drawing/2014/main" id="{D85BA5B7-0B50-0C3D-2A70-65582CCE658F}"/>
                </a:ext>
              </a:extLst>
            </p:cNvPr>
            <p:cNvSpPr/>
            <p:nvPr/>
          </p:nvSpPr>
          <p:spPr>
            <a:xfrm>
              <a:off x="4395900" y="2098125"/>
              <a:ext cx="138500" cy="130250"/>
            </a:xfrm>
            <a:custGeom>
              <a:avLst/>
              <a:gdLst/>
              <a:ahLst/>
              <a:cxnLst/>
              <a:rect l="l" t="t" r="r" b="b"/>
              <a:pathLst>
                <a:path w="5540" h="5210" extrusionOk="0">
                  <a:moveTo>
                    <a:pt x="3700" y="1"/>
                  </a:moveTo>
                  <a:cubicBezTo>
                    <a:pt x="2910" y="1"/>
                    <a:pt x="1980" y="475"/>
                    <a:pt x="1254" y="1302"/>
                  </a:cubicBezTo>
                  <a:cubicBezTo>
                    <a:pt x="201" y="2556"/>
                    <a:pt x="1" y="4160"/>
                    <a:pt x="853" y="4861"/>
                  </a:cubicBezTo>
                  <a:cubicBezTo>
                    <a:pt x="1122" y="5098"/>
                    <a:pt x="1468" y="5210"/>
                    <a:pt x="1849" y="5210"/>
                  </a:cubicBezTo>
                  <a:cubicBezTo>
                    <a:pt x="2638" y="5210"/>
                    <a:pt x="3576" y="4729"/>
                    <a:pt x="4287" y="3884"/>
                  </a:cubicBezTo>
                  <a:cubicBezTo>
                    <a:pt x="5364" y="2656"/>
                    <a:pt x="5540" y="1052"/>
                    <a:pt x="4713" y="350"/>
                  </a:cubicBezTo>
                  <a:cubicBezTo>
                    <a:pt x="4434" y="113"/>
                    <a:pt x="4084" y="1"/>
                    <a:pt x="3700" y="1"/>
                  </a:cubicBezTo>
                  <a:close/>
                </a:path>
              </a:pathLst>
            </a:custGeom>
            <a:solidFill>
              <a:srgbClr val="F85A5A"/>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54" name="Google Shape;521;p19">
              <a:extLst>
                <a:ext uri="{FF2B5EF4-FFF2-40B4-BE49-F238E27FC236}">
                  <a16:creationId xmlns:a16="http://schemas.microsoft.com/office/drawing/2014/main" id="{7126D40E-AC64-1B93-B277-82541546D826}"/>
                </a:ext>
              </a:extLst>
            </p:cNvPr>
            <p:cNvSpPr/>
            <p:nvPr/>
          </p:nvSpPr>
          <p:spPr>
            <a:xfrm>
              <a:off x="4313200" y="2056300"/>
              <a:ext cx="359675" cy="392375"/>
            </a:xfrm>
            <a:custGeom>
              <a:avLst/>
              <a:gdLst/>
              <a:ahLst/>
              <a:cxnLst/>
              <a:rect l="l" t="t" r="r" b="b"/>
              <a:pathLst>
                <a:path w="14387" h="15695" extrusionOk="0">
                  <a:moveTo>
                    <a:pt x="10420" y="1"/>
                  </a:moveTo>
                  <a:cubicBezTo>
                    <a:pt x="9792" y="1"/>
                    <a:pt x="9149" y="152"/>
                    <a:pt x="8547" y="444"/>
                  </a:cubicBezTo>
                  <a:cubicBezTo>
                    <a:pt x="4336" y="2474"/>
                    <a:pt x="1203" y="6584"/>
                    <a:pt x="351" y="11171"/>
                  </a:cubicBezTo>
                  <a:cubicBezTo>
                    <a:pt x="0" y="13076"/>
                    <a:pt x="878" y="15031"/>
                    <a:pt x="2858" y="15582"/>
                  </a:cubicBezTo>
                  <a:cubicBezTo>
                    <a:pt x="3137" y="15658"/>
                    <a:pt x="3430" y="15694"/>
                    <a:pt x="3727" y="15694"/>
                  </a:cubicBezTo>
                  <a:cubicBezTo>
                    <a:pt x="5296" y="15694"/>
                    <a:pt x="6974" y="14677"/>
                    <a:pt x="7269" y="13076"/>
                  </a:cubicBezTo>
                  <a:cubicBezTo>
                    <a:pt x="7820" y="10118"/>
                    <a:pt x="9449" y="7963"/>
                    <a:pt x="12156" y="6635"/>
                  </a:cubicBezTo>
                  <a:cubicBezTo>
                    <a:pt x="13910" y="5782"/>
                    <a:pt x="14387" y="3301"/>
                    <a:pt x="13459" y="1722"/>
                  </a:cubicBezTo>
                  <a:cubicBezTo>
                    <a:pt x="12768" y="553"/>
                    <a:pt x="11622" y="1"/>
                    <a:pt x="10420" y="1"/>
                  </a:cubicBezTo>
                  <a:close/>
                </a:path>
              </a:pathLst>
            </a:custGeom>
            <a:solidFill>
              <a:srgbClr val="FFFFFF">
                <a:alpha val="27230"/>
              </a:srgbClr>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sp>
          <p:nvSpPr>
            <p:cNvPr id="156" name="Google Shape;523;p19">
              <a:extLst>
                <a:ext uri="{FF2B5EF4-FFF2-40B4-BE49-F238E27FC236}">
                  <a16:creationId xmlns:a16="http://schemas.microsoft.com/office/drawing/2014/main" id="{85E87D74-FB49-EA4B-315A-BD19A8B0531C}"/>
                </a:ext>
              </a:extLst>
            </p:cNvPr>
            <p:cNvSpPr/>
            <p:nvPr/>
          </p:nvSpPr>
          <p:spPr>
            <a:xfrm>
              <a:off x="3673475" y="2821150"/>
              <a:ext cx="372825" cy="383025"/>
            </a:xfrm>
            <a:custGeom>
              <a:avLst/>
              <a:gdLst/>
              <a:ahLst/>
              <a:cxnLst/>
              <a:rect l="l" t="t" r="r" b="b"/>
              <a:pathLst>
                <a:path w="14913" h="15321" extrusionOk="0">
                  <a:moveTo>
                    <a:pt x="11279" y="1"/>
                  </a:moveTo>
                  <a:lnTo>
                    <a:pt x="11279" y="1"/>
                  </a:lnTo>
                  <a:cubicBezTo>
                    <a:pt x="11529" y="452"/>
                    <a:pt x="11730" y="953"/>
                    <a:pt x="11855" y="1454"/>
                  </a:cubicBezTo>
                  <a:cubicBezTo>
                    <a:pt x="12106" y="2482"/>
                    <a:pt x="12005" y="3660"/>
                    <a:pt x="11354" y="4462"/>
                  </a:cubicBezTo>
                  <a:cubicBezTo>
                    <a:pt x="10953" y="4963"/>
                    <a:pt x="10326" y="5339"/>
                    <a:pt x="10226" y="5991"/>
                  </a:cubicBezTo>
                  <a:cubicBezTo>
                    <a:pt x="10151" y="6442"/>
                    <a:pt x="10401" y="6943"/>
                    <a:pt x="10251" y="7394"/>
                  </a:cubicBezTo>
                  <a:cubicBezTo>
                    <a:pt x="10062" y="7982"/>
                    <a:pt x="9399" y="8165"/>
                    <a:pt x="8761" y="8165"/>
                  </a:cubicBezTo>
                  <a:cubicBezTo>
                    <a:pt x="8638" y="8165"/>
                    <a:pt x="8515" y="8158"/>
                    <a:pt x="8396" y="8146"/>
                  </a:cubicBezTo>
                  <a:cubicBezTo>
                    <a:pt x="8170" y="8130"/>
                    <a:pt x="7931" y="8112"/>
                    <a:pt x="7696" y="8112"/>
                  </a:cubicBezTo>
                  <a:cubicBezTo>
                    <a:pt x="7177" y="8112"/>
                    <a:pt x="6677" y="8200"/>
                    <a:pt x="6366" y="8597"/>
                  </a:cubicBezTo>
                  <a:cubicBezTo>
                    <a:pt x="5840" y="9299"/>
                    <a:pt x="6316" y="10477"/>
                    <a:pt x="5640" y="11028"/>
                  </a:cubicBezTo>
                  <a:cubicBezTo>
                    <a:pt x="5163" y="11404"/>
                    <a:pt x="4462" y="11229"/>
                    <a:pt x="3935" y="11529"/>
                  </a:cubicBezTo>
                  <a:cubicBezTo>
                    <a:pt x="3559" y="11780"/>
                    <a:pt x="3384" y="12256"/>
                    <a:pt x="3058" y="12582"/>
                  </a:cubicBezTo>
                  <a:cubicBezTo>
                    <a:pt x="2715" y="12939"/>
                    <a:pt x="2226" y="13100"/>
                    <a:pt x="1722" y="13100"/>
                  </a:cubicBezTo>
                  <a:cubicBezTo>
                    <a:pt x="1270" y="13100"/>
                    <a:pt x="806" y="12970"/>
                    <a:pt x="426" y="12732"/>
                  </a:cubicBezTo>
                  <a:cubicBezTo>
                    <a:pt x="276" y="12632"/>
                    <a:pt x="126" y="12532"/>
                    <a:pt x="0" y="12432"/>
                  </a:cubicBezTo>
                  <a:lnTo>
                    <a:pt x="0" y="12432"/>
                  </a:lnTo>
                  <a:cubicBezTo>
                    <a:pt x="1479" y="14111"/>
                    <a:pt x="3609" y="15214"/>
                    <a:pt x="6015" y="15314"/>
                  </a:cubicBezTo>
                  <a:cubicBezTo>
                    <a:pt x="6124" y="15318"/>
                    <a:pt x="6232" y="15320"/>
                    <a:pt x="6339" y="15320"/>
                  </a:cubicBezTo>
                  <a:cubicBezTo>
                    <a:pt x="10858" y="15320"/>
                    <a:pt x="14617" y="11747"/>
                    <a:pt x="14812" y="7194"/>
                  </a:cubicBezTo>
                  <a:cubicBezTo>
                    <a:pt x="14913" y="4236"/>
                    <a:pt x="13509" y="1580"/>
                    <a:pt x="11279" y="1"/>
                  </a:cubicBezTo>
                  <a:close/>
                </a:path>
              </a:pathLst>
            </a:custGeom>
            <a:solidFill>
              <a:srgbClr val="621156">
                <a:alpha val="54910"/>
              </a:srgbClr>
            </a:solidFill>
            <a:ln>
              <a:noFill/>
            </a:ln>
          </p:spPr>
          <p:txBody>
            <a:bodyPr spcFirstLastPara="1" wrap="square" lIns="91425" tIns="91425" rIns="91425" bIns="91425" anchor="ctr" anchorCtr="0">
              <a:noAutofit/>
            </a:bodyPr>
            <a:lstStyle/>
            <a:p>
              <a:pPr defTabSz="914378"/>
              <a:endParaRPr sz="1800" kern="0">
                <a:solidFill>
                  <a:sysClr val="windowText" lastClr="000000"/>
                </a:solidFill>
                <a:latin typeface="Arial"/>
                <a:cs typeface="Arial"/>
                <a:sym typeface="Arial"/>
              </a:endParaRPr>
            </a:p>
          </p:txBody>
        </p:sp>
      </p:grpSp>
      <p:grpSp>
        <p:nvGrpSpPr>
          <p:cNvPr id="4" name="Group 3">
            <a:extLst>
              <a:ext uri="{FF2B5EF4-FFF2-40B4-BE49-F238E27FC236}">
                <a16:creationId xmlns:a16="http://schemas.microsoft.com/office/drawing/2014/main" id="{8E73F7A0-3DBD-F0F7-586C-954E5539AC5E}"/>
              </a:ext>
            </a:extLst>
          </p:cNvPr>
          <p:cNvGrpSpPr/>
          <p:nvPr/>
        </p:nvGrpSpPr>
        <p:grpSpPr>
          <a:xfrm>
            <a:off x="5348399" y="1683259"/>
            <a:ext cx="3470976" cy="1086300"/>
            <a:chOff x="7131199" y="2244345"/>
            <a:chExt cx="4627968" cy="1448400"/>
          </a:xfrm>
        </p:grpSpPr>
        <p:cxnSp>
          <p:nvCxnSpPr>
            <p:cNvPr id="19" name="Google Shape;527;p19">
              <a:extLst>
                <a:ext uri="{FF2B5EF4-FFF2-40B4-BE49-F238E27FC236}">
                  <a16:creationId xmlns:a16="http://schemas.microsoft.com/office/drawing/2014/main" id="{A6544899-82C2-F6B2-78D4-D4E0B6079F47}"/>
                </a:ext>
              </a:extLst>
            </p:cNvPr>
            <p:cNvCxnSpPr/>
            <p:nvPr/>
          </p:nvCxnSpPr>
          <p:spPr>
            <a:xfrm rot="10800000">
              <a:off x="7131199" y="2968529"/>
              <a:ext cx="790400" cy="0"/>
            </a:xfrm>
            <a:prstGeom prst="straightConnector1">
              <a:avLst/>
            </a:prstGeom>
            <a:noFill/>
            <a:ln w="19050" cap="flat" cmpd="sng">
              <a:solidFill>
                <a:srgbClr val="F85A5A"/>
              </a:solidFill>
              <a:prstDash val="solid"/>
              <a:round/>
              <a:headEnd type="none" w="med" len="med"/>
              <a:tailEnd type="oval" w="med" len="med"/>
            </a:ln>
          </p:spPr>
        </p:cxnSp>
        <p:sp>
          <p:nvSpPr>
            <p:cNvPr id="21" name="Google Shape;529;p19">
              <a:extLst>
                <a:ext uri="{FF2B5EF4-FFF2-40B4-BE49-F238E27FC236}">
                  <a16:creationId xmlns:a16="http://schemas.microsoft.com/office/drawing/2014/main" id="{4B7E1CDB-B261-4D7B-3856-A7EDC7F1C3EA}"/>
                </a:ext>
              </a:extLst>
            </p:cNvPr>
            <p:cNvSpPr/>
            <p:nvPr/>
          </p:nvSpPr>
          <p:spPr>
            <a:xfrm>
              <a:off x="7744767" y="2244345"/>
              <a:ext cx="4014400" cy="1448400"/>
            </a:xfrm>
            <a:prstGeom prst="roundRect">
              <a:avLst>
                <a:gd name="adj" fmla="val 20336"/>
              </a:avLst>
            </a:prstGeom>
            <a:solidFill>
              <a:srgbClr val="EEEEEE"/>
            </a:solidFill>
            <a:ln w="19050" cap="flat" cmpd="sng">
              <a:solidFill>
                <a:srgbClr val="F85A5A"/>
              </a:solidFill>
              <a:prstDash val="solid"/>
              <a:round/>
              <a:headEnd type="none" w="sm" len="sm"/>
              <a:tailEnd type="none" w="sm" len="sm"/>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algn="ctr" defTabSz="914333">
                <a:buClr>
                  <a:srgbClr val="0C4F72"/>
                </a:buClr>
              </a:pPr>
              <a:r>
                <a:rPr lang="id-ID" sz="1800" kern="0" dirty="0">
                  <a:solidFill>
                    <a:srgbClr val="000000">
                      <a:lumMod val="50000"/>
                    </a:srgbClr>
                  </a:solidFill>
                  <a:latin typeface="PT Sans" panose="020B0503020203020204" pitchFamily="34" charset="0"/>
                  <a:cs typeface="Palanquin" panose="020B0004020203020204" pitchFamily="34" charset="0"/>
                  <a:sym typeface="Arial"/>
                </a:rPr>
                <a:t>Filtrasi melalui selaput kolodion yang mempunyai</a:t>
              </a:r>
            </a:p>
            <a:p>
              <a:pPr algn="ctr" defTabSz="914333">
                <a:buClr>
                  <a:srgbClr val="0C4F72"/>
                </a:buClr>
              </a:pPr>
              <a:r>
                <a:rPr lang="id-ID" sz="1800" kern="0" dirty="0">
                  <a:solidFill>
                    <a:srgbClr val="000000">
                      <a:lumMod val="50000"/>
                    </a:srgbClr>
                  </a:solidFill>
                  <a:latin typeface="PT Sans" panose="020B0503020203020204" pitchFamily="34" charset="0"/>
                  <a:cs typeface="Palanquin" panose="020B0004020203020204" pitchFamily="34" charset="0"/>
                  <a:sym typeface="Arial"/>
                </a:rPr>
                <a:t>porositas bertingkat</a:t>
              </a:r>
              <a:endParaRPr lang="en-US" sz="1800" kern="0" dirty="0">
                <a:solidFill>
                  <a:srgbClr val="000000">
                    <a:lumMod val="50000"/>
                  </a:srgbClr>
                </a:solidFill>
                <a:latin typeface="PT Sans" panose="020B0503020203020204" pitchFamily="34" charset="0"/>
                <a:cs typeface="Palanquin" panose="020B0004020203020204" pitchFamily="34" charset="0"/>
                <a:sym typeface="Arial"/>
              </a:endParaRPr>
            </a:p>
          </p:txBody>
        </p:sp>
      </p:grpSp>
      <p:grpSp>
        <p:nvGrpSpPr>
          <p:cNvPr id="3" name="Group 2">
            <a:extLst>
              <a:ext uri="{FF2B5EF4-FFF2-40B4-BE49-F238E27FC236}">
                <a16:creationId xmlns:a16="http://schemas.microsoft.com/office/drawing/2014/main" id="{F237C387-F416-EB0E-A6D5-B932CAA9EBBD}"/>
              </a:ext>
            </a:extLst>
          </p:cNvPr>
          <p:cNvGrpSpPr/>
          <p:nvPr/>
        </p:nvGrpSpPr>
        <p:grpSpPr>
          <a:xfrm>
            <a:off x="324624" y="3075084"/>
            <a:ext cx="3750300" cy="1086300"/>
            <a:chOff x="432832" y="4100112"/>
            <a:chExt cx="5000400" cy="1448400"/>
          </a:xfrm>
        </p:grpSpPr>
        <p:cxnSp>
          <p:nvCxnSpPr>
            <p:cNvPr id="18" name="Google Shape;525;p19">
              <a:extLst>
                <a:ext uri="{FF2B5EF4-FFF2-40B4-BE49-F238E27FC236}">
                  <a16:creationId xmlns:a16="http://schemas.microsoft.com/office/drawing/2014/main" id="{1FB702BD-F328-2295-63F5-4FC5A937BCC3}"/>
                </a:ext>
              </a:extLst>
            </p:cNvPr>
            <p:cNvCxnSpPr>
              <a:stCxn id="22" idx="3"/>
            </p:cNvCxnSpPr>
            <p:nvPr/>
          </p:nvCxnSpPr>
          <p:spPr>
            <a:xfrm>
              <a:off x="4447232" y="4824312"/>
              <a:ext cx="986000" cy="0"/>
            </a:xfrm>
            <a:prstGeom prst="straightConnector1">
              <a:avLst/>
            </a:prstGeom>
            <a:noFill/>
            <a:ln w="19050" cap="flat" cmpd="sng">
              <a:solidFill>
                <a:srgbClr val="721B65"/>
              </a:solidFill>
              <a:prstDash val="solid"/>
              <a:round/>
              <a:headEnd type="none" w="med" len="med"/>
              <a:tailEnd type="oval" w="med" len="med"/>
            </a:ln>
          </p:spPr>
        </p:cxnSp>
        <p:sp>
          <p:nvSpPr>
            <p:cNvPr id="22" name="Google Shape;526;p19">
              <a:extLst>
                <a:ext uri="{FF2B5EF4-FFF2-40B4-BE49-F238E27FC236}">
                  <a16:creationId xmlns:a16="http://schemas.microsoft.com/office/drawing/2014/main" id="{37013ACB-E8DF-A4CA-A5D6-1774BFC7A3A4}"/>
                </a:ext>
              </a:extLst>
            </p:cNvPr>
            <p:cNvSpPr/>
            <p:nvPr/>
          </p:nvSpPr>
          <p:spPr>
            <a:xfrm>
              <a:off x="432832" y="4100112"/>
              <a:ext cx="4014400" cy="1448400"/>
            </a:xfrm>
            <a:prstGeom prst="roundRect">
              <a:avLst>
                <a:gd name="adj" fmla="val 20336"/>
              </a:avLst>
            </a:prstGeom>
            <a:solidFill>
              <a:srgbClr val="EEEEEE"/>
            </a:solidFill>
            <a:ln w="19050" cap="flat" cmpd="sng">
              <a:solidFill>
                <a:srgbClr val="721B65"/>
              </a:solidFill>
              <a:prstDash val="solid"/>
              <a:round/>
              <a:headEnd type="none" w="sm" len="sm"/>
              <a:tailEnd type="none" w="sm" len="sm"/>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algn="ctr" defTabSz="914378"/>
              <a:r>
                <a:rPr lang="id-ID" sz="1800" kern="0" dirty="0">
                  <a:solidFill>
                    <a:srgbClr val="000000">
                      <a:lumMod val="50000"/>
                    </a:srgbClr>
                  </a:solidFill>
                  <a:latin typeface="PT Sans" panose="020B0503020203020204" pitchFamily="34" charset="0"/>
                  <a:cs typeface="Palanquin" panose="020B0004020203020204" pitchFamily="34" charset="0"/>
                  <a:sym typeface="Arial"/>
                </a:rPr>
                <a:t>Sedimentasi dalam ultrasentrifugasi</a:t>
              </a:r>
              <a:endParaRPr lang="en-US" sz="1800" kern="0" dirty="0">
                <a:solidFill>
                  <a:srgbClr val="000000">
                    <a:lumMod val="50000"/>
                  </a:srgbClr>
                </a:solidFill>
                <a:latin typeface="PT Sans" panose="020B0503020203020204" pitchFamily="34" charset="0"/>
                <a:cs typeface="Palanquin" panose="020B0004020203020204" pitchFamily="34" charset="0"/>
                <a:sym typeface="Arial"/>
              </a:endParaRPr>
            </a:p>
          </p:txBody>
        </p:sp>
      </p:grpSp>
      <p:grpSp>
        <p:nvGrpSpPr>
          <p:cNvPr id="2" name="Group 1">
            <a:extLst>
              <a:ext uri="{FF2B5EF4-FFF2-40B4-BE49-F238E27FC236}">
                <a16:creationId xmlns:a16="http://schemas.microsoft.com/office/drawing/2014/main" id="{98ACE88D-897C-4D18-239B-0B10EAA11123}"/>
              </a:ext>
            </a:extLst>
          </p:cNvPr>
          <p:cNvGrpSpPr/>
          <p:nvPr/>
        </p:nvGrpSpPr>
        <p:grpSpPr>
          <a:xfrm>
            <a:off x="324624" y="1683268"/>
            <a:ext cx="4015950" cy="1086300"/>
            <a:chOff x="432832" y="2244357"/>
            <a:chExt cx="5354600" cy="1448400"/>
          </a:xfrm>
        </p:grpSpPr>
        <p:cxnSp>
          <p:nvCxnSpPr>
            <p:cNvPr id="17" name="Google Shape;524;p19">
              <a:extLst>
                <a:ext uri="{FF2B5EF4-FFF2-40B4-BE49-F238E27FC236}">
                  <a16:creationId xmlns:a16="http://schemas.microsoft.com/office/drawing/2014/main" id="{2403C21A-B045-8B0A-6F0A-33A6A18F6FE5}"/>
                </a:ext>
              </a:extLst>
            </p:cNvPr>
            <p:cNvCxnSpPr/>
            <p:nvPr/>
          </p:nvCxnSpPr>
          <p:spPr>
            <a:xfrm>
              <a:off x="4258232" y="2968529"/>
              <a:ext cx="1529200" cy="0"/>
            </a:xfrm>
            <a:prstGeom prst="straightConnector1">
              <a:avLst/>
            </a:prstGeom>
            <a:noFill/>
            <a:ln w="19050" cap="flat" cmpd="sng">
              <a:solidFill>
                <a:srgbClr val="FFC95C"/>
              </a:solidFill>
              <a:prstDash val="solid"/>
              <a:round/>
              <a:headEnd type="none" w="med" len="med"/>
              <a:tailEnd type="oval" w="med" len="med"/>
            </a:ln>
          </p:spPr>
        </p:cxnSp>
        <p:sp>
          <p:nvSpPr>
            <p:cNvPr id="23" name="Google Shape;530;p19">
              <a:extLst>
                <a:ext uri="{FF2B5EF4-FFF2-40B4-BE49-F238E27FC236}">
                  <a16:creationId xmlns:a16="http://schemas.microsoft.com/office/drawing/2014/main" id="{0D5107E1-BB22-4970-D309-AAF7C6BCD32C}"/>
                </a:ext>
              </a:extLst>
            </p:cNvPr>
            <p:cNvSpPr/>
            <p:nvPr/>
          </p:nvSpPr>
          <p:spPr>
            <a:xfrm>
              <a:off x="432832" y="2244357"/>
              <a:ext cx="4014400" cy="1448400"/>
            </a:xfrm>
            <a:prstGeom prst="roundRect">
              <a:avLst>
                <a:gd name="adj" fmla="val 20336"/>
              </a:avLst>
            </a:prstGeom>
            <a:solidFill>
              <a:srgbClr val="EEEEEE"/>
            </a:solidFill>
            <a:ln w="19050" cap="flat" cmpd="sng">
              <a:solidFill>
                <a:srgbClr val="FFC95C"/>
              </a:solidFill>
              <a:prstDash val="solid"/>
              <a:round/>
              <a:headEnd type="none" w="sm" len="sm"/>
              <a:tailEnd type="none" w="sm" len="sm"/>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algn="ctr" defTabSz="914378"/>
              <a:r>
                <a:rPr lang="id-ID" sz="1800" kern="0" dirty="0">
                  <a:solidFill>
                    <a:srgbClr val="000000">
                      <a:lumMod val="50000"/>
                    </a:srgbClr>
                  </a:solidFill>
                  <a:latin typeface="PT Sans" panose="020B0503020203020204" pitchFamily="34" charset="0"/>
                  <a:cs typeface="Palanquin" panose="020B0004020203020204" pitchFamily="34" charset="0"/>
                  <a:sym typeface="Arial"/>
                </a:rPr>
                <a:t>Observasi langsung menggunakan mikroskop elektron</a:t>
              </a:r>
              <a:endParaRPr lang="en-US" sz="1800" kern="0" dirty="0">
                <a:solidFill>
                  <a:srgbClr val="000000">
                    <a:lumMod val="50000"/>
                  </a:srgbClr>
                </a:solidFill>
                <a:latin typeface="PT Sans" panose="020B0503020203020204" pitchFamily="34" charset="0"/>
                <a:cs typeface="Palanquin" panose="020B0004020203020204" pitchFamily="34" charset="0"/>
                <a:sym typeface="Arial"/>
              </a:endParaRPr>
            </a:p>
          </p:txBody>
        </p:sp>
      </p:grpSp>
      <p:grpSp>
        <p:nvGrpSpPr>
          <p:cNvPr id="5" name="Group 4">
            <a:extLst>
              <a:ext uri="{FF2B5EF4-FFF2-40B4-BE49-F238E27FC236}">
                <a16:creationId xmlns:a16="http://schemas.microsoft.com/office/drawing/2014/main" id="{E01B02D6-843A-238D-E233-0F8903621B61}"/>
              </a:ext>
            </a:extLst>
          </p:cNvPr>
          <p:cNvGrpSpPr/>
          <p:nvPr/>
        </p:nvGrpSpPr>
        <p:grpSpPr>
          <a:xfrm>
            <a:off x="4803899" y="3075072"/>
            <a:ext cx="4015476" cy="1086300"/>
            <a:chOff x="6405199" y="4100096"/>
            <a:chExt cx="5353968" cy="1448400"/>
          </a:xfrm>
        </p:grpSpPr>
        <p:cxnSp>
          <p:nvCxnSpPr>
            <p:cNvPr id="20" name="Google Shape;528;p19">
              <a:extLst>
                <a:ext uri="{FF2B5EF4-FFF2-40B4-BE49-F238E27FC236}">
                  <a16:creationId xmlns:a16="http://schemas.microsoft.com/office/drawing/2014/main" id="{C2614BEC-5D26-CC05-611C-8F8DA6484EE0}"/>
                </a:ext>
              </a:extLst>
            </p:cNvPr>
            <p:cNvCxnSpPr/>
            <p:nvPr/>
          </p:nvCxnSpPr>
          <p:spPr>
            <a:xfrm rot="10800000">
              <a:off x="6405199" y="4824279"/>
              <a:ext cx="1516400" cy="0"/>
            </a:xfrm>
            <a:prstGeom prst="straightConnector1">
              <a:avLst/>
            </a:prstGeom>
            <a:noFill/>
            <a:ln w="19050" cap="flat" cmpd="sng">
              <a:solidFill>
                <a:srgbClr val="FEBE95"/>
              </a:solidFill>
              <a:prstDash val="solid"/>
              <a:round/>
              <a:headEnd type="none" w="med" len="med"/>
              <a:tailEnd type="oval" w="med" len="med"/>
            </a:ln>
          </p:spPr>
        </p:cxnSp>
        <p:sp>
          <p:nvSpPr>
            <p:cNvPr id="24" name="Google Shape;531;p19">
              <a:extLst>
                <a:ext uri="{FF2B5EF4-FFF2-40B4-BE49-F238E27FC236}">
                  <a16:creationId xmlns:a16="http://schemas.microsoft.com/office/drawing/2014/main" id="{AEE2B26D-6EFC-8FC4-9BB0-BCF765DB3F4C}"/>
                </a:ext>
              </a:extLst>
            </p:cNvPr>
            <p:cNvSpPr/>
            <p:nvPr/>
          </p:nvSpPr>
          <p:spPr>
            <a:xfrm>
              <a:off x="7744767" y="4100096"/>
              <a:ext cx="4014400" cy="1448400"/>
            </a:xfrm>
            <a:prstGeom prst="roundRect">
              <a:avLst>
                <a:gd name="adj" fmla="val 20336"/>
              </a:avLst>
            </a:prstGeom>
            <a:solidFill>
              <a:srgbClr val="EEEEEE"/>
            </a:solidFill>
            <a:ln w="19050" cap="flat" cmpd="sng">
              <a:solidFill>
                <a:srgbClr val="FEBE95"/>
              </a:solidFill>
              <a:prstDash val="solid"/>
              <a:round/>
              <a:headEnd type="none" w="sm" len="sm"/>
              <a:tailEnd type="none" w="sm" len="sm"/>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algn="ctr" defTabSz="914378"/>
              <a:r>
                <a:rPr lang="id-ID" sz="1800" kern="0" dirty="0">
                  <a:solidFill>
                    <a:srgbClr val="000000">
                      <a:lumMod val="50000"/>
                    </a:srgbClr>
                  </a:solidFill>
                  <a:latin typeface="PT Sans" panose="020B0503020203020204" pitchFamily="34" charset="0"/>
                  <a:cs typeface="Palanquin" panose="020B0004020203020204" pitchFamily="34" charset="0"/>
                  <a:sym typeface="Arial"/>
                </a:rPr>
                <a:t>Pengukuran perbandingan</a:t>
              </a:r>
              <a:endParaRPr lang="en-US" sz="1800" kern="0" dirty="0">
                <a:solidFill>
                  <a:srgbClr val="000000">
                    <a:lumMod val="50000"/>
                  </a:srgbClr>
                </a:solidFill>
                <a:latin typeface="PT Sans" panose="020B0503020203020204" pitchFamily="34" charset="0"/>
                <a:cs typeface="Palanquin" panose="020B0004020203020204" pitchFamily="34" charset="0"/>
                <a:sym typeface="Arial"/>
              </a:endParaRPr>
            </a:p>
          </p:txBody>
        </p:sp>
      </p:grpSp>
      <p:sp>
        <p:nvSpPr>
          <p:cNvPr id="226" name="Google Shape;518;p45">
            <a:extLst>
              <a:ext uri="{FF2B5EF4-FFF2-40B4-BE49-F238E27FC236}">
                <a16:creationId xmlns:a16="http://schemas.microsoft.com/office/drawing/2014/main" id="{77AE2D60-6805-6564-71CB-659C7721AD14}"/>
              </a:ext>
            </a:extLst>
          </p:cNvPr>
          <p:cNvSpPr txBox="1">
            <a:spLocks noGrp="1"/>
          </p:cNvSpPr>
          <p:nvPr>
            <p:ph type="title"/>
          </p:nvPr>
        </p:nvSpPr>
        <p:spPr>
          <a:xfrm>
            <a:off x="1085100" y="438312"/>
            <a:ext cx="6973800" cy="572700"/>
          </a:xfrm>
          <a:prstGeom prst="rect">
            <a:avLst/>
          </a:prstGeom>
        </p:spPr>
        <p:txBody>
          <a:bodyPr spcFirstLastPara="1" wrap="square" lIns="91425" tIns="91425" rIns="91425" bIns="91425" anchor="t" anchorCtr="0">
            <a:noAutofit/>
          </a:bodyPr>
          <a:lstStyle/>
          <a:p>
            <a:r>
              <a:rPr lang="id-ID" sz="3200" dirty="0">
                <a:latin typeface="PT Sans" panose="020B0503020203020204" pitchFamily="34" charset="0"/>
              </a:rPr>
              <a:t>Ukuran Tubuh</a:t>
            </a:r>
            <a:r>
              <a:rPr lang="en" sz="3200" dirty="0">
                <a:latin typeface="PT Sans" panose="020B0503020203020204" pitchFamily="34" charset="0"/>
              </a:rPr>
              <a:t> </a:t>
            </a:r>
            <a:r>
              <a:rPr lang="id-ID" sz="3200" dirty="0">
                <a:solidFill>
                  <a:schemeClr val="dk2"/>
                </a:solidFill>
                <a:latin typeface="PT Sans" panose="020B0503020203020204" pitchFamily="34" charset="0"/>
              </a:rPr>
              <a:t>Virus</a:t>
            </a:r>
            <a:endParaRPr sz="3200" dirty="0">
              <a:solidFill>
                <a:schemeClr val="dk2"/>
              </a:solidFill>
              <a:latin typeface="PT Sans" panose="020B0503020203020204" pitchFamily="34" charset="0"/>
            </a:endParaRPr>
          </a:p>
        </p:txBody>
      </p:sp>
      <p:grpSp>
        <p:nvGrpSpPr>
          <p:cNvPr id="227" name="Group 226">
            <a:extLst>
              <a:ext uri="{FF2B5EF4-FFF2-40B4-BE49-F238E27FC236}">
                <a16:creationId xmlns:a16="http://schemas.microsoft.com/office/drawing/2014/main" id="{6ECBFFD1-713F-500E-9EF9-4B3B32048CA2}"/>
              </a:ext>
            </a:extLst>
          </p:cNvPr>
          <p:cNvGrpSpPr/>
          <p:nvPr/>
        </p:nvGrpSpPr>
        <p:grpSpPr>
          <a:xfrm>
            <a:off x="2030767" y="344788"/>
            <a:ext cx="651752" cy="651752"/>
            <a:chOff x="1814510" y="3264045"/>
            <a:chExt cx="877230" cy="877230"/>
          </a:xfrm>
        </p:grpSpPr>
        <p:sp>
          <p:nvSpPr>
            <p:cNvPr id="228" name="Google Shape;137;p16">
              <a:extLst>
                <a:ext uri="{FF2B5EF4-FFF2-40B4-BE49-F238E27FC236}">
                  <a16:creationId xmlns:a16="http://schemas.microsoft.com/office/drawing/2014/main" id="{F9E06B71-6E62-990C-7F9F-D6A56A6A4B5B}"/>
                </a:ext>
              </a:extLst>
            </p:cNvPr>
            <p:cNvSpPr/>
            <p:nvPr/>
          </p:nvSpPr>
          <p:spPr>
            <a:xfrm>
              <a:off x="1814510" y="3264045"/>
              <a:ext cx="877230" cy="877230"/>
            </a:xfrm>
            <a:custGeom>
              <a:avLst/>
              <a:gdLst/>
              <a:ahLst/>
              <a:cxnLst/>
              <a:rect l="l" t="t" r="r" b="b"/>
              <a:pathLst>
                <a:path w="22963" h="22963" extrusionOk="0">
                  <a:moveTo>
                    <a:pt x="11481" y="0"/>
                  </a:moveTo>
                  <a:cubicBezTo>
                    <a:pt x="5159" y="0"/>
                    <a:pt x="0" y="5159"/>
                    <a:pt x="0" y="11481"/>
                  </a:cubicBezTo>
                  <a:cubicBezTo>
                    <a:pt x="0" y="17804"/>
                    <a:pt x="5159" y="22962"/>
                    <a:pt x="11481" y="22962"/>
                  </a:cubicBezTo>
                  <a:cubicBezTo>
                    <a:pt x="17804" y="22962"/>
                    <a:pt x="22962" y="17804"/>
                    <a:pt x="22962" y="11481"/>
                  </a:cubicBezTo>
                  <a:cubicBezTo>
                    <a:pt x="22962" y="5159"/>
                    <a:pt x="17804" y="0"/>
                    <a:pt x="11481" y="0"/>
                  </a:cubicBezTo>
                  <a:close/>
                </a:path>
              </a:pathLst>
            </a:custGeom>
            <a:solidFill>
              <a:schemeClr val="lt2"/>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229" name="Google Shape;138;p16">
              <a:extLst>
                <a:ext uri="{FF2B5EF4-FFF2-40B4-BE49-F238E27FC236}">
                  <a16:creationId xmlns:a16="http://schemas.microsoft.com/office/drawing/2014/main" id="{95064120-39B4-87AC-0E63-0ABBA37A144E}"/>
                </a:ext>
              </a:extLst>
            </p:cNvPr>
            <p:cNvSpPr/>
            <p:nvPr/>
          </p:nvSpPr>
          <p:spPr>
            <a:xfrm>
              <a:off x="1886863" y="3337275"/>
              <a:ext cx="731642" cy="731604"/>
            </a:xfrm>
            <a:custGeom>
              <a:avLst/>
              <a:gdLst/>
              <a:ahLst/>
              <a:cxnLst/>
              <a:rect l="l" t="t" r="r" b="b"/>
              <a:pathLst>
                <a:path w="19152" h="19151" extrusionOk="0">
                  <a:moveTo>
                    <a:pt x="9587" y="1"/>
                  </a:moveTo>
                  <a:cubicBezTo>
                    <a:pt x="4315" y="1"/>
                    <a:pt x="1" y="4292"/>
                    <a:pt x="1" y="9564"/>
                  </a:cubicBezTo>
                  <a:cubicBezTo>
                    <a:pt x="1" y="14837"/>
                    <a:pt x="4315" y="19151"/>
                    <a:pt x="9587" y="19151"/>
                  </a:cubicBezTo>
                  <a:cubicBezTo>
                    <a:pt x="14860" y="19151"/>
                    <a:pt x="19151" y="14837"/>
                    <a:pt x="19151" y="9564"/>
                  </a:cubicBezTo>
                  <a:cubicBezTo>
                    <a:pt x="19151" y="4292"/>
                    <a:pt x="14860" y="1"/>
                    <a:pt x="9587" y="1"/>
                  </a:cubicBezTo>
                  <a:close/>
                </a:path>
              </a:pathLst>
            </a:custGeom>
            <a:solidFill>
              <a:schemeClr val="accent3"/>
            </a:solidFill>
            <a:ln>
              <a:noFill/>
            </a:ln>
          </p:spPr>
          <p:txBody>
            <a:bodyPr spcFirstLastPara="1" wrap="square" lIns="91425" tIns="91425" rIns="91425" bIns="91425" anchor="ctr" anchorCtr="0">
              <a:noAutofit/>
            </a:bodyPr>
            <a:lstStyle/>
            <a:p>
              <a:pPr defTabSz="914378">
                <a:buClr>
                  <a:srgbClr val="000000"/>
                </a:buClr>
              </a:pPr>
              <a:endParaRPr sz="2400" kern="0">
                <a:solidFill>
                  <a:srgbClr val="98AF35">
                    <a:lumMod val="50000"/>
                  </a:srgbClr>
                </a:solidFill>
                <a:latin typeface="PT Sans" panose="020B0503020203020204" pitchFamily="34" charset="0"/>
                <a:cs typeface="Arial"/>
                <a:sym typeface="Arial"/>
              </a:endParaRPr>
            </a:p>
          </p:txBody>
        </p:sp>
        <p:sp>
          <p:nvSpPr>
            <p:cNvPr id="230" name="Google Shape;230;p16">
              <a:extLst>
                <a:ext uri="{FF2B5EF4-FFF2-40B4-BE49-F238E27FC236}">
                  <a16:creationId xmlns:a16="http://schemas.microsoft.com/office/drawing/2014/main" id="{F2DA2799-8F17-3168-9A4D-85F9A98AD1D7}"/>
                </a:ext>
              </a:extLst>
            </p:cNvPr>
            <p:cNvSpPr txBox="1"/>
            <p:nvPr/>
          </p:nvSpPr>
          <p:spPr>
            <a:xfrm>
              <a:off x="1940421" y="3336685"/>
              <a:ext cx="624300" cy="731700"/>
            </a:xfrm>
            <a:prstGeom prst="rect">
              <a:avLst/>
            </a:prstGeom>
            <a:noFill/>
            <a:ln>
              <a:noFill/>
            </a:ln>
          </p:spPr>
          <p:txBody>
            <a:bodyPr spcFirstLastPara="1" wrap="square" lIns="91425" tIns="91425" rIns="91425" bIns="91425" anchor="ctr" anchorCtr="0">
              <a:noAutofit/>
            </a:bodyPr>
            <a:lstStyle/>
            <a:p>
              <a:pPr algn="ctr" defTabSz="914378">
                <a:buClr>
                  <a:srgbClr val="000000"/>
                </a:buClr>
              </a:pPr>
              <a:r>
                <a:rPr lang="en"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rPr>
                <a:t>1</a:t>
              </a:r>
              <a:endParaRPr sz="2400" kern="0" dirty="0">
                <a:solidFill>
                  <a:srgbClr val="98AF35">
                    <a:lumMod val="50000"/>
                  </a:srgbClr>
                </a:solidFill>
                <a:latin typeface="PT Sans" panose="020B0503020203020204" pitchFamily="34" charset="0"/>
                <a:ea typeface="Fira Sans Extra Condensed Medium"/>
                <a:cs typeface="Fira Sans Extra Condensed Medium"/>
                <a:sym typeface="Fira Sans Extra Condensed Medium"/>
              </a:endParaRPr>
            </a:p>
          </p:txBody>
        </p:sp>
      </p:grpSp>
    </p:spTree>
    <p:extLst>
      <p:ext uri="{BB962C8B-B14F-4D97-AF65-F5344CB8AC3E}">
        <p14:creationId xmlns:p14="http://schemas.microsoft.com/office/powerpoint/2010/main" val="321351828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2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26"/>
                                        </p:tgtEl>
                                        <p:attrNameLst>
                                          <p:attrName>style.visibility</p:attrName>
                                        </p:attrNameLst>
                                      </p:cBhvr>
                                      <p:to>
                                        <p:strVal val="visible"/>
                                      </p:to>
                                    </p:set>
                                  </p:childTnLst>
                                </p:cTn>
                              </p:par>
                            </p:childTnLst>
                          </p:cTn>
                        </p:par>
                        <p:par>
                          <p:cTn id="10" fill="hold">
                            <p:stCondLst>
                              <p:cond delay="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50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6" grpId="0"/>
    </p:bldLst>
  </p:timing>
</p:sld>
</file>

<file path=ppt/theme/theme1.xml><?xml version="1.0" encoding="utf-8"?>
<a:theme xmlns:a="http://schemas.openxmlformats.org/drawingml/2006/main" name="Business Status at Pandemic Times by Slidesgo">
  <a:themeElements>
    <a:clrScheme name="Simple Light">
      <a:dk1>
        <a:srgbClr val="000000"/>
      </a:dk1>
      <a:lt1>
        <a:srgbClr val="FFFFFF"/>
      </a:lt1>
      <a:dk2>
        <a:srgbClr val="98AF35"/>
      </a:dk2>
      <a:lt2>
        <a:srgbClr val="EEEEEE"/>
      </a:lt2>
      <a:accent1>
        <a:srgbClr val="BFD369"/>
      </a:accent1>
      <a:accent2>
        <a:srgbClr val="FFEA77"/>
      </a:accent2>
      <a:accent3>
        <a:srgbClr val="FFD800"/>
      </a:accent3>
      <a:accent4>
        <a:srgbClr val="98AF35"/>
      </a:accent4>
      <a:accent5>
        <a:srgbClr val="FFEA77"/>
      </a:accent5>
      <a:accent6>
        <a:srgbClr val="98AF35"/>
      </a:accent6>
      <a:hlink>
        <a:srgbClr val="212121"/>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1845</Words>
  <Application>Microsoft Office PowerPoint</Application>
  <PresentationFormat>On-screen Show (16:9)</PresentationFormat>
  <Paragraphs>239</Paragraphs>
  <Slides>40</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40</vt:i4>
      </vt:variant>
    </vt:vector>
  </HeadingPairs>
  <TitlesOfParts>
    <vt:vector size="51" baseType="lpstr">
      <vt:lpstr>Archivo</vt:lpstr>
      <vt:lpstr>Arial</vt:lpstr>
      <vt:lpstr>Calibri</vt:lpstr>
      <vt:lpstr>Exo</vt:lpstr>
      <vt:lpstr>Fira Sans Extra Condensed Medium</vt:lpstr>
      <vt:lpstr>Fira Sans Extra Condensed SemiBold</vt:lpstr>
      <vt:lpstr>Montserrat</vt:lpstr>
      <vt:lpstr>Palanquin</vt:lpstr>
      <vt:lpstr>PT Sans</vt:lpstr>
      <vt:lpstr>Signika</vt:lpstr>
      <vt:lpstr>Business Status at Pandemic Times by Slidesgo</vt:lpstr>
      <vt:lpstr>PowerPoint Presentation</vt:lpstr>
      <vt:lpstr>Virus</vt:lpstr>
      <vt:lpstr>Pendahuluan</vt:lpstr>
      <vt:lpstr>PowerPoint Presentation</vt:lpstr>
      <vt:lpstr>Daftar Isi</vt:lpstr>
      <vt:lpstr>Sejarah Penemuan Virus</vt:lpstr>
      <vt:lpstr>PowerPoint Presentation</vt:lpstr>
      <vt:lpstr>Ciri-Ciri Tubuh Virus</vt:lpstr>
      <vt:lpstr>Ukuran Tubuh Virus</vt:lpstr>
      <vt:lpstr>Bentuk Virus</vt:lpstr>
      <vt:lpstr>Struktur Tubuh Virus</vt:lpstr>
      <vt:lpstr>Struktur Tubuh Virus Bakteriofag</vt:lpstr>
      <vt:lpstr>Struktur Tubuh Virus</vt:lpstr>
      <vt:lpstr>PowerPoint Presentation</vt:lpstr>
      <vt:lpstr>Virus hanya mengandung satu jenis asam nukleat, yaitu DNA atau RNA.</vt:lpstr>
      <vt:lpstr>Cara Hidup dan Reproduksi Virus</vt:lpstr>
      <vt:lpstr>Cara Hidup Virus</vt:lpstr>
      <vt:lpstr>Reproduksi Virus</vt:lpstr>
      <vt:lpstr>Reproduksi Virus</vt:lpstr>
      <vt:lpstr>Klasifikasi Virus</vt:lpstr>
      <vt:lpstr>Dasar Klasifikasi Virus</vt:lpstr>
      <vt:lpstr>Dasar Klasifikasi Virus</vt:lpstr>
      <vt:lpstr>Peranan Virus dalam Kehidupan</vt:lpstr>
      <vt:lpstr>Peranan Virus yang Menguntungkan</vt:lpstr>
      <vt:lpstr>Peranan Virus yang Merugikan</vt:lpstr>
      <vt:lpstr>Pandemi  Covid-19,  Dampak, dan Solusinya</vt:lpstr>
      <vt:lpstr>PowerPoint Presentation</vt:lpstr>
      <vt:lpstr>PowerPoint Presentation</vt:lpstr>
      <vt:lpstr>PowerPoint Presentation</vt:lpstr>
      <vt:lpstr>Pencegahan dan Pengobatan Infeksi Virus</vt:lpstr>
      <vt:lpstr>Pencegahan dan Pengobatan Infeksi Virus</vt:lpstr>
      <vt:lpstr>PowerPoint Presentation</vt:lpstr>
      <vt:lpstr>Pembiakan Virus</vt:lpstr>
      <vt:lpstr>PowerPoint Presentation</vt:lpstr>
      <vt:lpstr>Viroid dan Prion</vt:lpstr>
      <vt:lpstr>PowerPoint Presentation</vt:lpstr>
      <vt:lpstr>PowerPoint Presentation</vt:lpstr>
      <vt:lpstr>Glosarium</vt:lpstr>
      <vt:lpstr>Glosarium</vt:lpstr>
      <vt:lpstr>Selamat Belajar!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Rahma Dwi Prastika</dc:creator>
  <cp:lastModifiedBy>Putri Larasati</cp:lastModifiedBy>
  <cp:revision>6</cp:revision>
  <dcterms:created xsi:type="dcterms:W3CDTF">2022-07-10T10:48:59Z</dcterms:created>
  <dcterms:modified xsi:type="dcterms:W3CDTF">2022-07-25T07:06:35Z</dcterms:modified>
</cp:coreProperties>
</file>